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5.xml" ContentType="application/vnd.openxmlformats-officedocument.presentationml.slide+xml"/>
  <Override PartName="/customXml/itemProps4.xml" ContentType="application/vnd.openxmlformats-officedocument.customXmlProperties+xml"/>
  <Override PartName="/ppt/slides/slide3.xml" ContentType="application/vnd.openxmlformats-officedocument.presentationml.slide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3"/>
  </p:notesMasterIdLst>
  <p:handoutMasterIdLst>
    <p:handoutMasterId r:id="rId1"/>
  </p:handoutMasterIdLst>
  <p:sldIdLst>
    <p:sldId id="256" r:id="rId4"/>
    <p:sldId id="257" r:id="rId5"/>
    <p:sldId id="269" r:id="rId6"/>
    <p:sldId id="259" r:id="rId7"/>
    <p:sldId id="261" r:id="rId8"/>
    <p:sldId id="262" r:id="rId9"/>
    <p:sldId id="263" r:id="rId10"/>
    <p:sldId id="264" r:id="rId11"/>
    <p:sldId id="266" r:id="rId12"/>
    <p:sldId id="267" r:id="rId13"/>
    <p:sldId id="265" r:id="rId14"/>
    <p:sldId id="268" r:id="rId1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C3BB"/>
    <a:srgbClr val="03716E"/>
    <a:srgbClr val="06C1BC"/>
    <a:srgbClr val="898989"/>
    <a:srgbClr val="434343"/>
    <a:srgbClr val="F3F3F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82" y="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1493" y="43"/>
      </p:cViewPr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2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53F0E-F361-4C02-8F9D-6C450F6C85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9620F-37F5-4C5D-9A7A-5E37548833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E5602-344F-40F6-BF4B-F1A1A4AAA34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A5F9C-C88A-429B-BFCB-BE42B36604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4B21916-4577-42B9-9EA0-A2DA23A9C8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EditPoints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lvl="0"/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2"/>
            <a:ext cx="9144000" cy="3511933"/>
          </a:xfrm>
        </p:spPr>
        <p:txBody>
          <a:bodyPr bIns="432000" anchor="b"/>
          <a:lstStyle>
            <a:lvl1pPr algn="ctr">
              <a:lnSpc>
                <a:spcPct val="80000"/>
              </a:lnSpc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4770820"/>
            <a:ext cx="9144000" cy="1085851"/>
          </a:xfrm>
        </p:spPr>
        <p:txBody>
          <a:bodyPr tIns="0">
            <a:normAutofit/>
          </a:bodyPr>
          <a:lstStyle>
            <a:lvl1pPr marL="0" indent="0" algn="ctr">
              <a:buNone/>
              <a:defRPr lang="en-US" sz="2000" dirty="0" smtClean="0">
                <a:solidFill>
                  <a:schemeClr val="bg1"/>
                </a:solidFill>
                <a:latin typeface="Calibri Light" pitchFamily="34" charset="0" panose="020F0302020204030204"/>
                <a:cs typeface="Calibri Light" pitchFamily="34" charset="0" panose="020F030202020403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EditPoints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287447" y="2310414"/>
            <a:ext cx="2918758" cy="6018254"/>
          </a:xfrm>
          <a:prstGeom prst="rect">
            <a:avLst/>
          </a:prstGeom>
          <a:noFill/>
          <a:ln w="4762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831850" y="4770820"/>
            <a:ext cx="10521950" cy="1085851"/>
          </a:xfrm>
        </p:spPr>
        <p:txBody>
          <a:bodyPr tIns="0">
            <a:normAutofit/>
          </a:bodyPr>
          <a:lstStyle>
            <a:lvl1pPr marL="0" indent="0" algn="ctr">
              <a:buNone/>
              <a:defRPr lang="en-US" sz="2000" dirty="0" smtClean="0">
                <a:solidFill>
                  <a:schemeClr val="bg1"/>
                </a:solidFill>
                <a:latin typeface="Calibri Light" pitchFamily="34" charset="0" panose="020F0302020204030204"/>
                <a:cs typeface="Calibri Light" pitchFamily="34" charset="0" panose="020F030202020403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EditPoints="1"/>
          </p:cNvSpPr>
          <p:nvPr>
            <p:ph type="pic" sz="quarter" idx="38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lvl="0"/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35623" y="512763"/>
            <a:ext cx="2634297" cy="1514157"/>
          </a:xfrm>
        </p:spPr>
        <p:txBody>
          <a:bodyPr anchor="ctr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"/>
          <p:cNvSpPr>
            <a:spLocks noGrp="1" noEditPoints="1"/>
          </p:cNvSpPr>
          <p:nvPr>
            <p:ph type="body" idx="13"/>
          </p:nvPr>
        </p:nvSpPr>
        <p:spPr>
          <a:xfrm>
            <a:off x="2804119" y="3162300"/>
            <a:ext cx="2560362" cy="468957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/>
          <p:cNvSpPr>
            <a:spLocks noGrp="1" noEditPoints="1"/>
          </p:cNvSpPr>
          <p:nvPr>
            <p:ph type="body" idx="14" hasCustomPrompt="1"/>
          </p:nvPr>
        </p:nvSpPr>
        <p:spPr>
          <a:xfrm>
            <a:off x="3891279" y="2245688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/>
          <p:cNvSpPr>
            <a:spLocks noGrp="1" noEditPoints="1"/>
          </p:cNvSpPr>
          <p:nvPr>
            <p:ph type="body" idx="17" hasCustomPrompt="1"/>
          </p:nvPr>
        </p:nvSpPr>
        <p:spPr>
          <a:xfrm>
            <a:off x="6807199" y="2245688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/>
          <p:cNvSpPr>
            <a:spLocks noGrp="1" noEditPoints="1"/>
          </p:cNvSpPr>
          <p:nvPr>
            <p:ph type="body" idx="20" hasCustomPrompt="1"/>
          </p:nvPr>
        </p:nvSpPr>
        <p:spPr>
          <a:xfrm>
            <a:off x="9723118" y="2245688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"/>
          <p:cNvSpPr>
            <a:spLocks noGrp="1" noEditPoints="1"/>
          </p:cNvSpPr>
          <p:nvPr>
            <p:ph type="body" idx="21"/>
          </p:nvPr>
        </p:nvSpPr>
        <p:spPr>
          <a:xfrm>
            <a:off x="975358" y="5255905"/>
            <a:ext cx="2606041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"/>
          <p:cNvSpPr>
            <a:spLocks noGrp="1" noEditPoints="1"/>
          </p:cNvSpPr>
          <p:nvPr>
            <p:ph type="body" idx="23" hasCustomPrompt="1"/>
          </p:nvPr>
        </p:nvSpPr>
        <p:spPr>
          <a:xfrm>
            <a:off x="975359" y="4339293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l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2"/>
          <p:cNvSpPr>
            <a:spLocks noGrp="1" noEditPoints="1"/>
          </p:cNvSpPr>
          <p:nvPr>
            <p:ph type="body" idx="24"/>
          </p:nvPr>
        </p:nvSpPr>
        <p:spPr>
          <a:xfrm>
            <a:off x="3891279" y="5255905"/>
            <a:ext cx="2611073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"/>
          <p:cNvSpPr>
            <a:spLocks noGrp="1" noEditPoints="1"/>
          </p:cNvSpPr>
          <p:nvPr>
            <p:ph type="body" idx="26" hasCustomPrompt="1"/>
          </p:nvPr>
        </p:nvSpPr>
        <p:spPr>
          <a:xfrm>
            <a:off x="3891279" y="4339293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l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"/>
          <p:cNvSpPr>
            <a:spLocks noGrp="1" noEditPoints="1"/>
          </p:cNvSpPr>
          <p:nvPr>
            <p:ph type="body" idx="27"/>
          </p:nvPr>
        </p:nvSpPr>
        <p:spPr>
          <a:xfrm>
            <a:off x="6807197" y="5255905"/>
            <a:ext cx="2631289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2"/>
          <p:cNvSpPr>
            <a:spLocks noGrp="1" noEditPoints="1"/>
          </p:cNvSpPr>
          <p:nvPr>
            <p:ph type="body" idx="29" hasCustomPrompt="1"/>
          </p:nvPr>
        </p:nvSpPr>
        <p:spPr>
          <a:xfrm>
            <a:off x="6807198" y="4339293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l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3"/>
          <p:cNvSpPr>
            <a:spLocks noGrp="1" noEditPoints="1"/>
          </p:cNvSpPr>
          <p:nvPr>
            <p:ph type="body" sz="quarter" idx="30"/>
          </p:nvPr>
        </p:nvSpPr>
        <p:spPr>
          <a:xfrm>
            <a:off x="2804160" y="3679190"/>
            <a:ext cx="2560003" cy="445146"/>
          </a:xfrm>
        </p:spPr>
        <p:txBody>
          <a:bodyPr tIns="0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/>
          <p:cNvSpPr>
            <a:spLocks noGrp="1" noEditPoints="1"/>
          </p:cNvSpPr>
          <p:nvPr>
            <p:ph type="body" idx="31"/>
          </p:nvPr>
        </p:nvSpPr>
        <p:spPr>
          <a:xfrm>
            <a:off x="5720080" y="3162300"/>
            <a:ext cx="2560004" cy="468957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16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3"/>
          <p:cNvSpPr>
            <a:spLocks noGrp="1" noEditPoints="1"/>
          </p:cNvSpPr>
          <p:nvPr>
            <p:ph type="body" sz="quarter" idx="32"/>
          </p:nvPr>
        </p:nvSpPr>
        <p:spPr>
          <a:xfrm>
            <a:off x="5720080" y="3679190"/>
            <a:ext cx="2559686" cy="445146"/>
          </a:xfrm>
        </p:spPr>
        <p:txBody>
          <a:bodyPr tIns="0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2"/>
          <p:cNvSpPr>
            <a:spLocks noGrp="1" noEditPoints="1"/>
          </p:cNvSpPr>
          <p:nvPr>
            <p:ph type="body" idx="33"/>
          </p:nvPr>
        </p:nvSpPr>
        <p:spPr>
          <a:xfrm>
            <a:off x="8635325" y="3162300"/>
            <a:ext cx="2560045" cy="468957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16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3"/>
          <p:cNvSpPr>
            <a:spLocks noGrp="1" noEditPoints="1"/>
          </p:cNvSpPr>
          <p:nvPr>
            <p:ph type="body" sz="quarter" idx="34"/>
          </p:nvPr>
        </p:nvSpPr>
        <p:spPr>
          <a:xfrm>
            <a:off x="8635366" y="3679190"/>
            <a:ext cx="2559686" cy="445146"/>
          </a:xfrm>
        </p:spPr>
        <p:txBody>
          <a:bodyPr tIns="0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3"/>
          <p:cNvSpPr>
            <a:spLocks noGrp="1" noEditPoints="1"/>
          </p:cNvSpPr>
          <p:nvPr>
            <p:ph type="body" sz="quarter" idx="35"/>
          </p:nvPr>
        </p:nvSpPr>
        <p:spPr>
          <a:xfrm>
            <a:off x="975358" y="5772794"/>
            <a:ext cx="2606041" cy="445147"/>
          </a:xfrm>
        </p:spPr>
        <p:txBody>
          <a:bodyPr tIns="0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3"/>
          <p:cNvSpPr>
            <a:spLocks noGrp="1" noEditPoints="1"/>
          </p:cNvSpPr>
          <p:nvPr>
            <p:ph type="body" sz="quarter" idx="36"/>
          </p:nvPr>
        </p:nvSpPr>
        <p:spPr>
          <a:xfrm>
            <a:off x="3890962" y="5772794"/>
            <a:ext cx="2611438" cy="445147"/>
          </a:xfrm>
        </p:spPr>
        <p:txBody>
          <a:bodyPr tIns="0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43"/>
          <p:cNvSpPr>
            <a:spLocks noGrp="1" noEditPoints="1"/>
          </p:cNvSpPr>
          <p:nvPr>
            <p:ph type="body" sz="quarter" idx="37"/>
          </p:nvPr>
        </p:nvSpPr>
        <p:spPr>
          <a:xfrm>
            <a:off x="6806248" y="5772794"/>
            <a:ext cx="2632392" cy="445147"/>
          </a:xfrm>
        </p:spPr>
        <p:txBody>
          <a:bodyPr tIns="0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icture Placeholder 72"/>
          <p:cNvSpPr>
            <a:spLocks noGrp="1" noEditPoints="1"/>
          </p:cNvSpPr>
          <p:nvPr>
            <p:ph type="pic" sz="quarter" idx="38"/>
          </p:nvPr>
        </p:nvSpPr>
        <p:spPr>
          <a:xfrm>
            <a:off x="0" y="2026920"/>
            <a:ext cx="12192000" cy="1962192"/>
          </a:xfrm>
          <a:custGeom>
            <a:avLst/>
            <a:rect l="l" t="t" r="r" b="b"/>
            <a:pathLst>
              <a:path w="12192000" h="1962192">
                <a:moveTo>
                  <a:pt x="2278885" y="283468"/>
                </a:moveTo>
                <a:lnTo>
                  <a:pt x="2278885" y="840741"/>
                </a:lnTo>
                <a:lnTo>
                  <a:pt x="2336799" y="840741"/>
                </a:lnTo>
                <a:lnTo>
                  <a:pt x="2336799" y="283468"/>
                </a:lnTo>
                <a:lnTo>
                  <a:pt x="2278885" y="28346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27012"/>
                </a:lnTo>
                <a:lnTo>
                  <a:pt x="2278376" y="227012"/>
                </a:lnTo>
                <a:lnTo>
                  <a:pt x="2278376" y="281012"/>
                </a:lnTo>
                <a:lnTo>
                  <a:pt x="12192000" y="281012"/>
                </a:lnTo>
                <a:lnTo>
                  <a:pt x="12192000" y="844100"/>
                </a:lnTo>
                <a:lnTo>
                  <a:pt x="2278377" y="844100"/>
                </a:lnTo>
                <a:lnTo>
                  <a:pt x="2278377" y="898100"/>
                </a:lnTo>
                <a:lnTo>
                  <a:pt x="12192000" y="898100"/>
                </a:lnTo>
                <a:lnTo>
                  <a:pt x="12192000" y="1962192"/>
                </a:lnTo>
                <a:lnTo>
                  <a:pt x="0" y="1962192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icon to add picture</a:t>
            </a:r>
          </a:p>
        </p:txBody>
      </p:sp>
      <p:sp>
        <p:nvSpPr>
          <p:cNvPr id="55" name="Rectangle 54"/>
          <p:cNvSpPr/>
          <p:nvPr userDrawn="1"/>
        </p:nvSpPr>
        <p:spPr>
          <a:xfrm>
            <a:off x="-382076" y="4127521"/>
            <a:ext cx="10409955" cy="635305"/>
          </a:xfrm>
          <a:prstGeom prst="rect">
            <a:avLst/>
          </a:prstGeom>
          <a:noFill/>
          <a:ln w="47625">
            <a:solidFill>
              <a:schemeClr val="accent3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35623" y="512763"/>
            <a:ext cx="2634297" cy="1514157"/>
          </a:xfrm>
        </p:spPr>
        <p:txBody>
          <a:bodyPr anchor="ctr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Text Placeholder 2"/>
          <p:cNvSpPr>
            <a:spLocks noGrp="1" noEditPoints="1"/>
          </p:cNvSpPr>
          <p:nvPr>
            <p:ph type="body" idx="21"/>
          </p:nvPr>
        </p:nvSpPr>
        <p:spPr>
          <a:xfrm>
            <a:off x="975358" y="5255905"/>
            <a:ext cx="2606041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"/>
          <p:cNvSpPr>
            <a:spLocks noGrp="1" noEditPoints="1"/>
          </p:cNvSpPr>
          <p:nvPr>
            <p:ph type="body" idx="23" hasCustomPrompt="1"/>
          </p:nvPr>
        </p:nvSpPr>
        <p:spPr>
          <a:xfrm>
            <a:off x="975359" y="4339293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l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2"/>
          <p:cNvSpPr>
            <a:spLocks noGrp="1" noEditPoints="1"/>
          </p:cNvSpPr>
          <p:nvPr>
            <p:ph type="body" idx="24"/>
          </p:nvPr>
        </p:nvSpPr>
        <p:spPr>
          <a:xfrm>
            <a:off x="3891279" y="5255905"/>
            <a:ext cx="2611073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"/>
          <p:cNvSpPr>
            <a:spLocks noGrp="1" noEditPoints="1"/>
          </p:cNvSpPr>
          <p:nvPr>
            <p:ph type="body" idx="26" hasCustomPrompt="1"/>
          </p:nvPr>
        </p:nvSpPr>
        <p:spPr>
          <a:xfrm>
            <a:off x="3891279" y="4339293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l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"/>
          <p:cNvSpPr>
            <a:spLocks noGrp="1" noEditPoints="1"/>
          </p:cNvSpPr>
          <p:nvPr>
            <p:ph type="body" idx="27"/>
          </p:nvPr>
        </p:nvSpPr>
        <p:spPr>
          <a:xfrm>
            <a:off x="6807197" y="5255905"/>
            <a:ext cx="2631289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2"/>
          <p:cNvSpPr>
            <a:spLocks noGrp="1" noEditPoints="1"/>
          </p:cNvSpPr>
          <p:nvPr>
            <p:ph type="body" idx="29" hasCustomPrompt="1"/>
          </p:nvPr>
        </p:nvSpPr>
        <p:spPr>
          <a:xfrm>
            <a:off x="6807198" y="4339293"/>
            <a:ext cx="1473201" cy="868680"/>
          </a:xfrm>
        </p:spPr>
        <p:txBody>
          <a:bodyPr wrap="square" tIns="0" bIns="0" anchor="b">
            <a:normAutofit/>
          </a:bodyPr>
          <a:lstStyle>
            <a:lvl1pPr marL="0" indent="0" algn="l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3"/>
          <p:cNvSpPr>
            <a:spLocks noGrp="1" noEditPoints="1"/>
          </p:cNvSpPr>
          <p:nvPr>
            <p:ph type="body" sz="quarter" idx="35"/>
          </p:nvPr>
        </p:nvSpPr>
        <p:spPr>
          <a:xfrm>
            <a:off x="975358" y="5772794"/>
            <a:ext cx="2606041" cy="572444"/>
          </a:xfrm>
        </p:spPr>
        <p:txBody>
          <a:bodyPr tIns="0" bIns="0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3"/>
          <p:cNvSpPr>
            <a:spLocks noGrp="1" noEditPoints="1"/>
          </p:cNvSpPr>
          <p:nvPr>
            <p:ph type="body" sz="quarter" idx="36"/>
          </p:nvPr>
        </p:nvSpPr>
        <p:spPr>
          <a:xfrm>
            <a:off x="3890962" y="5772794"/>
            <a:ext cx="2611438" cy="572444"/>
          </a:xfrm>
        </p:spPr>
        <p:txBody>
          <a:bodyPr tIns="0" bIns="0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43"/>
          <p:cNvSpPr>
            <a:spLocks noGrp="1" noEditPoints="1"/>
          </p:cNvSpPr>
          <p:nvPr>
            <p:ph type="body" sz="quarter" idx="37"/>
          </p:nvPr>
        </p:nvSpPr>
        <p:spPr>
          <a:xfrm>
            <a:off x="6806248" y="5772794"/>
            <a:ext cx="2632392" cy="572444"/>
          </a:xfrm>
        </p:spPr>
        <p:txBody>
          <a:bodyPr tIns="0" bIns="0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2113280" y="2274252"/>
            <a:ext cx="10409955" cy="635305"/>
          </a:xfrm>
          <a:prstGeom prst="rect">
            <a:avLst/>
          </a:prstGeom>
          <a:noFill/>
          <a:ln w="4762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3429001"/>
            <a:ext cx="10515600" cy="1559688"/>
          </a:xfrm>
        </p:spPr>
        <p:txBody>
          <a:bodyPr/>
          <a:lstStyle>
            <a:lvl1pPr algn="ctr"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"/>
          <p:cNvSpPr>
            <a:spLocks noGrp="1" noEditPoints="1"/>
          </p:cNvSpPr>
          <p:nvPr>
            <p:ph type="body" idx="13"/>
          </p:nvPr>
        </p:nvSpPr>
        <p:spPr>
          <a:xfrm>
            <a:off x="831850" y="5324354"/>
            <a:ext cx="10515600" cy="636608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89898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0310833" y="5435578"/>
            <a:ext cx="2918758" cy="1758087"/>
          </a:xfrm>
          <a:prstGeom prst="rect">
            <a:avLst/>
          </a:prstGeom>
          <a:noFill/>
          <a:ln w="47625">
            <a:solidFill>
              <a:schemeClr val="accent3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Picture Placeholder 10"/>
          <p:cNvSpPr>
            <a:spLocks noGrp="1" noEditPoints="1"/>
          </p:cNvSpPr>
          <p:nvPr>
            <p:ph type="pic" sz="quarter" idx="14"/>
          </p:nvPr>
        </p:nvSpPr>
        <p:spPr>
          <a:xfrm>
            <a:off x="0" y="0"/>
            <a:ext cx="12192000" cy="2713703"/>
          </a:xfrm>
        </p:spPr>
        <p:txBody>
          <a:bodyPr/>
          <a:lstStyle/>
          <a:p>
            <a:pPr lvl="0"/>
            <a:r>
              <a:rPr lang="en-US"/>
              <a:t>Click icon to add picture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7284720" y="3630949"/>
            <a:ext cx="4283393" cy="7276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550863" y="691888"/>
            <a:ext cx="540000" cy="540000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266296" y="1060211"/>
            <a:ext cx="2448001" cy="103849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/>
          <p:cNvSpPr>
            <a:spLocks noGrp="1" noEditPoints="1"/>
          </p:cNvSpPr>
          <p:nvPr>
            <p:ph type="body" idx="21"/>
          </p:nvPr>
        </p:nvSpPr>
        <p:spPr>
          <a:xfrm>
            <a:off x="1266296" y="512763"/>
            <a:ext cx="2448001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477771" y="691888"/>
            <a:ext cx="540000" cy="540000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Text Placeholder 3"/>
          <p:cNvSpPr>
            <a:spLocks noGrp="1" noEditPoints="1"/>
          </p:cNvSpPr>
          <p:nvPr>
            <p:ph type="body" sz="half" idx="22"/>
          </p:nvPr>
        </p:nvSpPr>
        <p:spPr>
          <a:xfrm>
            <a:off x="5193204" y="1060211"/>
            <a:ext cx="2448001" cy="103849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/>
          <p:cNvSpPr>
            <a:spLocks noGrp="1" noEditPoints="1"/>
          </p:cNvSpPr>
          <p:nvPr>
            <p:ph type="body" idx="23"/>
          </p:nvPr>
        </p:nvSpPr>
        <p:spPr>
          <a:xfrm>
            <a:off x="5193204" y="512763"/>
            <a:ext cx="2448001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404679" y="691888"/>
            <a:ext cx="540000" cy="540000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Text Placeholder 3"/>
          <p:cNvSpPr>
            <a:spLocks noGrp="1" noEditPoints="1"/>
          </p:cNvSpPr>
          <p:nvPr>
            <p:ph type="body" sz="half" idx="24"/>
          </p:nvPr>
        </p:nvSpPr>
        <p:spPr>
          <a:xfrm>
            <a:off x="9120112" y="1060211"/>
            <a:ext cx="2448001" cy="103849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/>
          <p:cNvSpPr>
            <a:spLocks noGrp="1" noEditPoints="1"/>
          </p:cNvSpPr>
          <p:nvPr>
            <p:ph type="body" idx="25"/>
          </p:nvPr>
        </p:nvSpPr>
        <p:spPr>
          <a:xfrm>
            <a:off x="9120112" y="512763"/>
            <a:ext cx="2448001" cy="468957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403;p33"/>
          <p:cNvCxnSpPr/>
          <p:nvPr/>
        </p:nvCxnSpPr>
        <p:spPr>
          <a:xfrm>
            <a:off x="1116733" y="3100039"/>
            <a:ext cx="0" cy="2229304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4" name="Google Shape;1405;p33"/>
          <p:cNvCxnSpPr/>
          <p:nvPr/>
        </p:nvCxnSpPr>
        <p:spPr>
          <a:xfrm>
            <a:off x="1367488" y="5506140"/>
            <a:ext cx="11095445" cy="0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1407;p33"/>
          <p:cNvCxnSpPr/>
          <p:nvPr/>
        </p:nvCxnSpPr>
        <p:spPr>
          <a:xfrm>
            <a:off x="4820131" y="3100039"/>
            <a:ext cx="0" cy="2229304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9" name="Google Shape;1410;p33"/>
          <p:cNvCxnSpPr/>
          <p:nvPr/>
        </p:nvCxnSpPr>
        <p:spPr>
          <a:xfrm>
            <a:off x="8049745" y="3100039"/>
            <a:ext cx="0" cy="2229304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1" name="Rectangle 20"/>
          <p:cNvSpPr/>
          <p:nvPr userDrawn="1"/>
        </p:nvSpPr>
        <p:spPr>
          <a:xfrm>
            <a:off x="847041" y="5254674"/>
            <a:ext cx="520447" cy="5029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EditPoints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1275594" y="2854325"/>
            <a:ext cx="1620982" cy="57467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5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4978991" y="2854325"/>
            <a:ext cx="1620982" cy="57467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5"/>
          <p:cNvSpPr>
            <a:spLocks noGrp="1" noEditPoints="1"/>
          </p:cNvSpPr>
          <p:nvPr>
            <p:ph type="body" sz="quarter" idx="14" hasCustomPrompt="1"/>
          </p:nvPr>
        </p:nvSpPr>
        <p:spPr>
          <a:xfrm>
            <a:off x="8208604" y="2854325"/>
            <a:ext cx="1620982" cy="57467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5"/>
          <p:cNvSpPr>
            <a:spLocks noGrp="1" noEditPoints="1"/>
          </p:cNvSpPr>
          <p:nvPr>
            <p:ph type="body" sz="quarter" idx="15" hasCustomPrompt="1"/>
          </p:nvPr>
        </p:nvSpPr>
        <p:spPr>
          <a:xfrm>
            <a:off x="847041" y="5266736"/>
            <a:ext cx="502932" cy="4879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Rectangle 22"/>
          <p:cNvSpPr/>
          <p:nvPr userDrawn="1"/>
        </p:nvSpPr>
        <p:spPr>
          <a:xfrm>
            <a:off x="4568665" y="5254674"/>
            <a:ext cx="520447" cy="5029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5"/>
          <p:cNvSpPr>
            <a:spLocks noGrp="1" noEditPoints="1"/>
          </p:cNvSpPr>
          <p:nvPr>
            <p:ph type="body" sz="quarter" idx="16" hasCustomPrompt="1"/>
          </p:nvPr>
        </p:nvSpPr>
        <p:spPr>
          <a:xfrm>
            <a:off x="4568665" y="5266736"/>
            <a:ext cx="502932" cy="487952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7797859" y="5254674"/>
            <a:ext cx="520447" cy="5029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5"/>
          <p:cNvSpPr>
            <a:spLocks noGrp="1" noEditPoints="1"/>
          </p:cNvSpPr>
          <p:nvPr>
            <p:ph type="body" sz="quarter" idx="17" hasCustomPrompt="1"/>
          </p:nvPr>
        </p:nvSpPr>
        <p:spPr>
          <a:xfrm>
            <a:off x="7797859" y="5266736"/>
            <a:ext cx="502932" cy="487952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2"/>
          <p:cNvSpPr>
            <a:spLocks noGrp="1" noEditPoint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20" name="Footer Placeholder 3"/>
          <p:cNvSpPr>
            <a:spLocks noGrp="1" noEditPoint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4"/>
          <p:cNvSpPr>
            <a:spLocks noGrp="1" noEditPoints="1"/>
          </p:cNvSpPr>
          <p:nvPr>
            <p:ph type="sldNum" sz="quarter" idx="18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403;p33"/>
          <p:cNvCxnSpPr/>
          <p:nvPr/>
        </p:nvCxnSpPr>
        <p:spPr>
          <a:xfrm>
            <a:off x="2268200" y="3100039"/>
            <a:ext cx="0" cy="2229304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14" name="Google Shape;1405;p33"/>
          <p:cNvCxnSpPr/>
          <p:nvPr/>
        </p:nvCxnSpPr>
        <p:spPr>
          <a:xfrm>
            <a:off x="-135467" y="5506140"/>
            <a:ext cx="9321859" cy="0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1407;p33"/>
          <p:cNvCxnSpPr/>
          <p:nvPr/>
        </p:nvCxnSpPr>
        <p:spPr>
          <a:xfrm>
            <a:off x="5971598" y="3100039"/>
            <a:ext cx="0" cy="2229304"/>
          </a:xfrm>
          <a:prstGeom prst="straightConnector1">
            <a:avLst/>
          </a:prstGeom>
          <a:noFill/>
          <a:ln w="19050" cap="flat" cmpd="sng">
            <a:solidFill>
              <a:schemeClr val="bg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1" name="Rectangle 20"/>
          <p:cNvSpPr/>
          <p:nvPr userDrawn="1"/>
        </p:nvSpPr>
        <p:spPr>
          <a:xfrm>
            <a:off x="1998508" y="5254674"/>
            <a:ext cx="520447" cy="5029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EditPoints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 noEditPoints="1"/>
          </p:cNvSpPr>
          <p:nvPr>
            <p:ph type="body" sz="quarter" idx="12" hasCustomPrompt="1"/>
          </p:nvPr>
        </p:nvSpPr>
        <p:spPr>
          <a:xfrm>
            <a:off x="2427061" y="2854325"/>
            <a:ext cx="1620982" cy="57467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5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6130458" y="2854325"/>
            <a:ext cx="1620982" cy="57467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5"/>
          <p:cNvSpPr>
            <a:spLocks noGrp="1" noEditPoints="1"/>
          </p:cNvSpPr>
          <p:nvPr>
            <p:ph type="body" sz="quarter" idx="15" hasCustomPrompt="1"/>
          </p:nvPr>
        </p:nvSpPr>
        <p:spPr>
          <a:xfrm>
            <a:off x="1998508" y="5266736"/>
            <a:ext cx="502932" cy="487952"/>
          </a:xfr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Rectangle 22"/>
          <p:cNvSpPr/>
          <p:nvPr userDrawn="1"/>
        </p:nvSpPr>
        <p:spPr>
          <a:xfrm>
            <a:off x="5720132" y="5254674"/>
            <a:ext cx="520447" cy="5029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5"/>
          <p:cNvSpPr>
            <a:spLocks noGrp="1" noEditPoints="1"/>
          </p:cNvSpPr>
          <p:nvPr>
            <p:ph type="body" sz="quarter" idx="16" hasCustomPrompt="1"/>
          </p:nvPr>
        </p:nvSpPr>
        <p:spPr>
          <a:xfrm>
            <a:off x="5720132" y="5266736"/>
            <a:ext cx="502932" cy="4879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9186392" y="4946746"/>
            <a:ext cx="1157752" cy="1118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ate Placeholder 2"/>
          <p:cNvSpPr>
            <a:spLocks noGrp="1" noEditPoint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7" name="Footer Placeholder 3"/>
          <p:cNvSpPr>
            <a:spLocks noGrp="1" noEditPoint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Slide Number Placeholder 4"/>
          <p:cNvSpPr>
            <a:spLocks noGrp="1" noEditPoints="1"/>
          </p:cNvSpPr>
          <p:nvPr>
            <p:ph type="sldNum" sz="quarter" idx="17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89898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 noEditPoints="1"/>
          </p:cNvSpPr>
          <p:nvPr>
            <p:ph type="body" sz="half" idx="13"/>
          </p:nvPr>
        </p:nvSpPr>
        <p:spPr>
          <a:xfrm>
            <a:off x="2236831" y="2291309"/>
            <a:ext cx="4777427" cy="52899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/>
          <p:cNvSpPr>
            <a:spLocks noGrp="1" noEditPoints="1"/>
          </p:cNvSpPr>
          <p:nvPr>
            <p:ph type="body" idx="21"/>
          </p:nvPr>
        </p:nvSpPr>
        <p:spPr>
          <a:xfrm>
            <a:off x="2236831" y="1743860"/>
            <a:ext cx="4777427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/>
          <p:cNvSpPr>
            <a:spLocks noGrp="1" noEditPoints="1"/>
          </p:cNvSpPr>
          <p:nvPr>
            <p:ph type="body" sz="half" idx="22"/>
          </p:nvPr>
        </p:nvSpPr>
        <p:spPr>
          <a:xfrm>
            <a:off x="2236831" y="3477895"/>
            <a:ext cx="4777427" cy="52899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/>
          <p:cNvSpPr>
            <a:spLocks noGrp="1" noEditPoints="1"/>
          </p:cNvSpPr>
          <p:nvPr>
            <p:ph type="body" idx="23"/>
          </p:nvPr>
        </p:nvSpPr>
        <p:spPr>
          <a:xfrm>
            <a:off x="2236831" y="2930446"/>
            <a:ext cx="4777427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"/>
          <p:cNvSpPr>
            <a:spLocks noGrp="1" noEditPoints="1"/>
          </p:cNvSpPr>
          <p:nvPr>
            <p:ph type="body" sz="half" idx="24"/>
          </p:nvPr>
        </p:nvSpPr>
        <p:spPr>
          <a:xfrm>
            <a:off x="2236831" y="4632834"/>
            <a:ext cx="4777427" cy="52899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/>
          <p:cNvSpPr>
            <a:spLocks noGrp="1" noEditPoints="1"/>
          </p:cNvSpPr>
          <p:nvPr>
            <p:ph type="body" idx="25"/>
          </p:nvPr>
        </p:nvSpPr>
        <p:spPr>
          <a:xfrm>
            <a:off x="2236831" y="4085385"/>
            <a:ext cx="4777427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3"/>
          <p:cNvSpPr>
            <a:spLocks noGrp="1" noEditPoints="1"/>
          </p:cNvSpPr>
          <p:nvPr>
            <p:ph type="body" sz="half" idx="26"/>
          </p:nvPr>
        </p:nvSpPr>
        <p:spPr>
          <a:xfrm>
            <a:off x="2234408" y="5787773"/>
            <a:ext cx="4777427" cy="528998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 noEditPoints="1"/>
          </p:cNvSpPr>
          <p:nvPr>
            <p:ph type="body" idx="27"/>
          </p:nvPr>
        </p:nvSpPr>
        <p:spPr>
          <a:xfrm>
            <a:off x="2234408" y="5240324"/>
            <a:ext cx="4777427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tle 1"/>
          <p:cNvSpPr>
            <a:spLocks noGrp="1" noEditPoints="1"/>
          </p:cNvSpPr>
          <p:nvPr>
            <p:ph type="title"/>
          </p:nvPr>
        </p:nvSpPr>
        <p:spPr>
          <a:xfrm>
            <a:off x="581891" y="505916"/>
            <a:ext cx="3456709" cy="1230012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 noEditPoints="1"/>
          </p:cNvSpPr>
          <p:nvPr>
            <p:ph type="pic" sz="quarter" idx="28"/>
          </p:nvPr>
        </p:nvSpPr>
        <p:spPr>
          <a:xfrm>
            <a:off x="8003458" y="0"/>
            <a:ext cx="4188542" cy="6858000"/>
          </a:xfrm>
        </p:spPr>
        <p:txBody>
          <a:bodyPr/>
          <a:lstStyle/>
          <a:p>
            <a:pPr lvl="0"/>
            <a:r>
              <a:rPr lang="en-US"/>
              <a:t>Click icon to add picture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3750198" y="0"/>
            <a:ext cx="8449126" cy="5694744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Text Placeholder 2"/>
          <p:cNvSpPr>
            <a:spLocks noGrp="1" noEditPoints="1"/>
          </p:cNvSpPr>
          <p:nvPr>
            <p:ph type="body" idx="23"/>
          </p:nvPr>
        </p:nvSpPr>
        <p:spPr>
          <a:xfrm>
            <a:off x="550863" y="512764"/>
            <a:ext cx="2448001" cy="957221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sz="quarter" idx="24" hasCustomPrompt="1"/>
          </p:nvPr>
        </p:nvSpPr>
        <p:spPr>
          <a:xfrm>
            <a:off x="707924" y="3429000"/>
            <a:ext cx="3041752" cy="2265363"/>
          </a:xfrm>
        </p:spPr>
        <p:txBody>
          <a:bodyPr anchor="b">
            <a:normAutofit/>
          </a:bodyPr>
          <a:lstStyle>
            <a:lvl1pPr marL="0" indent="0"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8153400" y="2764465"/>
            <a:ext cx="2656366" cy="4322135"/>
          </a:xfrm>
          <a:prstGeom prst="rect">
            <a:avLst/>
          </a:prstGeom>
          <a:noFill/>
          <a:ln w="476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Rectangle 9"/>
          <p:cNvSpPr/>
          <p:nvPr userDrawn="1"/>
        </p:nvSpPr>
        <p:spPr>
          <a:xfrm>
            <a:off x="9539942" y="-328614"/>
            <a:ext cx="2918758" cy="6018254"/>
          </a:xfrm>
          <a:prstGeom prst="rect">
            <a:avLst/>
          </a:prstGeom>
          <a:noFill/>
          <a:ln w="476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4514127" y="-430148"/>
            <a:ext cx="852656" cy="4322135"/>
          </a:xfrm>
          <a:prstGeom prst="rect">
            <a:avLst/>
          </a:prstGeom>
          <a:noFill/>
          <a:ln w="4762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6912420" y="2789543"/>
            <a:ext cx="852656" cy="4861323"/>
          </a:xfrm>
          <a:prstGeom prst="rect">
            <a:avLst/>
          </a:prstGeom>
          <a:noFill/>
          <a:ln w="4762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Rectangle 4"/>
          <p:cNvSpPr/>
          <p:nvPr userDrawn="1"/>
        </p:nvSpPr>
        <p:spPr>
          <a:xfrm>
            <a:off x="5092859" y="1006997"/>
            <a:ext cx="540000" cy="54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4232552" y="2908175"/>
            <a:ext cx="540000" cy="54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Rectangle 9"/>
          <p:cNvSpPr/>
          <p:nvPr userDrawn="1"/>
        </p:nvSpPr>
        <p:spPr>
          <a:xfrm>
            <a:off x="7495076" y="2913702"/>
            <a:ext cx="540000" cy="54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 userDrawn="1"/>
        </p:nvSpPr>
        <p:spPr>
          <a:xfrm>
            <a:off x="6630845" y="4746776"/>
            <a:ext cx="540000" cy="54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5808292" y="1375320"/>
            <a:ext cx="2448001" cy="103849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"/>
          <p:cNvSpPr>
            <a:spLocks noGrp="1" noEditPoints="1"/>
          </p:cNvSpPr>
          <p:nvPr>
            <p:ph type="body" sz="half" idx="13"/>
          </p:nvPr>
        </p:nvSpPr>
        <p:spPr>
          <a:xfrm>
            <a:off x="8086712" y="3608940"/>
            <a:ext cx="2448001" cy="103849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 noEditPoints="1"/>
          </p:cNvSpPr>
          <p:nvPr>
            <p:ph type="body" sz="half" idx="14"/>
          </p:nvPr>
        </p:nvSpPr>
        <p:spPr>
          <a:xfrm>
            <a:off x="1624617" y="3619344"/>
            <a:ext cx="2448001" cy="103849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 noEditPoints="1"/>
          </p:cNvSpPr>
          <p:nvPr>
            <p:ph type="body" sz="half" idx="15"/>
          </p:nvPr>
        </p:nvSpPr>
        <p:spPr>
          <a:xfrm>
            <a:off x="4046880" y="5195920"/>
            <a:ext cx="2448001" cy="103849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itle 1"/>
          <p:cNvSpPr>
            <a:spLocks noGrp="1" noEditPoints="1"/>
          </p:cNvSpPr>
          <p:nvPr>
            <p:ph type="title"/>
          </p:nvPr>
        </p:nvSpPr>
        <p:spPr>
          <a:xfrm>
            <a:off x="581891" y="505916"/>
            <a:ext cx="2878940" cy="1288160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"/>
          <p:cNvSpPr>
            <a:spLocks noGrp="1" noEditPoints="1"/>
          </p:cNvSpPr>
          <p:nvPr>
            <p:ph type="body" idx="21"/>
          </p:nvPr>
        </p:nvSpPr>
        <p:spPr>
          <a:xfrm>
            <a:off x="5808292" y="827872"/>
            <a:ext cx="2448001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/>
          <p:cNvSpPr>
            <a:spLocks noGrp="1" noEditPoints="1"/>
          </p:cNvSpPr>
          <p:nvPr>
            <p:ph type="body" idx="22"/>
          </p:nvPr>
        </p:nvSpPr>
        <p:spPr>
          <a:xfrm>
            <a:off x="8086711" y="3064788"/>
            <a:ext cx="2448001" cy="46895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/>
          <p:cNvSpPr>
            <a:spLocks noGrp="1" noEditPoints="1"/>
          </p:cNvSpPr>
          <p:nvPr>
            <p:ph type="body" idx="23"/>
          </p:nvPr>
        </p:nvSpPr>
        <p:spPr>
          <a:xfrm>
            <a:off x="4052236" y="4648581"/>
            <a:ext cx="2448001" cy="468957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"/>
          <p:cNvSpPr>
            <a:spLocks noGrp="1" noEditPoints="1"/>
          </p:cNvSpPr>
          <p:nvPr>
            <p:ph type="body" idx="24"/>
          </p:nvPr>
        </p:nvSpPr>
        <p:spPr>
          <a:xfrm>
            <a:off x="1643763" y="3089419"/>
            <a:ext cx="2448001" cy="468957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2"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EditPoints="1"/>
          </p:cNvSpPr>
          <p:nvPr>
            <p:ph type="pic" sz="quarter" idx="17"/>
          </p:nvPr>
        </p:nvSpPr>
        <p:spPr>
          <a:xfrm>
            <a:off x="0" y="0"/>
            <a:ext cx="5127625" cy="6858000"/>
          </a:xfrm>
        </p:spPr>
        <p:txBody>
          <a:bodyPr/>
          <a:lstStyle/>
          <a:p>
            <a:pPr lvl="0"/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128523" y="2189162"/>
            <a:ext cx="3999325" cy="12398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 noEditPoints="1"/>
          </p:cNvSpPr>
          <p:nvPr>
            <p:ph type="pic" sz="quarter" idx="14" hasCustomPrompt="1"/>
          </p:nvPr>
        </p:nvSpPr>
        <p:spPr>
          <a:xfrm>
            <a:off x="6128523" y="649287"/>
            <a:ext cx="1277937" cy="1539875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333500" y="5878055"/>
            <a:ext cx="2656366" cy="4322135"/>
          </a:xfrm>
          <a:prstGeom prst="rect">
            <a:avLst/>
          </a:prstGeom>
          <a:noFill/>
          <a:ln w="4762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Rectangle 15"/>
          <p:cNvSpPr/>
          <p:nvPr userDrawn="1"/>
        </p:nvSpPr>
        <p:spPr>
          <a:xfrm>
            <a:off x="2720042" y="2784976"/>
            <a:ext cx="2918758" cy="6018254"/>
          </a:xfrm>
          <a:prstGeom prst="rect">
            <a:avLst/>
          </a:prstGeom>
          <a:noFill/>
          <a:ln w="4762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Text Placeholder 9"/>
          <p:cNvSpPr>
            <a:spLocks noGrp="1" noEditPoints="1"/>
          </p:cNvSpPr>
          <p:nvPr>
            <p:ph type="body" sz="quarter" idx="16"/>
          </p:nvPr>
        </p:nvSpPr>
        <p:spPr>
          <a:xfrm>
            <a:off x="6127750" y="3578943"/>
            <a:ext cx="4000500" cy="2777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E99E6-CFE8-44AC-9782-3F3BE1AE10D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F76B1-B73B-49F2-8C51-3A5CD91757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iming>
    <p:tnLst>
      <p:par>
        <p:cTn id="1" dur="indefinite" restart="never" nodeType="tmRoot"/>
      </p:par>
    </p:tnLst>
  </p:timing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0">
          <a:solidFill>
            <a:schemeClr val="tx1"/>
          </a:solidFill>
          <a:latin typeface="Times New Roman" pitchFamily="18" charset="0" panose="02020603050405020304"/>
          <a:ea typeface="+mj-ea"/>
          <a:cs typeface="Times New Roman" pitchFamily="18" charset="0" panose="0202060305040502030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3" userDrawn="1">
          <p15:clr>
            <a:srgbClr val="F26B43"/>
          </p15:clr>
        </p15:guide>
        <p15:guide id="2" orient="horz" pos="3997" userDrawn="1">
          <p15:clr>
            <a:srgbClr val="F26B43"/>
          </p15:clr>
        </p15:guide>
        <p15:guide id="3" pos="347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Placeholder 29"/>
          <p:cNvPicPr>
            <a:picLocks noGrp="1" noChangeAspect="1"/>
          </p:cNvPicPr>
          <p:nvPr>
            <p:ph type="pic" sz="quarter" idx="13"/>
          </p:nvPr>
        </p:nvPicPr>
        <p:blipFill>
          <a:blip r:embed="rId1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Here is where your presentation begins</a:t>
            </a:r>
            <a:endParaRPr lang="bg-BG" dirty="0"/>
          </a:p>
        </p:txBody>
      </p:sp>
      <p:grpSp>
        <p:nvGrpSpPr>
          <p:cNvPr id="5" name="Group 4"/>
          <p:cNvGrpSpPr/>
          <p:nvPr/>
        </p:nvGrpSpPr>
        <p:grpSpPr>
          <a:xfrm>
            <a:off x="10406380" y="486979"/>
            <a:ext cx="1206172" cy="976061"/>
            <a:chOff x="10406380" y="486979"/>
            <a:chExt cx="1206172" cy="976061"/>
          </a:xfrm>
        </p:grpSpPr>
        <p:cxnSp>
          <p:nvCxnSpPr>
            <p:cNvPr id="6" name="Straight Connector 5"/>
            <p:cNvCxnSpPr/>
            <p:nvPr userDrawn="1"/>
          </p:nvCxnSpPr>
          <p:spPr>
            <a:xfrm flipV="1">
              <a:off x="10406380" y="499680"/>
              <a:ext cx="1206172" cy="1"/>
            </a:xfrm>
            <a:prstGeom prst="line">
              <a:avLst/>
            </a:prstGeom>
            <a:ln w="444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>
            <a:xfrm>
              <a:off x="11592232" y="486979"/>
              <a:ext cx="0" cy="976061"/>
            </a:xfrm>
            <a:prstGeom prst="line">
              <a:avLst/>
            </a:prstGeom>
            <a:ln w="444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522789" y="5390449"/>
            <a:ext cx="1206172" cy="976061"/>
            <a:chOff x="522789" y="5390449"/>
            <a:chExt cx="1206172" cy="976061"/>
          </a:xfrm>
        </p:grpSpPr>
        <p:cxnSp>
          <p:nvCxnSpPr>
            <p:cNvPr id="9" name="Straight Connector 8"/>
            <p:cNvCxnSpPr/>
            <p:nvPr userDrawn="1"/>
          </p:nvCxnSpPr>
          <p:spPr>
            <a:xfrm rot="10800000" flipV="1">
              <a:off x="522789" y="6353808"/>
              <a:ext cx="1206172" cy="1"/>
            </a:xfrm>
            <a:prstGeom prst="line">
              <a:avLst/>
            </a:prstGeom>
            <a:ln w="444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 rot="10800000">
              <a:off x="522789" y="5390449"/>
              <a:ext cx="0" cy="976061"/>
            </a:xfrm>
            <a:prstGeom prst="line">
              <a:avLst/>
            </a:prstGeom>
            <a:ln w="444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10386060" y="5405120"/>
            <a:ext cx="1206172" cy="976061"/>
            <a:chOff x="10386060" y="5405120"/>
            <a:chExt cx="1206172" cy="976061"/>
          </a:xfrm>
        </p:grpSpPr>
        <p:cxnSp>
          <p:nvCxnSpPr>
            <p:cNvPr id="12" name="Straight Connector 11"/>
            <p:cNvCxnSpPr/>
            <p:nvPr userDrawn="1"/>
          </p:nvCxnSpPr>
          <p:spPr>
            <a:xfrm rot="10800000" flipH="1" flipV="1">
              <a:off x="10386060" y="6358319"/>
              <a:ext cx="1206172" cy="1"/>
            </a:xfrm>
            <a:prstGeom prst="line">
              <a:avLst/>
            </a:prstGeom>
            <a:ln w="444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 rot="10800000" flipH="1">
              <a:off x="11592232" y="5405120"/>
              <a:ext cx="0" cy="976061"/>
            </a:xfrm>
            <a:prstGeom prst="line">
              <a:avLst/>
            </a:prstGeom>
            <a:ln w="444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497390" y="486979"/>
            <a:ext cx="1206172" cy="976061"/>
            <a:chOff x="497390" y="486979"/>
            <a:chExt cx="1206172" cy="976061"/>
          </a:xfrm>
        </p:grpSpPr>
        <p:cxnSp>
          <p:nvCxnSpPr>
            <p:cNvPr id="15" name="Straight Connector 14"/>
            <p:cNvCxnSpPr/>
            <p:nvPr userDrawn="1"/>
          </p:nvCxnSpPr>
          <p:spPr>
            <a:xfrm flipH="1" flipV="1">
              <a:off x="497390" y="499680"/>
              <a:ext cx="1206172" cy="1"/>
            </a:xfrm>
            <a:prstGeom prst="line">
              <a:avLst/>
            </a:prstGeom>
            <a:ln w="444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 flipH="1">
              <a:off x="522790" y="486979"/>
              <a:ext cx="0" cy="976061"/>
            </a:xfrm>
            <a:prstGeom prst="line">
              <a:avLst/>
            </a:prstGeom>
            <a:ln w="444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itle 23"/>
          <p:cNvSpPr>
            <a:spLocks noGrp="1" noEditPoints="1"/>
          </p:cNvSpPr>
          <p:nvPr>
            <p:ph type="ctrTitle"/>
          </p:nvPr>
        </p:nvSpPr>
        <p:spPr>
          <a:xfrm>
            <a:off x="1524000" y="1122362"/>
            <a:ext cx="9144000" cy="3511933"/>
          </a:xfrm>
        </p:spPr>
        <p:txBody>
          <a:bodyPr/>
          <a:lstStyle/>
          <a:p>
            <a:r>
              <a:rPr lang="en-US" b="1" dirty="0" smtClean="0"/>
              <a:t>Business Investment Plan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1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Whoa!</a:t>
            </a:r>
            <a:endParaRPr lang="bg-BG" b="1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This can be the part of the presentation where you introduce yourself, write your email</a:t>
            </a: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Placeholder 25"/>
          <p:cNvPicPr>
            <a:picLocks noGrp="1" noChangeAspect="1"/>
          </p:cNvPicPr>
          <p:nvPr>
            <p:ph type="pic" sz="quarter" idx="38"/>
          </p:nvPr>
        </p:nvPicPr>
        <p:blipFill>
          <a:blip r:embed="rId1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Rectangle 22"/>
          <p:cNvSpPr/>
          <p:nvPr/>
        </p:nvSpPr>
        <p:spPr>
          <a:xfrm>
            <a:off x="-382076" y="4127521"/>
            <a:ext cx="10409955" cy="635305"/>
          </a:xfrm>
          <a:prstGeom prst="rect">
            <a:avLst/>
          </a:prstGeom>
          <a:noFill/>
          <a:ln w="4762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4" name="Rectangle 23"/>
          <p:cNvSpPr/>
          <p:nvPr/>
        </p:nvSpPr>
        <p:spPr>
          <a:xfrm>
            <a:off x="2113280" y="2023103"/>
            <a:ext cx="10409955" cy="635305"/>
          </a:xfrm>
          <a:prstGeom prst="rect">
            <a:avLst/>
          </a:prstGeom>
          <a:noFill/>
          <a:ln w="4762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Title 2"/>
          <p:cNvSpPr>
            <a:spLocks noGrp="1" noEditPoint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dirty="0" smtClean="0"/>
              <a:t>T</a:t>
            </a:r>
            <a:r>
              <a:rPr lang="en-US" sz="4000" dirty="0"/>
              <a:t>y</a:t>
            </a:r>
            <a:r>
              <a:rPr lang="en-US" sz="4000" dirty="0" smtClean="0"/>
              <a:t>pe your title here.</a:t>
            </a:r>
            <a:endParaRPr lang="bg-BG" sz="4000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smtClean="0"/>
              <a:t>Chapter one</a:t>
            </a:r>
            <a:endParaRPr lang="bg-BG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01</a:t>
            </a:r>
            <a:endParaRPr lang="bg-BG" dirty="0"/>
          </a:p>
        </p:txBody>
      </p:sp>
      <p:sp>
        <p:nvSpPr>
          <p:cNvPr id="6" name="Text Placeholder 5"/>
          <p:cNvSpPr>
            <a:spLocks noGrp="1" noEditPoints="1"/>
          </p:cNvSpPr>
          <p:nvPr>
            <p:ph type="body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02</a:t>
            </a:r>
            <a:endParaRPr lang="bg-BG" dirty="0"/>
          </a:p>
        </p:txBody>
      </p:sp>
      <p:sp>
        <p:nvSpPr>
          <p:cNvPr id="7" name="Text Placeholder 6"/>
          <p:cNvSpPr>
            <a:spLocks noGrp="1" noEditPoints="1"/>
          </p:cNvSpPr>
          <p:nvPr>
            <p:ph type="body" idx="2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03</a:t>
            </a:r>
            <a:endParaRPr lang="bg-BG" dirty="0"/>
          </a:p>
        </p:txBody>
      </p:sp>
      <p:sp>
        <p:nvSpPr>
          <p:cNvPr id="8" name="Text Placeholder 7"/>
          <p:cNvSpPr>
            <a:spLocks noGrp="1" noEditPoints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 smtClean="0"/>
              <a:t>Chapter four</a:t>
            </a:r>
            <a:endParaRPr lang="bg-BG" dirty="0"/>
          </a:p>
        </p:txBody>
      </p:sp>
      <p:sp>
        <p:nvSpPr>
          <p:cNvPr id="9" name="Text Placeholder 8"/>
          <p:cNvSpPr>
            <a:spLocks noGrp="1" noEditPoints="1"/>
          </p:cNvSpPr>
          <p:nvPr>
            <p:ph type="body" idx="2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04</a:t>
            </a:r>
            <a:endParaRPr lang="bg-BG" dirty="0"/>
          </a:p>
        </p:txBody>
      </p:sp>
      <p:sp>
        <p:nvSpPr>
          <p:cNvPr id="10" name="Text Placeholder 9"/>
          <p:cNvSpPr>
            <a:spLocks noGrp="1" noEditPoints="1"/>
          </p:cNvSpPr>
          <p:nvPr>
            <p:ph type="body" idx="24"/>
          </p:nvPr>
        </p:nvSpPr>
        <p:spPr/>
        <p:txBody>
          <a:bodyPr/>
          <a:lstStyle/>
          <a:p>
            <a:r>
              <a:rPr lang="en-US" dirty="0" smtClean="0"/>
              <a:t>Chapter five</a:t>
            </a:r>
            <a:endParaRPr lang="bg-BG" dirty="0"/>
          </a:p>
        </p:txBody>
      </p:sp>
      <p:sp>
        <p:nvSpPr>
          <p:cNvPr id="11" name="Text Placeholder 10"/>
          <p:cNvSpPr>
            <a:spLocks noGrp="1" noEditPoints="1"/>
          </p:cNvSpPr>
          <p:nvPr>
            <p:ph type="body" idx="2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05</a:t>
            </a:r>
            <a:endParaRPr lang="bg-BG" dirty="0"/>
          </a:p>
        </p:txBody>
      </p:sp>
      <p:sp>
        <p:nvSpPr>
          <p:cNvPr id="12" name="Text Placeholder 11"/>
          <p:cNvSpPr>
            <a:spLocks noGrp="1" noEditPoints="1"/>
          </p:cNvSpPr>
          <p:nvPr>
            <p:ph type="body" idx="27"/>
          </p:nvPr>
        </p:nvSpPr>
        <p:spPr/>
        <p:txBody>
          <a:bodyPr/>
          <a:lstStyle/>
          <a:p>
            <a:r>
              <a:rPr lang="en-US" dirty="0" smtClean="0"/>
              <a:t>Chapter six</a:t>
            </a:r>
            <a:endParaRPr lang="bg-BG" dirty="0"/>
          </a:p>
        </p:txBody>
      </p:sp>
      <p:sp>
        <p:nvSpPr>
          <p:cNvPr id="13" name="Text Placeholder 12"/>
          <p:cNvSpPr>
            <a:spLocks noGrp="1" noEditPoints="1"/>
          </p:cNvSpPr>
          <p:nvPr>
            <p:ph type="body" idx="29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06</a:t>
            </a:r>
            <a:endParaRPr lang="bg-BG" dirty="0"/>
          </a:p>
        </p:txBody>
      </p:sp>
      <p:sp>
        <p:nvSpPr>
          <p:cNvPr id="14" name="Text Placeholder 13"/>
          <p:cNvSpPr>
            <a:spLocks noGrp="1" noEditPoints="1"/>
          </p:cNvSpPr>
          <p:nvPr>
            <p:ph type="body" sz="quarter" idx="30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Here is where you type something interesting.</a:t>
            </a:r>
            <a:endParaRPr lang="bg-BG" dirty="0"/>
          </a:p>
        </p:txBody>
      </p:sp>
      <p:sp>
        <p:nvSpPr>
          <p:cNvPr id="15" name="Text Placeholder 14"/>
          <p:cNvSpPr>
            <a:spLocks noGrp="1" noEditPoints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 dirty="0" smtClean="0"/>
              <a:t>Chapter two</a:t>
            </a:r>
            <a:endParaRPr lang="bg-BG" dirty="0"/>
          </a:p>
        </p:txBody>
      </p:sp>
      <p:sp>
        <p:nvSpPr>
          <p:cNvPr id="16" name="Text Placeholder 15"/>
          <p:cNvSpPr>
            <a:spLocks noGrp="1" noEditPoints="1"/>
          </p:cNvSpPr>
          <p:nvPr>
            <p:ph type="body" sz="quarter" idx="3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where you type something interesting.</a:t>
            </a:r>
            <a:endParaRPr lang="bg-BG" dirty="0"/>
          </a:p>
          <a:p>
            <a:endParaRPr lang="bg-BG" dirty="0"/>
          </a:p>
        </p:txBody>
      </p:sp>
      <p:sp>
        <p:nvSpPr>
          <p:cNvPr id="17" name="Text Placeholder 16"/>
          <p:cNvSpPr>
            <a:spLocks noGrp="1" noEditPoints="1"/>
          </p:cNvSpPr>
          <p:nvPr>
            <p:ph type="body" idx="33"/>
          </p:nvPr>
        </p:nvSpPr>
        <p:spPr/>
        <p:txBody>
          <a:bodyPr/>
          <a:lstStyle/>
          <a:p>
            <a:r>
              <a:rPr lang="en-US" dirty="0" smtClean="0"/>
              <a:t>Chapter three</a:t>
            </a:r>
            <a:endParaRPr lang="bg-BG" dirty="0"/>
          </a:p>
        </p:txBody>
      </p:sp>
      <p:sp>
        <p:nvSpPr>
          <p:cNvPr id="18" name="Text Placeholder 17"/>
          <p:cNvSpPr>
            <a:spLocks noGrp="1" noEditPoints="1"/>
          </p:cNvSpPr>
          <p:nvPr>
            <p:ph type="body" sz="quarter" idx="3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where you type something interesting.</a:t>
            </a:r>
            <a:endParaRPr lang="bg-BG" dirty="0"/>
          </a:p>
          <a:p>
            <a:endParaRPr lang="bg-BG" dirty="0"/>
          </a:p>
        </p:txBody>
      </p:sp>
      <p:sp>
        <p:nvSpPr>
          <p:cNvPr id="19" name="Text Placeholder 18"/>
          <p:cNvSpPr>
            <a:spLocks noGrp="1" noEditPoints="1"/>
          </p:cNvSpPr>
          <p:nvPr>
            <p:ph type="body" sz="quarter" idx="35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where you type something interesting.</a:t>
            </a:r>
            <a:endParaRPr lang="bg-BG" dirty="0"/>
          </a:p>
          <a:p>
            <a:endParaRPr lang="bg-BG" dirty="0"/>
          </a:p>
        </p:txBody>
      </p:sp>
      <p:sp>
        <p:nvSpPr>
          <p:cNvPr id="20" name="Text Placeholder 19"/>
          <p:cNvSpPr>
            <a:spLocks noGrp="1" noEditPoints="1"/>
          </p:cNvSpPr>
          <p:nvPr>
            <p:ph type="body" sz="quarter" idx="36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where you type something interesting.</a:t>
            </a:r>
            <a:endParaRPr lang="bg-BG" dirty="0"/>
          </a:p>
          <a:p>
            <a:endParaRPr lang="bg-BG" dirty="0"/>
          </a:p>
        </p:txBody>
      </p:sp>
      <p:sp>
        <p:nvSpPr>
          <p:cNvPr id="21" name="Text Placeholder 20"/>
          <p:cNvSpPr>
            <a:spLocks noGrp="1" noEditPoints="1"/>
          </p:cNvSpPr>
          <p:nvPr>
            <p:ph type="body" sz="quarter" idx="3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Here is where you type something interesting.</a:t>
            </a:r>
            <a:endParaRPr lang="bg-BG" dirty="0"/>
          </a:p>
          <a:p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Contributors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Contributor Name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2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>
                <a:solidFill>
                  <a:schemeClr val="tx1"/>
                </a:solidFill>
              </a:rPr>
              <a:t>01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 noEditPoints="1"/>
          </p:cNvSpPr>
          <p:nvPr>
            <p:ph type="body" idx="24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Contributor Name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 noEditPoints="1"/>
          </p:cNvSpPr>
          <p:nvPr>
            <p:ph type="body" idx="2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>
                <a:solidFill>
                  <a:schemeClr val="tx1"/>
                </a:solidFill>
              </a:rPr>
              <a:t>02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 noEditPoints="1"/>
          </p:cNvSpPr>
          <p:nvPr>
            <p:ph type="body" idx="27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Contributor Name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 noEditPoints="1"/>
          </p:cNvSpPr>
          <p:nvPr>
            <p:ph type="body" idx="29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>
                <a:solidFill>
                  <a:schemeClr val="tx1"/>
                </a:solidFill>
              </a:rPr>
              <a:t>03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 noEditPoints="1"/>
          </p:cNvSpPr>
          <p:nvPr>
            <p:ph type="body" sz="quarter" idx="3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can add some information about this part of the presentation.</a:t>
            </a: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 Placeholder 22"/>
          <p:cNvSpPr>
            <a:spLocks noGrp="1" noEditPoints="1"/>
          </p:cNvSpPr>
          <p:nvPr>
            <p:ph type="body" sz="quarter" idx="3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can add some information about this part of the presentation.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 Placeholder 23"/>
          <p:cNvSpPr>
            <a:spLocks noGrp="1" noEditPoints="1"/>
          </p:cNvSpPr>
          <p:nvPr>
            <p:ph type="body" sz="quarter" idx="3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You can add some information about this part of the presentation.</a:t>
            </a:r>
          </a:p>
          <a:p>
            <a:endParaRPr lang="bg-B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38"/>
          </p:nvPr>
        </p:nvPicPr>
        <p:blipFill>
          <a:blip r:embed="rId1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Name</a:t>
            </a:r>
            <a:endParaRPr lang="bg-BG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6"/>
          </p:nvPr>
        </p:nvSpPr>
        <p:spPr/>
        <p:txBody>
          <a:bodyPr>
            <a:noAutofit/>
          </a:bodyPr>
          <a:lstStyle/>
          <a:p>
            <a:r>
              <a:rPr lang="en-US" sz="1600" dirty="0"/>
              <a:t>What is an example of a firm that you would consider to be “stuck in the middle”? What would your advice be to the executives in charge of this firm</a:t>
            </a:r>
            <a:r>
              <a:rPr lang="en-US" sz="1600" dirty="0" smtClean="0"/>
              <a:t>?</a:t>
            </a:r>
          </a:p>
          <a:p>
            <a:r>
              <a:rPr lang="en-US" sz="1600" dirty="0"/>
              <a:t>When executing a business-level strategy, a firm must not become stuck in the middle between viable generic business-level strategies by neither offering unique features nor competitive pricing</a:t>
            </a:r>
            <a:r>
              <a:rPr lang="en-US" sz="1600" dirty="0" smtClean="0"/>
              <a:t>.</a:t>
            </a:r>
          </a:p>
          <a:p>
            <a:r>
              <a:rPr lang="en-US" sz="1600" dirty="0"/>
              <a:t>Getting Outmaneuvered by Competitors</a:t>
            </a:r>
            <a:endParaRPr lang="bg-BG" sz="1600" dirty="0"/>
          </a:p>
        </p:txBody>
      </p:sp>
      <p:pic>
        <p:nvPicPr>
          <p:cNvPr id="10" name="Picture Placeholder 9"/>
          <p:cNvPicPr preferRelativeResize="0">
            <a:picLocks noGrp="1" noChangeAspect="1"/>
          </p:cNvPicPr>
          <p:nvPr>
            <p:ph type="pic" sz="quarter" idx="14"/>
          </p:nvPr>
        </p:nvPicPr>
        <p:blipFill>
          <a:blip r:embed="rId1"/>
          <a:srcRect/>
          <a:stretch>
            <a:fillRect/>
          </a:stretch>
        </p:blipFill>
        <p:spPr>
          <a:xfrm>
            <a:off x="6290363" y="1194159"/>
            <a:ext cx="1837637" cy="1539875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 noEditPoints="1"/>
          </p:cNvSpPr>
          <p:nvPr>
            <p:ph type="pic" sz="quarter" idx="17"/>
          </p:nvPr>
        </p:nvSpPr>
        <p:spPr/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 noEditPoints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Mars is the fourth planet from the Sun and the second-smallest planet in the Solar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…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sz="half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Jupiter is the fifth planet from the Sun and the largest in the Solar System. It is a gas giant with a mass more than two and a half times </a:t>
            </a:r>
            <a:r>
              <a:rPr lang="en-US" dirty="0" smtClean="0"/>
              <a:t>that.</a:t>
            </a:r>
            <a:endParaRPr lang="bg-BG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Pluto (minor-planet designation: 134340 Pluto) is a dwarf planet in the Kuiper belt, a ring of bodies beyond the orbit of Neptune.</a:t>
            </a:r>
            <a:endParaRPr lang="bg-BG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half" idx="1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Earth is an ellipsoid with a circumference of about 40,000 km. It is the densest planet in the Solar System. Of the four rocky planets, it is the largest</a:t>
            </a:r>
            <a:endParaRPr lang="bg-BG" dirty="0"/>
          </a:p>
        </p:txBody>
      </p:sp>
      <p:sp>
        <p:nvSpPr>
          <p:cNvPr id="6" name="Title 5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Competitors</a:t>
            </a:r>
            <a:endParaRPr lang="bg-BG" dirty="0"/>
          </a:p>
        </p:txBody>
      </p:sp>
      <p:sp>
        <p:nvSpPr>
          <p:cNvPr id="7" name="Text Placeholder 6"/>
          <p:cNvSpPr>
            <a:spLocks noGrp="1" noEditPoints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 smtClean="0"/>
              <a:t>Mars</a:t>
            </a:r>
            <a:endParaRPr lang="bg-BG" dirty="0"/>
          </a:p>
        </p:txBody>
      </p:sp>
      <p:sp>
        <p:nvSpPr>
          <p:cNvPr id="8" name="Text Placeholder 7"/>
          <p:cNvSpPr>
            <a:spLocks noGrp="1" noEditPoints="1"/>
          </p:cNvSpPr>
          <p:nvPr>
            <p:ph type="body" idx="22"/>
          </p:nvPr>
        </p:nvSpPr>
        <p:spPr/>
        <p:txBody>
          <a:bodyPr/>
          <a:lstStyle/>
          <a:p>
            <a:r>
              <a:rPr lang="en-US" dirty="0" smtClean="0"/>
              <a:t>Jupiter</a:t>
            </a:r>
            <a:endParaRPr lang="bg-BG" dirty="0"/>
          </a:p>
        </p:txBody>
      </p:sp>
      <p:sp>
        <p:nvSpPr>
          <p:cNvPr id="9" name="Text Placeholder 8"/>
          <p:cNvSpPr>
            <a:spLocks noGrp="1" noEditPoints="1"/>
          </p:cNvSpPr>
          <p:nvPr>
            <p:ph type="body" idx="23"/>
          </p:nvPr>
        </p:nvSpPr>
        <p:spPr/>
        <p:txBody>
          <a:bodyPr/>
          <a:lstStyle/>
          <a:p>
            <a:r>
              <a:rPr lang="en-US" dirty="0" smtClean="0"/>
              <a:t>Earth</a:t>
            </a:r>
            <a:endParaRPr lang="bg-BG" dirty="0"/>
          </a:p>
        </p:txBody>
      </p:sp>
      <p:sp>
        <p:nvSpPr>
          <p:cNvPr id="10" name="Text Placeholder 9"/>
          <p:cNvSpPr>
            <a:spLocks noGrp="1" noEditPoints="1"/>
          </p:cNvSpPr>
          <p:nvPr>
            <p:ph type="body" idx="24"/>
          </p:nvPr>
        </p:nvSpPr>
        <p:spPr/>
        <p:txBody>
          <a:bodyPr/>
          <a:lstStyle/>
          <a:p>
            <a:r>
              <a:rPr lang="en-US" dirty="0" smtClean="0"/>
              <a:t>Pluto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 noEditPoints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smtClean="0"/>
              <a:t>Liquid mixture in which the minor component (the solute) is uniformly distributed within the major.</a:t>
            </a:r>
            <a:endParaRPr lang="bg-BG" dirty="0"/>
          </a:p>
        </p:txBody>
      </p:sp>
      <p:sp>
        <p:nvSpPr>
          <p:cNvPr id="14" name="Text Placeholder 13"/>
          <p:cNvSpPr>
            <a:spLocks noGrp="1" noEditPoints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smtClean="0"/>
              <a:t>Goal 1</a:t>
            </a:r>
            <a:endParaRPr lang="bg-BG" dirty="0"/>
          </a:p>
        </p:txBody>
      </p:sp>
      <p:sp>
        <p:nvSpPr>
          <p:cNvPr id="15" name="Text Placeholder 14"/>
          <p:cNvSpPr>
            <a:spLocks noGrp="1" noEditPoints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en-US" smtClean="0"/>
              <a:t>Means of solving a problem or dealing with a difficult situation.</a:t>
            </a:r>
            <a:endParaRPr lang="bg-BG" dirty="0"/>
          </a:p>
        </p:txBody>
      </p:sp>
      <p:sp>
        <p:nvSpPr>
          <p:cNvPr id="16" name="Text Placeholder 15"/>
          <p:cNvSpPr>
            <a:spLocks noGrp="1" noEditPoints="1"/>
          </p:cNvSpPr>
          <p:nvPr>
            <p:ph type="body" idx="23"/>
          </p:nvPr>
        </p:nvSpPr>
        <p:spPr/>
        <p:txBody>
          <a:bodyPr/>
          <a:lstStyle/>
          <a:p>
            <a:r>
              <a:rPr lang="en-US" smtClean="0"/>
              <a:t>Goal 2</a:t>
            </a:r>
            <a:endParaRPr lang="bg-BG" dirty="0"/>
          </a:p>
        </p:txBody>
      </p:sp>
      <p:sp>
        <p:nvSpPr>
          <p:cNvPr id="17" name="Text Placeholder 16"/>
          <p:cNvSpPr>
            <a:spLocks noGrp="1" noEditPoints="1"/>
          </p:cNvSpPr>
          <p:nvPr>
            <p:ph type="body" sz="half" idx="24"/>
          </p:nvPr>
        </p:nvSpPr>
        <p:spPr/>
        <p:txBody>
          <a:bodyPr/>
          <a:lstStyle/>
          <a:p>
            <a:r>
              <a:rPr lang="en-US" smtClean="0"/>
              <a:t>Liquid mixture in which the minor component (the solute) is uniformly distributed within the major.</a:t>
            </a:r>
            <a:endParaRPr lang="bg-BG" smtClean="0"/>
          </a:p>
          <a:p>
            <a:endParaRPr lang="bg-BG" dirty="0"/>
          </a:p>
        </p:txBody>
      </p:sp>
      <p:sp>
        <p:nvSpPr>
          <p:cNvPr id="18" name="Text Placeholder 17"/>
          <p:cNvSpPr>
            <a:spLocks noGrp="1" noEditPoints="1"/>
          </p:cNvSpPr>
          <p:nvPr>
            <p:ph type="body" idx="25"/>
          </p:nvPr>
        </p:nvSpPr>
        <p:spPr/>
        <p:txBody>
          <a:bodyPr/>
          <a:lstStyle/>
          <a:p>
            <a:r>
              <a:rPr lang="en-US" smtClean="0"/>
              <a:t>Goal 3</a:t>
            </a:r>
            <a:endParaRPr lang="bg-BG" dirty="0"/>
          </a:p>
        </p:txBody>
      </p:sp>
      <p:sp>
        <p:nvSpPr>
          <p:cNvPr id="19" name="Text Placeholder 18"/>
          <p:cNvSpPr>
            <a:spLocks noGrp="1" noEditPoints="1"/>
          </p:cNvSpPr>
          <p:nvPr>
            <p:ph type="body" sz="half" idx="26"/>
          </p:nvPr>
        </p:nvSpPr>
        <p:spPr/>
        <p:txBody>
          <a:bodyPr/>
          <a:lstStyle/>
          <a:p>
            <a:r>
              <a:rPr lang="en-US" smtClean="0"/>
              <a:t>Means of solving a problem or dealing with a difficult situation.</a:t>
            </a:r>
            <a:endParaRPr lang="bg-BG" smtClean="0"/>
          </a:p>
          <a:p>
            <a:endParaRPr lang="bg-BG" dirty="0"/>
          </a:p>
        </p:txBody>
      </p:sp>
      <p:sp>
        <p:nvSpPr>
          <p:cNvPr id="20" name="Text Placeholder 19"/>
          <p:cNvSpPr>
            <a:spLocks noGrp="1" noEditPoints="1"/>
          </p:cNvSpPr>
          <p:nvPr>
            <p:ph type="body" idx="27"/>
          </p:nvPr>
        </p:nvSpPr>
        <p:spPr/>
        <p:txBody>
          <a:bodyPr/>
          <a:lstStyle/>
          <a:p>
            <a:r>
              <a:rPr lang="en-US" smtClean="0"/>
              <a:t>Goal 4</a:t>
            </a:r>
            <a:endParaRPr lang="bg-BG" dirty="0"/>
          </a:p>
        </p:txBody>
      </p:sp>
      <p:sp>
        <p:nvSpPr>
          <p:cNvPr id="11" name="Title 10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goals</a:t>
            </a:r>
            <a:endParaRPr lang="bg-BG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28"/>
          </p:nvPr>
        </p:nvPicPr>
        <p:blipFill>
          <a:blip r:embed="rId1"/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5000" dirty="0" smtClean="0"/>
              <a:t>148,000</a:t>
            </a:r>
            <a:endParaRPr lang="bg-BG" sz="15000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smtClean="0"/>
              <a:t>Big numbers catch your audience attention.</a:t>
            </a:r>
            <a:endParaRPr lang="bg-BG" dirty="0"/>
          </a:p>
        </p:txBody>
      </p:sp>
      <p:sp>
        <p:nvSpPr>
          <p:cNvPr id="10" name="Rectangle 9"/>
          <p:cNvSpPr/>
          <p:nvPr/>
        </p:nvSpPr>
        <p:spPr>
          <a:xfrm>
            <a:off x="-294957" y="-335665"/>
            <a:ext cx="1544637" cy="1280160"/>
          </a:xfrm>
          <a:prstGeom prst="rect">
            <a:avLst/>
          </a:prstGeom>
          <a:noFill/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/>
        </p:nvSpPr>
        <p:spPr>
          <a:xfrm>
            <a:off x="-1415097" y="-1961712"/>
            <a:ext cx="1965960" cy="3923424"/>
          </a:xfrm>
          <a:prstGeom prst="rect">
            <a:avLst/>
          </a:prstGeom>
          <a:noFill/>
          <a:ln w="381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1"/>
          <a:srcRect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64824" y="110601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Company Timeline</a:t>
            </a:r>
            <a:endParaRPr lang="bg-BG" sz="3200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2018</a:t>
            </a:r>
            <a:endParaRPr lang="bg-BG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2019</a:t>
            </a:r>
            <a:endParaRPr lang="bg-BG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2020</a:t>
            </a:r>
            <a:endParaRPr lang="bg-BG" dirty="0"/>
          </a:p>
        </p:txBody>
      </p:sp>
      <p:sp>
        <p:nvSpPr>
          <p:cNvPr id="6" name="Text Placeholder 5"/>
          <p:cNvSpPr>
            <a:spLocks noGrp="1" noEditPoints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Text Placeholder 6"/>
          <p:cNvSpPr>
            <a:spLocks noGrp="1" noEditPoints="1"/>
          </p:cNvSpPr>
          <p:nvPr>
            <p:ph type="body" sz="quarter" idx="16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Text Placeholder 7"/>
          <p:cNvSpPr>
            <a:spLocks noGrp="1" noEditPoints="1"/>
          </p:cNvSpPr>
          <p:nvPr>
            <p:ph type="body" sz="quarter" idx="17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69717" y="11060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Company Timeline</a:t>
            </a:r>
            <a:endParaRPr lang="bg-BG" sz="3200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2021</a:t>
            </a:r>
            <a:endParaRPr lang="bg-BG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2022</a:t>
            </a:r>
            <a:endParaRPr lang="bg-BG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15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Text Placeholder 5"/>
          <p:cNvSpPr>
            <a:spLocks noGrp="1" noEditPoints="1"/>
          </p:cNvSpPr>
          <p:nvPr>
            <p:ph type="body" sz="quarter" idx="16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849032" y="3630949"/>
            <a:ext cx="2719081" cy="72769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London</a:t>
            </a:r>
            <a:endParaRPr lang="bg-BG" sz="2800" dirty="0"/>
          </a:p>
        </p:txBody>
      </p:sp>
      <p:sp>
        <p:nvSpPr>
          <p:cNvPr id="1111" name="Text Placeholder 1110"/>
          <p:cNvSpPr>
            <a:spLocks noGrp="1" noEditPoints="1"/>
          </p:cNvSpPr>
          <p:nvPr>
            <p:ph type="body" sz="half" idx="2"/>
          </p:nvPr>
        </p:nvSpPr>
        <p:spPr>
          <a:xfrm>
            <a:off x="1266296" y="984011"/>
            <a:ext cx="2852408" cy="1038495"/>
          </a:xfrm>
        </p:spPr>
        <p:txBody>
          <a:bodyPr>
            <a:noAutofit/>
          </a:bodyPr>
          <a:lstStyle/>
          <a:p>
            <a:r>
              <a:rPr lang="en-US" b="1" dirty="0"/>
              <a:t>Agile</a:t>
            </a:r>
            <a:r>
              <a:rPr lang="en-US" dirty="0"/>
              <a:t> software development refers to a group of software </a:t>
            </a:r>
            <a:r>
              <a:rPr lang="en-US" dirty="0" smtClean="0"/>
              <a:t>development.</a:t>
            </a:r>
            <a:endParaRPr lang="bg-BG" dirty="0"/>
          </a:p>
        </p:txBody>
      </p:sp>
      <p:sp>
        <p:nvSpPr>
          <p:cNvPr id="1112" name="Text Placeholder 1111"/>
          <p:cNvSpPr>
            <a:spLocks noGrp="1" noEditPoints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 smtClean="0"/>
              <a:t>Good Service</a:t>
            </a:r>
            <a:endParaRPr lang="bg-BG" dirty="0"/>
          </a:p>
        </p:txBody>
      </p:sp>
      <p:sp>
        <p:nvSpPr>
          <p:cNvPr id="1113" name="Text Placeholder 1112"/>
          <p:cNvSpPr>
            <a:spLocks noGrp="1" noEditPoints="1"/>
          </p:cNvSpPr>
          <p:nvPr>
            <p:ph type="body" sz="half" idx="22"/>
          </p:nvPr>
        </p:nvSpPr>
        <p:spPr>
          <a:xfrm>
            <a:off x="5193204" y="984011"/>
            <a:ext cx="2852408" cy="1038495"/>
          </a:xfrm>
        </p:spPr>
        <p:txBody>
          <a:bodyPr>
            <a:noAutofit/>
          </a:bodyPr>
          <a:lstStyle/>
          <a:p>
            <a:r>
              <a:rPr lang="en-US" b="1" dirty="0"/>
              <a:t>Agile</a:t>
            </a:r>
            <a:r>
              <a:rPr lang="en-US" dirty="0"/>
              <a:t> software development refers to a group of software </a:t>
            </a:r>
            <a:r>
              <a:rPr lang="en-US" dirty="0" smtClean="0"/>
              <a:t>development.</a:t>
            </a:r>
            <a:endParaRPr lang="bg-BG" dirty="0"/>
          </a:p>
        </p:txBody>
      </p:sp>
      <p:sp>
        <p:nvSpPr>
          <p:cNvPr id="1114" name="Text Placeholder 1113"/>
          <p:cNvSpPr>
            <a:spLocks noGrp="1" noEditPoints="1"/>
          </p:cNvSpPr>
          <p:nvPr>
            <p:ph type="body" idx="23"/>
          </p:nvPr>
        </p:nvSpPr>
        <p:spPr/>
        <p:txBody>
          <a:bodyPr/>
          <a:lstStyle/>
          <a:p>
            <a:r>
              <a:rPr lang="en-US" dirty="0" smtClean="0"/>
              <a:t>Marketing</a:t>
            </a:r>
            <a:endParaRPr lang="bg-BG" dirty="0"/>
          </a:p>
        </p:txBody>
      </p:sp>
      <p:sp>
        <p:nvSpPr>
          <p:cNvPr id="1115" name="Text Placeholder 1114"/>
          <p:cNvSpPr>
            <a:spLocks noGrp="1" noEditPoints="1"/>
          </p:cNvSpPr>
          <p:nvPr>
            <p:ph type="body" sz="half" idx="24"/>
          </p:nvPr>
        </p:nvSpPr>
        <p:spPr>
          <a:xfrm>
            <a:off x="9120112" y="984011"/>
            <a:ext cx="2852408" cy="1038495"/>
          </a:xfrm>
        </p:spPr>
        <p:txBody>
          <a:bodyPr>
            <a:noAutofit/>
          </a:bodyPr>
          <a:lstStyle/>
          <a:p>
            <a:r>
              <a:rPr lang="en-US" b="1" dirty="0"/>
              <a:t>Agile</a:t>
            </a:r>
            <a:r>
              <a:rPr lang="en-US" dirty="0"/>
              <a:t> software development refers to a group of software </a:t>
            </a:r>
            <a:r>
              <a:rPr lang="en-US" dirty="0" smtClean="0"/>
              <a:t>development.</a:t>
            </a:r>
            <a:endParaRPr lang="bg-BG" dirty="0"/>
          </a:p>
        </p:txBody>
      </p:sp>
      <p:sp>
        <p:nvSpPr>
          <p:cNvPr id="1116" name="Text Placeholder 1115"/>
          <p:cNvSpPr>
            <a:spLocks noGrp="1" noEditPoints="1"/>
          </p:cNvSpPr>
          <p:nvPr>
            <p:ph type="body" idx="25"/>
          </p:nvPr>
        </p:nvSpPr>
        <p:spPr/>
        <p:txBody>
          <a:bodyPr/>
          <a:lstStyle/>
          <a:p>
            <a:r>
              <a:rPr lang="en-US" dirty="0" err="1" smtClean="0"/>
              <a:t>Managment</a:t>
            </a:r>
            <a:endParaRPr lang="bg-BG" dirty="0"/>
          </a:p>
        </p:txBody>
      </p:sp>
      <p:grpSp>
        <p:nvGrpSpPr>
          <p:cNvPr id="1117" name="Group 1116"/>
          <p:cNvGrpSpPr/>
          <p:nvPr/>
        </p:nvGrpSpPr>
        <p:grpSpPr>
          <a:xfrm>
            <a:off x="983225" y="2634541"/>
            <a:ext cx="6551578" cy="3448199"/>
            <a:chOff x="1754050" y="1654676"/>
            <a:chExt cx="8560906" cy="4505740"/>
          </a:xfrm>
          <a:solidFill>
            <a:srgbClr val="898989"/>
          </a:solidFill>
        </p:grpSpPr>
        <p:grpSp>
          <p:nvGrpSpPr>
            <p:cNvPr id="1118" name="Group 1107"/>
            <p:cNvGrpSpPr>
              <a:grpSpLocks noChangeAspect="1"/>
            </p:cNvGrpSpPr>
            <p:nvPr/>
          </p:nvGrpSpPr>
          <p:grpSpPr bwMode="auto">
            <a:xfrm>
              <a:off x="8468441" y="5049819"/>
              <a:ext cx="1561336" cy="1110597"/>
              <a:chOff x="4133" y="2396"/>
              <a:chExt cx="709" cy="482"/>
            </a:xfrm>
            <a:grpFill/>
          </p:grpSpPr>
          <p:sp>
            <p:nvSpPr>
              <p:cNvPr id="2218" name="Freeform 1108"/>
              <p:cNvSpPr/>
              <p:nvPr/>
            </p:nvSpPr>
            <p:spPr bwMode="auto">
              <a:xfrm>
                <a:off x="4438" y="2396"/>
                <a:ext cx="98" cy="82"/>
              </a:xfrm>
              <a:custGeom>
                <a:avLst/>
                <a:rect l="l" t="t" r="r" b="b"/>
                <a:pathLst>
                  <a:path w="103" h="86">
                    <a:moveTo>
                      <a:pt x="20" y="66"/>
                    </a:moveTo>
                    <a:cubicBezTo>
                      <a:pt x="20" y="65"/>
                      <a:pt x="21" y="63"/>
                      <a:pt x="23" y="63"/>
                    </a:cubicBezTo>
                    <a:cubicBezTo>
                      <a:pt x="24" y="63"/>
                      <a:pt x="25" y="61"/>
                      <a:pt x="26" y="60"/>
                    </a:cubicBezTo>
                    <a:cubicBezTo>
                      <a:pt x="26" y="58"/>
                      <a:pt x="27" y="57"/>
                      <a:pt x="29" y="55"/>
                    </a:cubicBezTo>
                    <a:cubicBezTo>
                      <a:pt x="30" y="54"/>
                      <a:pt x="32" y="53"/>
                      <a:pt x="35" y="53"/>
                    </a:cubicBezTo>
                    <a:cubicBezTo>
                      <a:pt x="41" y="53"/>
                      <a:pt x="50" y="56"/>
                      <a:pt x="55" y="60"/>
                    </a:cubicBezTo>
                    <a:cubicBezTo>
                      <a:pt x="58" y="63"/>
                      <a:pt x="61" y="66"/>
                      <a:pt x="64" y="70"/>
                    </a:cubicBezTo>
                    <a:cubicBezTo>
                      <a:pt x="69" y="76"/>
                      <a:pt x="74" y="83"/>
                      <a:pt x="78" y="82"/>
                    </a:cubicBezTo>
                    <a:cubicBezTo>
                      <a:pt x="79" y="82"/>
                      <a:pt x="80" y="82"/>
                      <a:pt x="81" y="82"/>
                    </a:cubicBezTo>
                    <a:cubicBezTo>
                      <a:pt x="85" y="82"/>
                      <a:pt x="89" y="83"/>
                      <a:pt x="92" y="84"/>
                    </a:cubicBezTo>
                    <a:cubicBezTo>
                      <a:pt x="96" y="85"/>
                      <a:pt x="99" y="86"/>
                      <a:pt x="102" y="86"/>
                    </a:cubicBezTo>
                    <a:cubicBezTo>
                      <a:pt x="102" y="86"/>
                      <a:pt x="102" y="86"/>
                      <a:pt x="102" y="86"/>
                    </a:cubicBezTo>
                    <a:cubicBezTo>
                      <a:pt x="103" y="86"/>
                      <a:pt x="103" y="86"/>
                      <a:pt x="103" y="86"/>
                    </a:cubicBezTo>
                    <a:cubicBezTo>
                      <a:pt x="103" y="85"/>
                      <a:pt x="101" y="84"/>
                      <a:pt x="100" y="83"/>
                    </a:cubicBezTo>
                    <a:cubicBezTo>
                      <a:pt x="100" y="83"/>
                      <a:pt x="90" y="79"/>
                      <a:pt x="90" y="74"/>
                    </a:cubicBezTo>
                    <a:cubicBezTo>
                      <a:pt x="90" y="73"/>
                      <a:pt x="88" y="73"/>
                      <a:pt x="87" y="73"/>
                    </a:cubicBezTo>
                    <a:cubicBezTo>
                      <a:pt x="85" y="72"/>
                      <a:pt x="82" y="71"/>
                      <a:pt x="80" y="70"/>
                    </a:cubicBezTo>
                    <a:cubicBezTo>
                      <a:pt x="77" y="68"/>
                      <a:pt x="76" y="64"/>
                      <a:pt x="75" y="61"/>
                    </a:cubicBezTo>
                    <a:cubicBezTo>
                      <a:pt x="75" y="58"/>
                      <a:pt x="74" y="56"/>
                      <a:pt x="72" y="55"/>
                    </a:cubicBezTo>
                    <a:cubicBezTo>
                      <a:pt x="68" y="53"/>
                      <a:pt x="65" y="49"/>
                      <a:pt x="65" y="45"/>
                    </a:cubicBezTo>
                    <a:cubicBezTo>
                      <a:pt x="66" y="44"/>
                      <a:pt x="66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3" y="42"/>
                      <a:pt x="74" y="42"/>
                      <a:pt x="74" y="41"/>
                    </a:cubicBezTo>
                    <a:cubicBezTo>
                      <a:pt x="74" y="41"/>
                      <a:pt x="74" y="40"/>
                      <a:pt x="71" y="38"/>
                    </a:cubicBezTo>
                    <a:cubicBezTo>
                      <a:pt x="70" y="37"/>
                      <a:pt x="66" y="35"/>
                      <a:pt x="62" y="34"/>
                    </a:cubicBezTo>
                    <a:cubicBezTo>
                      <a:pt x="56" y="32"/>
                      <a:pt x="49" y="30"/>
                      <a:pt x="48" y="24"/>
                    </a:cubicBezTo>
                    <a:cubicBezTo>
                      <a:pt x="48" y="20"/>
                      <a:pt x="21" y="5"/>
                      <a:pt x="6" y="2"/>
                    </a:cubicBezTo>
                    <a:cubicBezTo>
                      <a:pt x="4" y="1"/>
                      <a:pt x="2" y="1"/>
                      <a:pt x="0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3" y="69"/>
                      <a:pt x="6" y="70"/>
                      <a:pt x="10" y="71"/>
                    </a:cubicBezTo>
                    <a:cubicBezTo>
                      <a:pt x="18" y="71"/>
                      <a:pt x="19" y="68"/>
                      <a:pt x="20" y="6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9" name="Freeform 1109"/>
              <p:cNvSpPr/>
              <p:nvPr/>
            </p:nvSpPr>
            <p:spPr bwMode="auto">
              <a:xfrm>
                <a:off x="4133" y="2483"/>
                <a:ext cx="437" cy="328"/>
              </a:xfrm>
              <a:custGeom>
                <a:avLst/>
                <a:rect l="l" t="t" r="r" b="b"/>
                <a:pathLst>
                  <a:path w="456" h="342">
                    <a:moveTo>
                      <a:pt x="456" y="201"/>
                    </a:moveTo>
                    <a:cubicBezTo>
                      <a:pt x="456" y="201"/>
                      <a:pt x="455" y="198"/>
                      <a:pt x="455" y="197"/>
                    </a:cubicBezTo>
                    <a:cubicBezTo>
                      <a:pt x="454" y="197"/>
                      <a:pt x="454" y="197"/>
                      <a:pt x="454" y="197"/>
                    </a:cubicBezTo>
                    <a:cubicBezTo>
                      <a:pt x="453" y="197"/>
                      <a:pt x="453" y="196"/>
                      <a:pt x="452" y="196"/>
                    </a:cubicBezTo>
                    <a:cubicBezTo>
                      <a:pt x="450" y="193"/>
                      <a:pt x="451" y="180"/>
                      <a:pt x="452" y="176"/>
                    </a:cubicBezTo>
                    <a:cubicBezTo>
                      <a:pt x="451" y="176"/>
                      <a:pt x="450" y="176"/>
                      <a:pt x="450" y="176"/>
                    </a:cubicBezTo>
                    <a:cubicBezTo>
                      <a:pt x="445" y="176"/>
                      <a:pt x="443" y="168"/>
                      <a:pt x="442" y="165"/>
                    </a:cubicBezTo>
                    <a:cubicBezTo>
                      <a:pt x="441" y="163"/>
                      <a:pt x="438" y="158"/>
                      <a:pt x="436" y="158"/>
                    </a:cubicBezTo>
                    <a:cubicBezTo>
                      <a:pt x="435" y="158"/>
                      <a:pt x="435" y="159"/>
                      <a:pt x="434" y="159"/>
                    </a:cubicBezTo>
                    <a:cubicBezTo>
                      <a:pt x="431" y="159"/>
                      <a:pt x="430" y="156"/>
                      <a:pt x="430" y="154"/>
                    </a:cubicBezTo>
                    <a:cubicBezTo>
                      <a:pt x="430" y="154"/>
                      <a:pt x="430" y="153"/>
                      <a:pt x="430" y="153"/>
                    </a:cubicBezTo>
                    <a:cubicBezTo>
                      <a:pt x="429" y="153"/>
                      <a:pt x="429" y="153"/>
                      <a:pt x="429" y="153"/>
                    </a:cubicBezTo>
                    <a:cubicBezTo>
                      <a:pt x="427" y="153"/>
                      <a:pt x="426" y="153"/>
                      <a:pt x="425" y="152"/>
                    </a:cubicBezTo>
                    <a:cubicBezTo>
                      <a:pt x="423" y="149"/>
                      <a:pt x="423" y="142"/>
                      <a:pt x="423" y="139"/>
                    </a:cubicBezTo>
                    <a:cubicBezTo>
                      <a:pt x="423" y="139"/>
                      <a:pt x="423" y="139"/>
                      <a:pt x="423" y="138"/>
                    </a:cubicBezTo>
                    <a:cubicBezTo>
                      <a:pt x="423" y="138"/>
                      <a:pt x="423" y="138"/>
                      <a:pt x="422" y="138"/>
                    </a:cubicBezTo>
                    <a:cubicBezTo>
                      <a:pt x="421" y="138"/>
                      <a:pt x="420" y="138"/>
                      <a:pt x="419" y="137"/>
                    </a:cubicBezTo>
                    <a:cubicBezTo>
                      <a:pt x="419" y="137"/>
                      <a:pt x="419" y="136"/>
                      <a:pt x="419" y="136"/>
                    </a:cubicBezTo>
                    <a:cubicBezTo>
                      <a:pt x="419" y="136"/>
                      <a:pt x="418" y="137"/>
                      <a:pt x="417" y="137"/>
                    </a:cubicBezTo>
                    <a:cubicBezTo>
                      <a:pt x="416" y="137"/>
                      <a:pt x="416" y="138"/>
                      <a:pt x="415" y="138"/>
                    </a:cubicBezTo>
                    <a:cubicBezTo>
                      <a:pt x="414" y="139"/>
                      <a:pt x="412" y="138"/>
                      <a:pt x="411" y="137"/>
                    </a:cubicBezTo>
                    <a:cubicBezTo>
                      <a:pt x="409" y="134"/>
                      <a:pt x="409" y="130"/>
                      <a:pt x="410" y="128"/>
                    </a:cubicBezTo>
                    <a:cubicBezTo>
                      <a:pt x="410" y="126"/>
                      <a:pt x="409" y="124"/>
                      <a:pt x="406" y="122"/>
                    </a:cubicBezTo>
                    <a:cubicBezTo>
                      <a:pt x="402" y="118"/>
                      <a:pt x="401" y="115"/>
                      <a:pt x="402" y="112"/>
                    </a:cubicBezTo>
                    <a:cubicBezTo>
                      <a:pt x="400" y="109"/>
                      <a:pt x="382" y="100"/>
                      <a:pt x="377" y="99"/>
                    </a:cubicBezTo>
                    <a:cubicBezTo>
                      <a:pt x="373" y="98"/>
                      <a:pt x="373" y="94"/>
                      <a:pt x="373" y="92"/>
                    </a:cubicBezTo>
                    <a:cubicBezTo>
                      <a:pt x="373" y="91"/>
                      <a:pt x="374" y="91"/>
                      <a:pt x="373" y="90"/>
                    </a:cubicBezTo>
                    <a:cubicBezTo>
                      <a:pt x="371" y="88"/>
                      <a:pt x="370" y="80"/>
                      <a:pt x="370" y="75"/>
                    </a:cubicBezTo>
                    <a:cubicBezTo>
                      <a:pt x="370" y="73"/>
                      <a:pt x="369" y="72"/>
                      <a:pt x="367" y="70"/>
                    </a:cubicBezTo>
                    <a:cubicBezTo>
                      <a:pt x="365" y="68"/>
                      <a:pt x="363" y="66"/>
                      <a:pt x="363" y="63"/>
                    </a:cubicBezTo>
                    <a:cubicBezTo>
                      <a:pt x="364" y="61"/>
                      <a:pt x="363" y="60"/>
                      <a:pt x="363" y="58"/>
                    </a:cubicBezTo>
                    <a:cubicBezTo>
                      <a:pt x="362" y="55"/>
                      <a:pt x="362" y="52"/>
                      <a:pt x="362" y="49"/>
                    </a:cubicBezTo>
                    <a:cubicBezTo>
                      <a:pt x="362" y="48"/>
                      <a:pt x="361" y="47"/>
                      <a:pt x="358" y="45"/>
                    </a:cubicBezTo>
                    <a:cubicBezTo>
                      <a:pt x="357" y="44"/>
                      <a:pt x="355" y="43"/>
                      <a:pt x="355" y="41"/>
                    </a:cubicBezTo>
                    <a:cubicBezTo>
                      <a:pt x="354" y="42"/>
                      <a:pt x="353" y="42"/>
                      <a:pt x="352" y="42"/>
                    </a:cubicBezTo>
                    <a:cubicBezTo>
                      <a:pt x="351" y="42"/>
                      <a:pt x="349" y="43"/>
                      <a:pt x="348" y="43"/>
                    </a:cubicBezTo>
                    <a:cubicBezTo>
                      <a:pt x="346" y="43"/>
                      <a:pt x="345" y="43"/>
                      <a:pt x="344" y="41"/>
                    </a:cubicBezTo>
                    <a:cubicBezTo>
                      <a:pt x="342" y="39"/>
                      <a:pt x="342" y="34"/>
                      <a:pt x="342" y="29"/>
                    </a:cubicBezTo>
                    <a:cubicBezTo>
                      <a:pt x="343" y="24"/>
                      <a:pt x="340" y="15"/>
                      <a:pt x="338" y="13"/>
                    </a:cubicBezTo>
                    <a:cubicBezTo>
                      <a:pt x="335" y="11"/>
                      <a:pt x="334" y="7"/>
                      <a:pt x="333" y="3"/>
                    </a:cubicBezTo>
                    <a:cubicBezTo>
                      <a:pt x="333" y="2"/>
                      <a:pt x="333" y="1"/>
                      <a:pt x="332" y="0"/>
                    </a:cubicBezTo>
                    <a:cubicBezTo>
                      <a:pt x="331" y="1"/>
                      <a:pt x="328" y="4"/>
                      <a:pt x="328" y="6"/>
                    </a:cubicBezTo>
                    <a:cubicBezTo>
                      <a:pt x="328" y="10"/>
                      <a:pt x="327" y="14"/>
                      <a:pt x="325" y="17"/>
                    </a:cubicBezTo>
                    <a:cubicBezTo>
                      <a:pt x="324" y="17"/>
                      <a:pt x="325" y="19"/>
                      <a:pt x="325" y="20"/>
                    </a:cubicBezTo>
                    <a:cubicBezTo>
                      <a:pt x="325" y="23"/>
                      <a:pt x="326" y="27"/>
                      <a:pt x="323" y="29"/>
                    </a:cubicBezTo>
                    <a:cubicBezTo>
                      <a:pt x="322" y="30"/>
                      <a:pt x="322" y="36"/>
                      <a:pt x="323" y="39"/>
                    </a:cubicBezTo>
                    <a:cubicBezTo>
                      <a:pt x="323" y="42"/>
                      <a:pt x="323" y="45"/>
                      <a:pt x="323" y="48"/>
                    </a:cubicBezTo>
                    <a:cubicBezTo>
                      <a:pt x="323" y="49"/>
                      <a:pt x="323" y="51"/>
                      <a:pt x="322" y="52"/>
                    </a:cubicBezTo>
                    <a:cubicBezTo>
                      <a:pt x="322" y="57"/>
                      <a:pt x="322" y="62"/>
                      <a:pt x="319" y="66"/>
                    </a:cubicBezTo>
                    <a:cubicBezTo>
                      <a:pt x="318" y="67"/>
                      <a:pt x="318" y="69"/>
                      <a:pt x="317" y="70"/>
                    </a:cubicBezTo>
                    <a:cubicBezTo>
                      <a:pt x="315" y="74"/>
                      <a:pt x="313" y="78"/>
                      <a:pt x="309" y="80"/>
                    </a:cubicBezTo>
                    <a:cubicBezTo>
                      <a:pt x="304" y="82"/>
                      <a:pt x="297" y="80"/>
                      <a:pt x="294" y="76"/>
                    </a:cubicBezTo>
                    <a:cubicBezTo>
                      <a:pt x="293" y="75"/>
                      <a:pt x="292" y="74"/>
                      <a:pt x="292" y="72"/>
                    </a:cubicBezTo>
                    <a:cubicBezTo>
                      <a:pt x="292" y="72"/>
                      <a:pt x="292" y="72"/>
                      <a:pt x="292" y="72"/>
                    </a:cubicBezTo>
                    <a:cubicBezTo>
                      <a:pt x="291" y="70"/>
                      <a:pt x="287" y="69"/>
                      <a:pt x="284" y="70"/>
                    </a:cubicBezTo>
                    <a:cubicBezTo>
                      <a:pt x="281" y="70"/>
                      <a:pt x="279" y="68"/>
                      <a:pt x="277" y="65"/>
                    </a:cubicBezTo>
                    <a:cubicBezTo>
                      <a:pt x="275" y="64"/>
                      <a:pt x="274" y="62"/>
                      <a:pt x="272" y="60"/>
                    </a:cubicBezTo>
                    <a:cubicBezTo>
                      <a:pt x="270" y="59"/>
                      <a:pt x="268" y="59"/>
                      <a:pt x="266" y="59"/>
                    </a:cubicBezTo>
                    <a:cubicBezTo>
                      <a:pt x="263" y="59"/>
                      <a:pt x="261" y="59"/>
                      <a:pt x="260" y="56"/>
                    </a:cubicBezTo>
                    <a:cubicBezTo>
                      <a:pt x="258" y="52"/>
                      <a:pt x="257" y="51"/>
                      <a:pt x="254" y="49"/>
                    </a:cubicBezTo>
                    <a:cubicBezTo>
                      <a:pt x="253" y="48"/>
                      <a:pt x="253" y="48"/>
                      <a:pt x="253" y="48"/>
                    </a:cubicBezTo>
                    <a:cubicBezTo>
                      <a:pt x="251" y="47"/>
                      <a:pt x="250" y="46"/>
                      <a:pt x="250" y="44"/>
                    </a:cubicBezTo>
                    <a:cubicBezTo>
                      <a:pt x="250" y="42"/>
                      <a:pt x="251" y="41"/>
                      <a:pt x="253" y="40"/>
                    </a:cubicBezTo>
                    <a:cubicBezTo>
                      <a:pt x="254" y="39"/>
                      <a:pt x="254" y="39"/>
                      <a:pt x="254" y="39"/>
                    </a:cubicBezTo>
                    <a:cubicBezTo>
                      <a:pt x="256" y="38"/>
                      <a:pt x="257" y="36"/>
                      <a:pt x="254" y="32"/>
                    </a:cubicBezTo>
                    <a:cubicBezTo>
                      <a:pt x="254" y="32"/>
                      <a:pt x="253" y="31"/>
                      <a:pt x="254" y="29"/>
                    </a:cubicBezTo>
                    <a:cubicBezTo>
                      <a:pt x="254" y="27"/>
                      <a:pt x="256" y="27"/>
                      <a:pt x="258" y="26"/>
                    </a:cubicBezTo>
                    <a:cubicBezTo>
                      <a:pt x="259" y="26"/>
                      <a:pt x="261" y="25"/>
                      <a:pt x="262" y="24"/>
                    </a:cubicBezTo>
                    <a:cubicBezTo>
                      <a:pt x="264" y="24"/>
                      <a:pt x="264" y="23"/>
                      <a:pt x="264" y="22"/>
                    </a:cubicBezTo>
                    <a:cubicBezTo>
                      <a:pt x="264" y="21"/>
                      <a:pt x="263" y="18"/>
                      <a:pt x="266" y="17"/>
                    </a:cubicBezTo>
                    <a:cubicBezTo>
                      <a:pt x="267" y="17"/>
                      <a:pt x="267" y="16"/>
                      <a:pt x="267" y="16"/>
                    </a:cubicBezTo>
                    <a:cubicBezTo>
                      <a:pt x="267" y="16"/>
                      <a:pt x="266" y="15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5"/>
                      <a:pt x="263" y="16"/>
                      <a:pt x="263" y="16"/>
                    </a:cubicBezTo>
                    <a:cubicBezTo>
                      <a:pt x="263" y="17"/>
                      <a:pt x="263" y="19"/>
                      <a:pt x="261" y="20"/>
                    </a:cubicBezTo>
                    <a:cubicBezTo>
                      <a:pt x="260" y="20"/>
                      <a:pt x="260" y="20"/>
                      <a:pt x="260" y="20"/>
                    </a:cubicBezTo>
                    <a:cubicBezTo>
                      <a:pt x="258" y="20"/>
                      <a:pt x="257" y="18"/>
                      <a:pt x="256" y="15"/>
                    </a:cubicBezTo>
                    <a:cubicBezTo>
                      <a:pt x="256" y="15"/>
                      <a:pt x="256" y="15"/>
                      <a:pt x="256" y="14"/>
                    </a:cubicBezTo>
                    <a:cubicBezTo>
                      <a:pt x="256" y="14"/>
                      <a:pt x="256" y="14"/>
                      <a:pt x="256" y="15"/>
                    </a:cubicBezTo>
                    <a:cubicBezTo>
                      <a:pt x="254" y="16"/>
                      <a:pt x="252" y="18"/>
                      <a:pt x="249" y="18"/>
                    </a:cubicBezTo>
                    <a:cubicBezTo>
                      <a:pt x="248" y="18"/>
                      <a:pt x="247" y="17"/>
                      <a:pt x="246" y="16"/>
                    </a:cubicBezTo>
                    <a:cubicBezTo>
                      <a:pt x="245" y="14"/>
                      <a:pt x="234" y="12"/>
                      <a:pt x="225" y="10"/>
                    </a:cubicBezTo>
                    <a:cubicBezTo>
                      <a:pt x="224" y="10"/>
                      <a:pt x="223" y="10"/>
                      <a:pt x="221" y="9"/>
                    </a:cubicBezTo>
                    <a:cubicBezTo>
                      <a:pt x="222" y="10"/>
                      <a:pt x="222" y="11"/>
                      <a:pt x="222" y="12"/>
                    </a:cubicBezTo>
                    <a:cubicBezTo>
                      <a:pt x="220" y="16"/>
                      <a:pt x="209" y="17"/>
                      <a:pt x="206" y="17"/>
                    </a:cubicBezTo>
                    <a:cubicBezTo>
                      <a:pt x="205" y="17"/>
                      <a:pt x="203" y="17"/>
                      <a:pt x="202" y="17"/>
                    </a:cubicBezTo>
                    <a:cubicBezTo>
                      <a:pt x="202" y="17"/>
                      <a:pt x="202" y="18"/>
                      <a:pt x="202" y="19"/>
                    </a:cubicBezTo>
                    <a:cubicBezTo>
                      <a:pt x="201" y="20"/>
                      <a:pt x="200" y="20"/>
                      <a:pt x="199" y="20"/>
                    </a:cubicBezTo>
                    <a:cubicBezTo>
                      <a:pt x="199" y="20"/>
                      <a:pt x="199" y="20"/>
                      <a:pt x="199" y="20"/>
                    </a:cubicBezTo>
                    <a:cubicBezTo>
                      <a:pt x="198" y="20"/>
                      <a:pt x="197" y="22"/>
                      <a:pt x="196" y="24"/>
                    </a:cubicBezTo>
                    <a:cubicBezTo>
                      <a:pt x="195" y="26"/>
                      <a:pt x="194" y="28"/>
                      <a:pt x="192" y="30"/>
                    </a:cubicBezTo>
                    <a:cubicBezTo>
                      <a:pt x="191" y="31"/>
                      <a:pt x="191" y="32"/>
                      <a:pt x="191" y="33"/>
                    </a:cubicBezTo>
                    <a:cubicBezTo>
                      <a:pt x="190" y="35"/>
                      <a:pt x="190" y="36"/>
                      <a:pt x="187" y="38"/>
                    </a:cubicBezTo>
                    <a:cubicBezTo>
                      <a:pt x="186" y="39"/>
                      <a:pt x="186" y="39"/>
                      <a:pt x="186" y="40"/>
                    </a:cubicBezTo>
                    <a:cubicBezTo>
                      <a:pt x="186" y="41"/>
                      <a:pt x="186" y="42"/>
                      <a:pt x="188" y="45"/>
                    </a:cubicBezTo>
                    <a:cubicBezTo>
                      <a:pt x="190" y="47"/>
                      <a:pt x="191" y="48"/>
                      <a:pt x="190" y="50"/>
                    </a:cubicBezTo>
                    <a:cubicBezTo>
                      <a:pt x="189" y="53"/>
                      <a:pt x="183" y="52"/>
                      <a:pt x="180" y="49"/>
                    </a:cubicBezTo>
                    <a:cubicBezTo>
                      <a:pt x="178" y="47"/>
                      <a:pt x="177" y="46"/>
                      <a:pt x="176" y="46"/>
                    </a:cubicBezTo>
                    <a:cubicBezTo>
                      <a:pt x="176" y="46"/>
                      <a:pt x="176" y="47"/>
                      <a:pt x="176" y="48"/>
                    </a:cubicBezTo>
                    <a:cubicBezTo>
                      <a:pt x="176" y="49"/>
                      <a:pt x="175" y="50"/>
                      <a:pt x="175" y="51"/>
                    </a:cubicBezTo>
                    <a:cubicBezTo>
                      <a:pt x="174" y="52"/>
                      <a:pt x="171" y="52"/>
                      <a:pt x="170" y="50"/>
                    </a:cubicBezTo>
                    <a:cubicBezTo>
                      <a:pt x="168" y="49"/>
                      <a:pt x="168" y="47"/>
                      <a:pt x="168" y="45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68" y="44"/>
                      <a:pt x="167" y="44"/>
                      <a:pt x="167" y="44"/>
                    </a:cubicBezTo>
                    <a:cubicBezTo>
                      <a:pt x="165" y="43"/>
                      <a:pt x="163" y="43"/>
                      <a:pt x="162" y="41"/>
                    </a:cubicBezTo>
                    <a:cubicBezTo>
                      <a:pt x="161" y="39"/>
                      <a:pt x="157" y="35"/>
                      <a:pt x="155" y="35"/>
                    </a:cubicBezTo>
                    <a:cubicBezTo>
                      <a:pt x="154" y="35"/>
                      <a:pt x="153" y="35"/>
                      <a:pt x="153" y="36"/>
                    </a:cubicBezTo>
                    <a:cubicBezTo>
                      <a:pt x="152" y="37"/>
                      <a:pt x="150" y="39"/>
                      <a:pt x="148" y="39"/>
                    </a:cubicBezTo>
                    <a:cubicBezTo>
                      <a:pt x="147" y="39"/>
                      <a:pt x="147" y="39"/>
                      <a:pt x="146" y="39"/>
                    </a:cubicBezTo>
                    <a:cubicBezTo>
                      <a:pt x="146" y="39"/>
                      <a:pt x="146" y="40"/>
                      <a:pt x="146" y="42"/>
                    </a:cubicBezTo>
                    <a:cubicBezTo>
                      <a:pt x="147" y="43"/>
                      <a:pt x="146" y="44"/>
                      <a:pt x="146" y="44"/>
                    </a:cubicBezTo>
                    <a:cubicBezTo>
                      <a:pt x="145" y="45"/>
                      <a:pt x="145" y="45"/>
                      <a:pt x="143" y="45"/>
                    </a:cubicBezTo>
                    <a:cubicBezTo>
                      <a:pt x="142" y="45"/>
                      <a:pt x="141" y="45"/>
                      <a:pt x="140" y="45"/>
                    </a:cubicBezTo>
                    <a:cubicBezTo>
                      <a:pt x="139" y="44"/>
                      <a:pt x="137" y="44"/>
                      <a:pt x="136" y="44"/>
                    </a:cubicBezTo>
                    <a:cubicBezTo>
                      <a:pt x="136" y="44"/>
                      <a:pt x="136" y="45"/>
                      <a:pt x="136" y="45"/>
                    </a:cubicBezTo>
                    <a:cubicBezTo>
                      <a:pt x="136" y="46"/>
                      <a:pt x="137" y="47"/>
                      <a:pt x="136" y="48"/>
                    </a:cubicBezTo>
                    <a:cubicBezTo>
                      <a:pt x="135" y="49"/>
                      <a:pt x="135" y="49"/>
                      <a:pt x="134" y="49"/>
                    </a:cubicBezTo>
                    <a:cubicBezTo>
                      <a:pt x="134" y="49"/>
                      <a:pt x="134" y="50"/>
                      <a:pt x="133" y="50"/>
                    </a:cubicBezTo>
                    <a:cubicBezTo>
                      <a:pt x="133" y="51"/>
                      <a:pt x="131" y="53"/>
                      <a:pt x="128" y="53"/>
                    </a:cubicBezTo>
                    <a:cubicBezTo>
                      <a:pt x="128" y="53"/>
                      <a:pt x="127" y="56"/>
                      <a:pt x="128" y="62"/>
                    </a:cubicBezTo>
                    <a:cubicBezTo>
                      <a:pt x="128" y="62"/>
                      <a:pt x="128" y="63"/>
                      <a:pt x="127" y="64"/>
                    </a:cubicBezTo>
                    <a:cubicBezTo>
                      <a:pt x="126" y="66"/>
                      <a:pt x="124" y="65"/>
                      <a:pt x="122" y="64"/>
                    </a:cubicBezTo>
                    <a:cubicBezTo>
                      <a:pt x="121" y="64"/>
                      <a:pt x="120" y="63"/>
                      <a:pt x="119" y="63"/>
                    </a:cubicBezTo>
                    <a:cubicBezTo>
                      <a:pt x="119" y="63"/>
                      <a:pt x="119" y="64"/>
                      <a:pt x="120" y="64"/>
                    </a:cubicBezTo>
                    <a:cubicBezTo>
                      <a:pt x="120" y="66"/>
                      <a:pt x="121" y="67"/>
                      <a:pt x="122" y="69"/>
                    </a:cubicBezTo>
                    <a:cubicBezTo>
                      <a:pt x="123" y="74"/>
                      <a:pt x="120" y="75"/>
                      <a:pt x="119" y="76"/>
                    </a:cubicBezTo>
                    <a:cubicBezTo>
                      <a:pt x="118" y="76"/>
                      <a:pt x="118" y="77"/>
                      <a:pt x="118" y="77"/>
                    </a:cubicBezTo>
                    <a:cubicBezTo>
                      <a:pt x="117" y="77"/>
                      <a:pt x="116" y="78"/>
                      <a:pt x="116" y="78"/>
                    </a:cubicBezTo>
                    <a:cubicBezTo>
                      <a:pt x="114" y="78"/>
                      <a:pt x="112" y="76"/>
                      <a:pt x="111" y="73"/>
                    </a:cubicBezTo>
                    <a:cubicBezTo>
                      <a:pt x="110" y="72"/>
                      <a:pt x="110" y="70"/>
                      <a:pt x="110" y="68"/>
                    </a:cubicBezTo>
                    <a:cubicBezTo>
                      <a:pt x="109" y="68"/>
                      <a:pt x="107" y="70"/>
                      <a:pt x="104" y="73"/>
                    </a:cubicBezTo>
                    <a:cubicBezTo>
                      <a:pt x="103" y="75"/>
                      <a:pt x="103" y="77"/>
                      <a:pt x="104" y="80"/>
                    </a:cubicBezTo>
                    <a:cubicBezTo>
                      <a:pt x="105" y="83"/>
                      <a:pt x="106" y="85"/>
                      <a:pt x="103" y="86"/>
                    </a:cubicBezTo>
                    <a:cubicBezTo>
                      <a:pt x="102" y="87"/>
                      <a:pt x="93" y="96"/>
                      <a:pt x="88" y="102"/>
                    </a:cubicBezTo>
                    <a:cubicBezTo>
                      <a:pt x="84" y="106"/>
                      <a:pt x="78" y="107"/>
                      <a:pt x="73" y="107"/>
                    </a:cubicBezTo>
                    <a:cubicBezTo>
                      <a:pt x="71" y="107"/>
                      <a:pt x="68" y="107"/>
                      <a:pt x="67" y="108"/>
                    </a:cubicBezTo>
                    <a:cubicBezTo>
                      <a:pt x="65" y="110"/>
                      <a:pt x="63" y="110"/>
                      <a:pt x="61" y="110"/>
                    </a:cubicBezTo>
                    <a:cubicBezTo>
                      <a:pt x="59" y="110"/>
                      <a:pt x="58" y="110"/>
                      <a:pt x="57" y="111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2" y="115"/>
                      <a:pt x="49" y="117"/>
                      <a:pt x="46" y="117"/>
                    </a:cubicBezTo>
                    <a:cubicBezTo>
                      <a:pt x="44" y="117"/>
                      <a:pt x="43" y="116"/>
                      <a:pt x="43" y="115"/>
                    </a:cubicBezTo>
                    <a:cubicBezTo>
                      <a:pt x="43" y="115"/>
                      <a:pt x="42" y="115"/>
                      <a:pt x="42" y="115"/>
                    </a:cubicBezTo>
                    <a:cubicBezTo>
                      <a:pt x="39" y="115"/>
                      <a:pt x="35" y="117"/>
                      <a:pt x="33" y="119"/>
                    </a:cubicBezTo>
                    <a:cubicBezTo>
                      <a:pt x="29" y="123"/>
                      <a:pt x="22" y="127"/>
                      <a:pt x="17" y="127"/>
                    </a:cubicBezTo>
                    <a:cubicBezTo>
                      <a:pt x="16" y="127"/>
                      <a:pt x="15" y="129"/>
                      <a:pt x="15" y="131"/>
                    </a:cubicBezTo>
                    <a:cubicBezTo>
                      <a:pt x="14" y="133"/>
                      <a:pt x="13" y="134"/>
                      <a:pt x="12" y="135"/>
                    </a:cubicBezTo>
                    <a:cubicBezTo>
                      <a:pt x="12" y="136"/>
                      <a:pt x="11" y="136"/>
                      <a:pt x="11" y="136"/>
                    </a:cubicBezTo>
                    <a:cubicBezTo>
                      <a:pt x="10" y="136"/>
                      <a:pt x="10" y="136"/>
                      <a:pt x="10" y="136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8" y="134"/>
                      <a:pt x="8" y="133"/>
                      <a:pt x="8" y="132"/>
                    </a:cubicBezTo>
                    <a:cubicBezTo>
                      <a:pt x="7" y="133"/>
                      <a:pt x="7" y="134"/>
                      <a:pt x="6" y="136"/>
                    </a:cubicBezTo>
                    <a:cubicBezTo>
                      <a:pt x="6" y="137"/>
                      <a:pt x="6" y="138"/>
                      <a:pt x="7" y="140"/>
                    </a:cubicBezTo>
                    <a:cubicBezTo>
                      <a:pt x="8" y="142"/>
                      <a:pt x="9" y="145"/>
                      <a:pt x="6" y="149"/>
                    </a:cubicBezTo>
                    <a:cubicBezTo>
                      <a:pt x="2" y="155"/>
                      <a:pt x="0" y="159"/>
                      <a:pt x="4" y="164"/>
                    </a:cubicBezTo>
                    <a:cubicBezTo>
                      <a:pt x="10" y="172"/>
                      <a:pt x="13" y="177"/>
                      <a:pt x="11" y="182"/>
                    </a:cubicBezTo>
                    <a:cubicBezTo>
                      <a:pt x="10" y="183"/>
                      <a:pt x="9" y="183"/>
                      <a:pt x="8" y="183"/>
                    </a:cubicBezTo>
                    <a:cubicBezTo>
                      <a:pt x="8" y="183"/>
                      <a:pt x="8" y="183"/>
                      <a:pt x="8" y="183"/>
                    </a:cubicBezTo>
                    <a:cubicBezTo>
                      <a:pt x="8" y="184"/>
                      <a:pt x="7" y="184"/>
                      <a:pt x="7" y="184"/>
                    </a:cubicBezTo>
                    <a:cubicBezTo>
                      <a:pt x="6" y="185"/>
                      <a:pt x="5" y="186"/>
                      <a:pt x="3" y="185"/>
                    </a:cubicBezTo>
                    <a:cubicBezTo>
                      <a:pt x="3" y="185"/>
                      <a:pt x="4" y="185"/>
                      <a:pt x="4" y="186"/>
                    </a:cubicBezTo>
                    <a:cubicBezTo>
                      <a:pt x="7" y="192"/>
                      <a:pt x="11" y="198"/>
                      <a:pt x="11" y="202"/>
                    </a:cubicBezTo>
                    <a:cubicBezTo>
                      <a:pt x="11" y="204"/>
                      <a:pt x="13" y="207"/>
                      <a:pt x="15" y="210"/>
                    </a:cubicBezTo>
                    <a:cubicBezTo>
                      <a:pt x="18" y="214"/>
                      <a:pt x="21" y="218"/>
                      <a:pt x="21" y="224"/>
                    </a:cubicBezTo>
                    <a:cubicBezTo>
                      <a:pt x="20" y="231"/>
                      <a:pt x="28" y="244"/>
                      <a:pt x="30" y="248"/>
                    </a:cubicBezTo>
                    <a:cubicBezTo>
                      <a:pt x="32" y="250"/>
                      <a:pt x="31" y="252"/>
                      <a:pt x="30" y="255"/>
                    </a:cubicBezTo>
                    <a:cubicBezTo>
                      <a:pt x="29" y="258"/>
                      <a:pt x="28" y="261"/>
                      <a:pt x="28" y="264"/>
                    </a:cubicBezTo>
                    <a:cubicBezTo>
                      <a:pt x="29" y="268"/>
                      <a:pt x="28" y="271"/>
                      <a:pt x="26" y="273"/>
                    </a:cubicBezTo>
                    <a:cubicBezTo>
                      <a:pt x="25" y="275"/>
                      <a:pt x="22" y="276"/>
                      <a:pt x="20" y="276"/>
                    </a:cubicBezTo>
                    <a:cubicBezTo>
                      <a:pt x="19" y="276"/>
                      <a:pt x="19" y="276"/>
                      <a:pt x="20" y="277"/>
                    </a:cubicBezTo>
                    <a:cubicBezTo>
                      <a:pt x="21" y="278"/>
                      <a:pt x="22" y="279"/>
                      <a:pt x="23" y="279"/>
                    </a:cubicBezTo>
                    <a:cubicBezTo>
                      <a:pt x="26" y="280"/>
                      <a:pt x="28" y="281"/>
                      <a:pt x="29" y="283"/>
                    </a:cubicBezTo>
                    <a:cubicBezTo>
                      <a:pt x="29" y="284"/>
                      <a:pt x="30" y="285"/>
                      <a:pt x="32" y="287"/>
                    </a:cubicBezTo>
                    <a:cubicBezTo>
                      <a:pt x="34" y="288"/>
                      <a:pt x="38" y="289"/>
                      <a:pt x="44" y="289"/>
                    </a:cubicBezTo>
                    <a:cubicBezTo>
                      <a:pt x="46" y="289"/>
                      <a:pt x="48" y="289"/>
                      <a:pt x="50" y="289"/>
                    </a:cubicBezTo>
                    <a:cubicBezTo>
                      <a:pt x="51" y="289"/>
                      <a:pt x="52" y="289"/>
                      <a:pt x="53" y="289"/>
                    </a:cubicBezTo>
                    <a:cubicBezTo>
                      <a:pt x="54" y="289"/>
                      <a:pt x="55" y="288"/>
                      <a:pt x="56" y="286"/>
                    </a:cubicBezTo>
                    <a:cubicBezTo>
                      <a:pt x="58" y="284"/>
                      <a:pt x="60" y="282"/>
                      <a:pt x="64" y="282"/>
                    </a:cubicBezTo>
                    <a:cubicBezTo>
                      <a:pt x="67" y="282"/>
                      <a:pt x="68" y="281"/>
                      <a:pt x="69" y="279"/>
                    </a:cubicBezTo>
                    <a:cubicBezTo>
                      <a:pt x="69" y="279"/>
                      <a:pt x="70" y="278"/>
                      <a:pt x="71" y="277"/>
                    </a:cubicBezTo>
                    <a:cubicBezTo>
                      <a:pt x="72" y="275"/>
                      <a:pt x="76" y="274"/>
                      <a:pt x="84" y="274"/>
                    </a:cubicBezTo>
                    <a:cubicBezTo>
                      <a:pt x="89" y="274"/>
                      <a:pt x="94" y="274"/>
                      <a:pt x="99" y="275"/>
                    </a:cubicBezTo>
                    <a:cubicBezTo>
                      <a:pt x="101" y="275"/>
                      <a:pt x="101" y="275"/>
                      <a:pt x="101" y="275"/>
                    </a:cubicBezTo>
                    <a:cubicBezTo>
                      <a:pt x="112" y="275"/>
                      <a:pt x="118" y="273"/>
                      <a:pt x="120" y="267"/>
                    </a:cubicBezTo>
                    <a:cubicBezTo>
                      <a:pt x="122" y="264"/>
                      <a:pt x="126" y="262"/>
                      <a:pt x="130" y="261"/>
                    </a:cubicBezTo>
                    <a:cubicBezTo>
                      <a:pt x="132" y="260"/>
                      <a:pt x="135" y="259"/>
                      <a:pt x="136" y="258"/>
                    </a:cubicBezTo>
                    <a:cubicBezTo>
                      <a:pt x="140" y="254"/>
                      <a:pt x="143" y="254"/>
                      <a:pt x="154" y="254"/>
                    </a:cubicBezTo>
                    <a:cubicBezTo>
                      <a:pt x="161" y="255"/>
                      <a:pt x="168" y="251"/>
                      <a:pt x="174" y="249"/>
                    </a:cubicBezTo>
                    <a:cubicBezTo>
                      <a:pt x="176" y="248"/>
                      <a:pt x="177" y="248"/>
                      <a:pt x="178" y="247"/>
                    </a:cubicBezTo>
                    <a:cubicBezTo>
                      <a:pt x="182" y="245"/>
                      <a:pt x="187" y="245"/>
                      <a:pt x="193" y="245"/>
                    </a:cubicBezTo>
                    <a:cubicBezTo>
                      <a:pt x="196" y="245"/>
                      <a:pt x="200" y="245"/>
                      <a:pt x="202" y="244"/>
                    </a:cubicBezTo>
                    <a:cubicBezTo>
                      <a:pt x="203" y="244"/>
                      <a:pt x="203" y="244"/>
                      <a:pt x="204" y="244"/>
                    </a:cubicBezTo>
                    <a:cubicBezTo>
                      <a:pt x="207" y="244"/>
                      <a:pt x="209" y="246"/>
                      <a:pt x="211" y="248"/>
                    </a:cubicBezTo>
                    <a:cubicBezTo>
                      <a:pt x="212" y="249"/>
                      <a:pt x="214" y="251"/>
                      <a:pt x="216" y="251"/>
                    </a:cubicBezTo>
                    <a:cubicBezTo>
                      <a:pt x="221" y="250"/>
                      <a:pt x="224" y="251"/>
                      <a:pt x="226" y="252"/>
                    </a:cubicBezTo>
                    <a:cubicBezTo>
                      <a:pt x="227" y="252"/>
                      <a:pt x="228" y="252"/>
                      <a:pt x="229" y="252"/>
                    </a:cubicBezTo>
                    <a:cubicBezTo>
                      <a:pt x="230" y="252"/>
                      <a:pt x="230" y="252"/>
                      <a:pt x="230" y="252"/>
                    </a:cubicBezTo>
                    <a:cubicBezTo>
                      <a:pt x="232" y="252"/>
                      <a:pt x="234" y="254"/>
                      <a:pt x="234" y="254"/>
                    </a:cubicBezTo>
                    <a:cubicBezTo>
                      <a:pt x="235" y="255"/>
                      <a:pt x="236" y="255"/>
                      <a:pt x="237" y="256"/>
                    </a:cubicBezTo>
                    <a:cubicBezTo>
                      <a:pt x="239" y="256"/>
                      <a:pt x="240" y="258"/>
                      <a:pt x="240" y="259"/>
                    </a:cubicBezTo>
                    <a:cubicBezTo>
                      <a:pt x="241" y="260"/>
                      <a:pt x="241" y="263"/>
                      <a:pt x="239" y="266"/>
                    </a:cubicBezTo>
                    <a:cubicBezTo>
                      <a:pt x="239" y="266"/>
                      <a:pt x="240" y="266"/>
                      <a:pt x="240" y="267"/>
                    </a:cubicBezTo>
                    <a:cubicBezTo>
                      <a:pt x="243" y="268"/>
                      <a:pt x="246" y="269"/>
                      <a:pt x="249" y="273"/>
                    </a:cubicBezTo>
                    <a:cubicBezTo>
                      <a:pt x="252" y="277"/>
                      <a:pt x="251" y="280"/>
                      <a:pt x="251" y="282"/>
                    </a:cubicBezTo>
                    <a:cubicBezTo>
                      <a:pt x="251" y="283"/>
                      <a:pt x="251" y="284"/>
                      <a:pt x="251" y="286"/>
                    </a:cubicBezTo>
                    <a:cubicBezTo>
                      <a:pt x="252" y="287"/>
                      <a:pt x="253" y="288"/>
                      <a:pt x="253" y="288"/>
                    </a:cubicBezTo>
                    <a:cubicBezTo>
                      <a:pt x="253" y="288"/>
                      <a:pt x="255" y="286"/>
                      <a:pt x="257" y="282"/>
                    </a:cubicBezTo>
                    <a:cubicBezTo>
                      <a:pt x="260" y="278"/>
                      <a:pt x="263" y="277"/>
                      <a:pt x="266" y="277"/>
                    </a:cubicBezTo>
                    <a:cubicBezTo>
                      <a:pt x="268" y="276"/>
                      <a:pt x="268" y="276"/>
                      <a:pt x="268" y="275"/>
                    </a:cubicBezTo>
                    <a:cubicBezTo>
                      <a:pt x="269" y="269"/>
                      <a:pt x="273" y="262"/>
                      <a:pt x="278" y="262"/>
                    </a:cubicBezTo>
                    <a:cubicBezTo>
                      <a:pt x="279" y="262"/>
                      <a:pt x="280" y="263"/>
                      <a:pt x="281" y="263"/>
                    </a:cubicBezTo>
                    <a:cubicBezTo>
                      <a:pt x="284" y="266"/>
                      <a:pt x="282" y="269"/>
                      <a:pt x="281" y="271"/>
                    </a:cubicBezTo>
                    <a:cubicBezTo>
                      <a:pt x="280" y="273"/>
                      <a:pt x="278" y="276"/>
                      <a:pt x="277" y="281"/>
                    </a:cubicBezTo>
                    <a:cubicBezTo>
                      <a:pt x="276" y="288"/>
                      <a:pt x="274" y="290"/>
                      <a:pt x="271" y="290"/>
                    </a:cubicBezTo>
                    <a:cubicBezTo>
                      <a:pt x="272" y="291"/>
                      <a:pt x="272" y="291"/>
                      <a:pt x="273" y="291"/>
                    </a:cubicBezTo>
                    <a:cubicBezTo>
                      <a:pt x="274" y="291"/>
                      <a:pt x="276" y="290"/>
                      <a:pt x="276" y="289"/>
                    </a:cubicBezTo>
                    <a:cubicBezTo>
                      <a:pt x="276" y="282"/>
                      <a:pt x="279" y="280"/>
                      <a:pt x="281" y="280"/>
                    </a:cubicBezTo>
                    <a:cubicBezTo>
                      <a:pt x="283" y="280"/>
                      <a:pt x="284" y="282"/>
                      <a:pt x="286" y="284"/>
                    </a:cubicBezTo>
                    <a:cubicBezTo>
                      <a:pt x="290" y="289"/>
                      <a:pt x="287" y="293"/>
                      <a:pt x="286" y="295"/>
                    </a:cubicBezTo>
                    <a:cubicBezTo>
                      <a:pt x="286" y="296"/>
                      <a:pt x="285" y="296"/>
                      <a:pt x="285" y="297"/>
                    </a:cubicBezTo>
                    <a:cubicBezTo>
                      <a:pt x="286" y="297"/>
                      <a:pt x="287" y="296"/>
                      <a:pt x="287" y="296"/>
                    </a:cubicBezTo>
                    <a:cubicBezTo>
                      <a:pt x="289" y="296"/>
                      <a:pt x="290" y="295"/>
                      <a:pt x="291" y="295"/>
                    </a:cubicBezTo>
                    <a:cubicBezTo>
                      <a:pt x="292" y="295"/>
                      <a:pt x="292" y="295"/>
                      <a:pt x="292" y="295"/>
                    </a:cubicBezTo>
                    <a:cubicBezTo>
                      <a:pt x="295" y="296"/>
                      <a:pt x="297" y="299"/>
                      <a:pt x="299" y="301"/>
                    </a:cubicBezTo>
                    <a:cubicBezTo>
                      <a:pt x="301" y="304"/>
                      <a:pt x="304" y="309"/>
                      <a:pt x="303" y="313"/>
                    </a:cubicBezTo>
                    <a:cubicBezTo>
                      <a:pt x="303" y="314"/>
                      <a:pt x="303" y="314"/>
                      <a:pt x="303" y="314"/>
                    </a:cubicBezTo>
                    <a:cubicBezTo>
                      <a:pt x="302" y="319"/>
                      <a:pt x="301" y="322"/>
                      <a:pt x="308" y="326"/>
                    </a:cubicBezTo>
                    <a:cubicBezTo>
                      <a:pt x="311" y="327"/>
                      <a:pt x="313" y="329"/>
                      <a:pt x="314" y="329"/>
                    </a:cubicBezTo>
                    <a:cubicBezTo>
                      <a:pt x="315" y="330"/>
                      <a:pt x="315" y="330"/>
                      <a:pt x="318" y="330"/>
                    </a:cubicBezTo>
                    <a:cubicBezTo>
                      <a:pt x="325" y="330"/>
                      <a:pt x="339" y="336"/>
                      <a:pt x="342" y="339"/>
                    </a:cubicBezTo>
                    <a:cubicBezTo>
                      <a:pt x="343" y="339"/>
                      <a:pt x="343" y="339"/>
                      <a:pt x="344" y="339"/>
                    </a:cubicBezTo>
                    <a:cubicBezTo>
                      <a:pt x="347" y="339"/>
                      <a:pt x="352" y="336"/>
                      <a:pt x="353" y="332"/>
                    </a:cubicBezTo>
                    <a:cubicBezTo>
                      <a:pt x="354" y="329"/>
                      <a:pt x="356" y="327"/>
                      <a:pt x="358" y="327"/>
                    </a:cubicBezTo>
                    <a:cubicBezTo>
                      <a:pt x="360" y="327"/>
                      <a:pt x="362" y="329"/>
                      <a:pt x="363" y="331"/>
                    </a:cubicBezTo>
                    <a:cubicBezTo>
                      <a:pt x="363" y="331"/>
                      <a:pt x="363" y="331"/>
                      <a:pt x="363" y="331"/>
                    </a:cubicBezTo>
                    <a:cubicBezTo>
                      <a:pt x="363" y="331"/>
                      <a:pt x="364" y="331"/>
                      <a:pt x="364" y="331"/>
                    </a:cubicBezTo>
                    <a:cubicBezTo>
                      <a:pt x="365" y="331"/>
                      <a:pt x="366" y="332"/>
                      <a:pt x="367" y="335"/>
                    </a:cubicBezTo>
                    <a:cubicBezTo>
                      <a:pt x="367" y="336"/>
                      <a:pt x="369" y="336"/>
                      <a:pt x="370" y="337"/>
                    </a:cubicBezTo>
                    <a:cubicBezTo>
                      <a:pt x="372" y="338"/>
                      <a:pt x="373" y="339"/>
                      <a:pt x="374" y="341"/>
                    </a:cubicBezTo>
                    <a:cubicBezTo>
                      <a:pt x="375" y="341"/>
                      <a:pt x="375" y="341"/>
                      <a:pt x="375" y="342"/>
                    </a:cubicBezTo>
                    <a:cubicBezTo>
                      <a:pt x="376" y="339"/>
                      <a:pt x="378" y="338"/>
                      <a:pt x="381" y="337"/>
                    </a:cubicBezTo>
                    <a:cubicBezTo>
                      <a:pt x="383" y="336"/>
                      <a:pt x="385" y="334"/>
                      <a:pt x="388" y="331"/>
                    </a:cubicBezTo>
                    <a:cubicBezTo>
                      <a:pt x="389" y="331"/>
                      <a:pt x="390" y="330"/>
                      <a:pt x="391" y="329"/>
                    </a:cubicBezTo>
                    <a:cubicBezTo>
                      <a:pt x="395" y="325"/>
                      <a:pt x="411" y="325"/>
                      <a:pt x="415" y="324"/>
                    </a:cubicBezTo>
                    <a:cubicBezTo>
                      <a:pt x="415" y="322"/>
                      <a:pt x="416" y="315"/>
                      <a:pt x="417" y="310"/>
                    </a:cubicBezTo>
                    <a:cubicBezTo>
                      <a:pt x="417" y="308"/>
                      <a:pt x="417" y="305"/>
                      <a:pt x="417" y="303"/>
                    </a:cubicBezTo>
                    <a:cubicBezTo>
                      <a:pt x="418" y="299"/>
                      <a:pt x="420" y="296"/>
                      <a:pt x="422" y="294"/>
                    </a:cubicBezTo>
                    <a:cubicBezTo>
                      <a:pt x="424" y="292"/>
                      <a:pt x="425" y="290"/>
                      <a:pt x="426" y="286"/>
                    </a:cubicBezTo>
                    <a:cubicBezTo>
                      <a:pt x="427" y="278"/>
                      <a:pt x="436" y="261"/>
                      <a:pt x="439" y="260"/>
                    </a:cubicBezTo>
                    <a:cubicBezTo>
                      <a:pt x="440" y="260"/>
                      <a:pt x="444" y="258"/>
                      <a:pt x="445" y="254"/>
                    </a:cubicBezTo>
                    <a:cubicBezTo>
                      <a:pt x="445" y="252"/>
                      <a:pt x="446" y="249"/>
                      <a:pt x="448" y="246"/>
                    </a:cubicBezTo>
                    <a:cubicBezTo>
                      <a:pt x="449" y="244"/>
                      <a:pt x="451" y="241"/>
                      <a:pt x="451" y="239"/>
                    </a:cubicBezTo>
                    <a:cubicBezTo>
                      <a:pt x="451" y="235"/>
                      <a:pt x="452" y="231"/>
                      <a:pt x="453" y="229"/>
                    </a:cubicBezTo>
                    <a:cubicBezTo>
                      <a:pt x="453" y="227"/>
                      <a:pt x="453" y="225"/>
                      <a:pt x="453" y="225"/>
                    </a:cubicBezTo>
                    <a:cubicBezTo>
                      <a:pt x="453" y="222"/>
                      <a:pt x="451" y="216"/>
                      <a:pt x="455" y="212"/>
                    </a:cubicBezTo>
                    <a:cubicBezTo>
                      <a:pt x="456" y="210"/>
                      <a:pt x="456" y="209"/>
                      <a:pt x="455" y="207"/>
                    </a:cubicBezTo>
                    <a:cubicBezTo>
                      <a:pt x="455" y="205"/>
                      <a:pt x="454" y="203"/>
                      <a:pt x="456" y="2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20" name="Freeform 1110"/>
              <p:cNvSpPr/>
              <p:nvPr/>
            </p:nvSpPr>
            <p:spPr bwMode="auto">
              <a:xfrm>
                <a:off x="4477" y="2837"/>
                <a:ext cx="35" cy="36"/>
              </a:xfrm>
              <a:custGeom>
                <a:avLst/>
                <a:rect l="l" t="t" r="r" b="b"/>
                <a:pathLst>
                  <a:path w="37" h="37">
                    <a:moveTo>
                      <a:pt x="27" y="3"/>
                    </a:moveTo>
                    <a:cubicBezTo>
                      <a:pt x="23" y="4"/>
                      <a:pt x="20" y="5"/>
                      <a:pt x="17" y="6"/>
                    </a:cubicBezTo>
                    <a:cubicBezTo>
                      <a:pt x="13" y="6"/>
                      <a:pt x="7" y="4"/>
                      <a:pt x="3" y="2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0" y="2"/>
                      <a:pt x="1" y="4"/>
                      <a:pt x="2" y="5"/>
                    </a:cubicBezTo>
                    <a:cubicBezTo>
                      <a:pt x="4" y="12"/>
                      <a:pt x="7" y="18"/>
                      <a:pt x="4" y="22"/>
                    </a:cubicBezTo>
                    <a:cubicBezTo>
                      <a:pt x="4" y="22"/>
                      <a:pt x="4" y="23"/>
                      <a:pt x="5" y="24"/>
                    </a:cubicBezTo>
                    <a:cubicBezTo>
                      <a:pt x="7" y="29"/>
                      <a:pt x="15" y="36"/>
                      <a:pt x="18" y="36"/>
                    </a:cubicBezTo>
                    <a:cubicBezTo>
                      <a:pt x="19" y="36"/>
                      <a:pt x="19" y="37"/>
                      <a:pt x="20" y="35"/>
                    </a:cubicBezTo>
                    <a:cubicBezTo>
                      <a:pt x="20" y="34"/>
                      <a:pt x="21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5" y="32"/>
                      <a:pt x="25" y="31"/>
                      <a:pt x="25" y="30"/>
                    </a:cubicBezTo>
                    <a:cubicBezTo>
                      <a:pt x="25" y="29"/>
                      <a:pt x="25" y="28"/>
                      <a:pt x="25" y="28"/>
                    </a:cubicBezTo>
                    <a:cubicBezTo>
                      <a:pt x="25" y="26"/>
                      <a:pt x="26" y="25"/>
                      <a:pt x="27" y="25"/>
                    </a:cubicBezTo>
                    <a:cubicBezTo>
                      <a:pt x="28" y="25"/>
                      <a:pt x="29" y="26"/>
                      <a:pt x="30" y="26"/>
                    </a:cubicBezTo>
                    <a:cubicBezTo>
                      <a:pt x="31" y="27"/>
                      <a:pt x="32" y="27"/>
                      <a:pt x="32" y="27"/>
                    </a:cubicBezTo>
                    <a:cubicBezTo>
                      <a:pt x="32" y="27"/>
                      <a:pt x="32" y="25"/>
                      <a:pt x="32" y="23"/>
                    </a:cubicBezTo>
                    <a:cubicBezTo>
                      <a:pt x="32" y="20"/>
                      <a:pt x="32" y="18"/>
                      <a:pt x="34" y="16"/>
                    </a:cubicBezTo>
                    <a:cubicBezTo>
                      <a:pt x="34" y="15"/>
                      <a:pt x="35" y="15"/>
                      <a:pt x="36" y="15"/>
                    </a:cubicBezTo>
                    <a:cubicBezTo>
                      <a:pt x="37" y="13"/>
                      <a:pt x="36" y="7"/>
                      <a:pt x="34" y="0"/>
                    </a:cubicBezTo>
                    <a:cubicBezTo>
                      <a:pt x="32" y="0"/>
                      <a:pt x="29" y="2"/>
                      <a:pt x="27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21" name="Freeform 1111"/>
              <p:cNvSpPr/>
              <p:nvPr/>
            </p:nvSpPr>
            <p:spPr bwMode="auto">
              <a:xfrm>
                <a:off x="4786" y="2727"/>
                <a:ext cx="16" cy="24"/>
              </a:xfrm>
              <a:custGeom>
                <a:avLst/>
                <a:rect l="l" t="t" r="r" b="b"/>
                <a:pathLst>
                  <a:path w="17" h="25">
                    <a:moveTo>
                      <a:pt x="15" y="15"/>
                    </a:moveTo>
                    <a:cubicBezTo>
                      <a:pt x="13" y="14"/>
                      <a:pt x="12" y="12"/>
                      <a:pt x="12" y="8"/>
                    </a:cubicBezTo>
                    <a:cubicBezTo>
                      <a:pt x="12" y="4"/>
                      <a:pt x="4" y="0"/>
                      <a:pt x="0" y="0"/>
                    </a:cubicBezTo>
                    <a:cubicBezTo>
                      <a:pt x="0" y="2"/>
                      <a:pt x="2" y="6"/>
                      <a:pt x="5" y="9"/>
                    </a:cubicBezTo>
                    <a:cubicBezTo>
                      <a:pt x="6" y="10"/>
                      <a:pt x="7" y="11"/>
                      <a:pt x="8" y="12"/>
                    </a:cubicBezTo>
                    <a:cubicBezTo>
                      <a:pt x="11" y="14"/>
                      <a:pt x="13" y="16"/>
                      <a:pt x="13" y="18"/>
                    </a:cubicBezTo>
                    <a:cubicBezTo>
                      <a:pt x="13" y="19"/>
                      <a:pt x="15" y="23"/>
                      <a:pt x="17" y="25"/>
                    </a:cubicBezTo>
                    <a:cubicBezTo>
                      <a:pt x="17" y="23"/>
                      <a:pt x="16" y="21"/>
                      <a:pt x="16" y="19"/>
                    </a:cubicBezTo>
                    <a:cubicBezTo>
                      <a:pt x="16" y="17"/>
                      <a:pt x="16" y="16"/>
                      <a:pt x="15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22" name="Freeform 1112"/>
              <p:cNvSpPr/>
              <p:nvPr/>
            </p:nvSpPr>
            <p:spPr bwMode="auto">
              <a:xfrm>
                <a:off x="4793" y="2751"/>
                <a:ext cx="49" cy="59"/>
              </a:xfrm>
              <a:custGeom>
                <a:avLst/>
                <a:rect l="l" t="t" r="r" b="b"/>
                <a:pathLst>
                  <a:path w="51" h="61">
                    <a:moveTo>
                      <a:pt x="50" y="12"/>
                    </a:moveTo>
                    <a:cubicBezTo>
                      <a:pt x="48" y="12"/>
                      <a:pt x="44" y="14"/>
                      <a:pt x="44" y="15"/>
                    </a:cubicBezTo>
                    <a:cubicBezTo>
                      <a:pt x="43" y="17"/>
                      <a:pt x="41" y="18"/>
                      <a:pt x="40" y="18"/>
                    </a:cubicBezTo>
                    <a:cubicBezTo>
                      <a:pt x="38" y="18"/>
                      <a:pt x="36" y="17"/>
                      <a:pt x="35" y="16"/>
                    </a:cubicBezTo>
                    <a:cubicBezTo>
                      <a:pt x="34" y="16"/>
                      <a:pt x="32" y="15"/>
                      <a:pt x="31" y="15"/>
                    </a:cubicBezTo>
                    <a:cubicBezTo>
                      <a:pt x="26" y="15"/>
                      <a:pt x="22" y="11"/>
                      <a:pt x="22" y="6"/>
                    </a:cubicBezTo>
                    <a:cubicBezTo>
                      <a:pt x="22" y="4"/>
                      <a:pt x="22" y="1"/>
                      <a:pt x="20" y="0"/>
                    </a:cubicBezTo>
                    <a:cubicBezTo>
                      <a:pt x="21" y="1"/>
                      <a:pt x="22" y="3"/>
                      <a:pt x="21" y="5"/>
                    </a:cubicBezTo>
                    <a:cubicBezTo>
                      <a:pt x="20" y="6"/>
                      <a:pt x="19" y="6"/>
                      <a:pt x="18" y="6"/>
                    </a:cubicBezTo>
                    <a:cubicBezTo>
                      <a:pt x="17" y="6"/>
                      <a:pt x="16" y="5"/>
                      <a:pt x="15" y="4"/>
                    </a:cubicBezTo>
                    <a:cubicBezTo>
                      <a:pt x="15" y="4"/>
                      <a:pt x="14" y="3"/>
                      <a:pt x="14" y="3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3" y="5"/>
                      <a:pt x="12" y="8"/>
                      <a:pt x="12" y="10"/>
                    </a:cubicBezTo>
                    <a:cubicBezTo>
                      <a:pt x="11" y="13"/>
                      <a:pt x="10" y="16"/>
                      <a:pt x="10" y="19"/>
                    </a:cubicBezTo>
                    <a:cubicBezTo>
                      <a:pt x="10" y="24"/>
                      <a:pt x="7" y="26"/>
                      <a:pt x="4" y="28"/>
                    </a:cubicBezTo>
                    <a:cubicBezTo>
                      <a:pt x="3" y="28"/>
                      <a:pt x="2" y="29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" y="32"/>
                      <a:pt x="5" y="35"/>
                      <a:pt x="8" y="37"/>
                    </a:cubicBezTo>
                    <a:cubicBezTo>
                      <a:pt x="11" y="38"/>
                      <a:pt x="13" y="40"/>
                      <a:pt x="15" y="41"/>
                    </a:cubicBezTo>
                    <a:cubicBezTo>
                      <a:pt x="20" y="45"/>
                      <a:pt x="16" y="52"/>
                      <a:pt x="14" y="56"/>
                    </a:cubicBezTo>
                    <a:cubicBezTo>
                      <a:pt x="14" y="57"/>
                      <a:pt x="13" y="59"/>
                      <a:pt x="13" y="60"/>
                    </a:cubicBezTo>
                    <a:cubicBezTo>
                      <a:pt x="13" y="60"/>
                      <a:pt x="14" y="61"/>
                      <a:pt x="17" y="61"/>
                    </a:cubicBezTo>
                    <a:cubicBezTo>
                      <a:pt x="18" y="61"/>
                      <a:pt x="19" y="61"/>
                      <a:pt x="20" y="60"/>
                    </a:cubicBezTo>
                    <a:cubicBezTo>
                      <a:pt x="23" y="60"/>
                      <a:pt x="25" y="55"/>
                      <a:pt x="27" y="51"/>
                    </a:cubicBezTo>
                    <a:cubicBezTo>
                      <a:pt x="29" y="48"/>
                      <a:pt x="30" y="45"/>
                      <a:pt x="32" y="43"/>
                    </a:cubicBezTo>
                    <a:cubicBezTo>
                      <a:pt x="34" y="42"/>
                      <a:pt x="34" y="40"/>
                      <a:pt x="34" y="37"/>
                    </a:cubicBezTo>
                    <a:cubicBezTo>
                      <a:pt x="34" y="35"/>
                      <a:pt x="34" y="33"/>
                      <a:pt x="35" y="32"/>
                    </a:cubicBezTo>
                    <a:cubicBezTo>
                      <a:pt x="38" y="28"/>
                      <a:pt x="41" y="28"/>
                      <a:pt x="43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8"/>
                      <a:pt x="44" y="27"/>
                      <a:pt x="44" y="27"/>
                    </a:cubicBezTo>
                    <a:cubicBezTo>
                      <a:pt x="45" y="25"/>
                      <a:pt x="46" y="22"/>
                      <a:pt x="49" y="22"/>
                    </a:cubicBezTo>
                    <a:cubicBezTo>
                      <a:pt x="50" y="21"/>
                      <a:pt x="50" y="20"/>
                      <a:pt x="50" y="19"/>
                    </a:cubicBezTo>
                    <a:cubicBezTo>
                      <a:pt x="50" y="17"/>
                      <a:pt x="50" y="15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1" y="13"/>
                      <a:pt x="51" y="12"/>
                      <a:pt x="5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23" name="Freeform 1113"/>
              <p:cNvSpPr/>
              <p:nvPr/>
            </p:nvSpPr>
            <p:spPr bwMode="auto">
              <a:xfrm>
                <a:off x="4715" y="2803"/>
                <a:ext cx="79" cy="75"/>
              </a:xfrm>
              <a:custGeom>
                <a:avLst/>
                <a:rect l="l" t="t" r="r" b="b"/>
                <a:pathLst>
                  <a:path w="83" h="78">
                    <a:moveTo>
                      <a:pt x="82" y="4"/>
                    </a:moveTo>
                    <a:cubicBezTo>
                      <a:pt x="83" y="3"/>
                      <a:pt x="83" y="3"/>
                      <a:pt x="82" y="2"/>
                    </a:cubicBezTo>
                    <a:cubicBezTo>
                      <a:pt x="81" y="1"/>
                      <a:pt x="80" y="2"/>
                      <a:pt x="78" y="3"/>
                    </a:cubicBezTo>
                    <a:cubicBezTo>
                      <a:pt x="77" y="4"/>
                      <a:pt x="76" y="4"/>
                      <a:pt x="75" y="5"/>
                    </a:cubicBezTo>
                    <a:cubicBezTo>
                      <a:pt x="74" y="5"/>
                      <a:pt x="74" y="5"/>
                      <a:pt x="73" y="5"/>
                    </a:cubicBezTo>
                    <a:cubicBezTo>
                      <a:pt x="71" y="5"/>
                      <a:pt x="69" y="4"/>
                      <a:pt x="68" y="2"/>
                    </a:cubicBezTo>
                    <a:cubicBezTo>
                      <a:pt x="67" y="1"/>
                      <a:pt x="66" y="0"/>
                      <a:pt x="65" y="0"/>
                    </a:cubicBezTo>
                    <a:cubicBezTo>
                      <a:pt x="65" y="0"/>
                      <a:pt x="65" y="0"/>
                      <a:pt x="64" y="0"/>
                    </a:cubicBezTo>
                    <a:cubicBezTo>
                      <a:pt x="63" y="2"/>
                      <a:pt x="63" y="2"/>
                      <a:pt x="62" y="3"/>
                    </a:cubicBezTo>
                    <a:cubicBezTo>
                      <a:pt x="62" y="5"/>
                      <a:pt x="62" y="7"/>
                      <a:pt x="59" y="10"/>
                    </a:cubicBezTo>
                    <a:cubicBezTo>
                      <a:pt x="56" y="12"/>
                      <a:pt x="56" y="13"/>
                      <a:pt x="55" y="16"/>
                    </a:cubicBezTo>
                    <a:cubicBezTo>
                      <a:pt x="54" y="18"/>
                      <a:pt x="53" y="21"/>
                      <a:pt x="50" y="25"/>
                    </a:cubicBezTo>
                    <a:cubicBezTo>
                      <a:pt x="46" y="31"/>
                      <a:pt x="37" y="36"/>
                      <a:pt x="29" y="39"/>
                    </a:cubicBezTo>
                    <a:cubicBezTo>
                      <a:pt x="25" y="42"/>
                      <a:pt x="20" y="44"/>
                      <a:pt x="19" y="46"/>
                    </a:cubicBezTo>
                    <a:cubicBezTo>
                      <a:pt x="17" y="49"/>
                      <a:pt x="14" y="51"/>
                      <a:pt x="11" y="53"/>
                    </a:cubicBezTo>
                    <a:cubicBezTo>
                      <a:pt x="8" y="55"/>
                      <a:pt x="5" y="57"/>
                      <a:pt x="5" y="58"/>
                    </a:cubicBezTo>
                    <a:cubicBezTo>
                      <a:pt x="5" y="60"/>
                      <a:pt x="4" y="62"/>
                      <a:pt x="3" y="63"/>
                    </a:cubicBezTo>
                    <a:cubicBezTo>
                      <a:pt x="1" y="66"/>
                      <a:pt x="0" y="67"/>
                      <a:pt x="2" y="69"/>
                    </a:cubicBezTo>
                    <a:cubicBezTo>
                      <a:pt x="3" y="71"/>
                      <a:pt x="4" y="71"/>
                      <a:pt x="6" y="71"/>
                    </a:cubicBezTo>
                    <a:cubicBezTo>
                      <a:pt x="7" y="71"/>
                      <a:pt x="10" y="71"/>
                      <a:pt x="12" y="73"/>
                    </a:cubicBezTo>
                    <a:cubicBezTo>
                      <a:pt x="13" y="75"/>
                      <a:pt x="14" y="75"/>
                      <a:pt x="15" y="75"/>
                    </a:cubicBezTo>
                    <a:cubicBezTo>
                      <a:pt x="16" y="75"/>
                      <a:pt x="19" y="75"/>
                      <a:pt x="20" y="77"/>
                    </a:cubicBezTo>
                    <a:cubicBezTo>
                      <a:pt x="20" y="77"/>
                      <a:pt x="21" y="78"/>
                      <a:pt x="23" y="78"/>
                    </a:cubicBezTo>
                    <a:cubicBezTo>
                      <a:pt x="27" y="78"/>
                      <a:pt x="33" y="76"/>
                      <a:pt x="38" y="72"/>
                    </a:cubicBezTo>
                    <a:cubicBezTo>
                      <a:pt x="42" y="68"/>
                      <a:pt x="42" y="65"/>
                      <a:pt x="43" y="63"/>
                    </a:cubicBezTo>
                    <a:cubicBezTo>
                      <a:pt x="43" y="62"/>
                      <a:pt x="43" y="60"/>
                      <a:pt x="45" y="59"/>
                    </a:cubicBezTo>
                    <a:cubicBezTo>
                      <a:pt x="47" y="58"/>
                      <a:pt x="48" y="55"/>
                      <a:pt x="48" y="53"/>
                    </a:cubicBezTo>
                    <a:cubicBezTo>
                      <a:pt x="49" y="51"/>
                      <a:pt x="50" y="49"/>
                      <a:pt x="50" y="48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3"/>
                      <a:pt x="55" y="39"/>
                      <a:pt x="65" y="39"/>
                    </a:cubicBezTo>
                    <a:cubicBezTo>
                      <a:pt x="66" y="39"/>
                      <a:pt x="67" y="39"/>
                      <a:pt x="68" y="39"/>
                    </a:cubicBezTo>
                    <a:cubicBezTo>
                      <a:pt x="67" y="38"/>
                      <a:pt x="67" y="37"/>
                      <a:pt x="66" y="35"/>
                    </a:cubicBezTo>
                    <a:cubicBezTo>
                      <a:pt x="66" y="32"/>
                      <a:pt x="69" y="30"/>
                      <a:pt x="71" y="29"/>
                    </a:cubicBezTo>
                    <a:cubicBezTo>
                      <a:pt x="73" y="27"/>
                      <a:pt x="74" y="26"/>
                      <a:pt x="74" y="24"/>
                    </a:cubicBezTo>
                    <a:cubicBezTo>
                      <a:pt x="74" y="21"/>
                      <a:pt x="77" y="18"/>
                      <a:pt x="79" y="15"/>
                    </a:cubicBezTo>
                    <a:cubicBezTo>
                      <a:pt x="81" y="14"/>
                      <a:pt x="83" y="12"/>
                      <a:pt x="83" y="11"/>
                    </a:cubicBezTo>
                    <a:cubicBezTo>
                      <a:pt x="81" y="8"/>
                      <a:pt x="82" y="6"/>
                      <a:pt x="82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</p:grpSp>
        <p:grpSp>
          <p:nvGrpSpPr>
            <p:cNvPr id="1119" name="Group 1116"/>
            <p:cNvGrpSpPr>
              <a:grpSpLocks noChangeAspect="1"/>
            </p:cNvGrpSpPr>
            <p:nvPr/>
          </p:nvGrpSpPr>
          <p:grpSpPr bwMode="auto">
            <a:xfrm>
              <a:off x="6463366" y="2272193"/>
              <a:ext cx="3851590" cy="2928578"/>
              <a:chOff x="3564" y="1150"/>
              <a:chExt cx="1749" cy="1271"/>
            </a:xfrm>
            <a:grpFill/>
          </p:grpSpPr>
          <p:sp>
            <p:nvSpPr>
              <p:cNvPr id="2176" name="Freeform 1117"/>
              <p:cNvSpPr/>
              <p:nvPr/>
            </p:nvSpPr>
            <p:spPr bwMode="auto">
              <a:xfrm>
                <a:off x="4621" y="1886"/>
                <a:ext cx="35" cy="45"/>
              </a:xfrm>
              <a:custGeom>
                <a:avLst/>
                <a:rect l="l" t="t" r="r" b="b"/>
                <a:pathLst>
                  <a:path w="36" h="47">
                    <a:moveTo>
                      <a:pt x="4" y="10"/>
                    </a:moveTo>
                    <a:cubicBezTo>
                      <a:pt x="6" y="11"/>
                      <a:pt x="8" y="13"/>
                      <a:pt x="8" y="15"/>
                    </a:cubicBezTo>
                    <a:cubicBezTo>
                      <a:pt x="8" y="18"/>
                      <a:pt x="5" y="20"/>
                      <a:pt x="2" y="19"/>
                    </a:cubicBezTo>
                    <a:cubicBezTo>
                      <a:pt x="2" y="20"/>
                      <a:pt x="2" y="23"/>
                      <a:pt x="4" y="27"/>
                    </a:cubicBezTo>
                    <a:cubicBezTo>
                      <a:pt x="6" y="30"/>
                      <a:pt x="4" y="35"/>
                      <a:pt x="2" y="37"/>
                    </a:cubicBezTo>
                    <a:cubicBezTo>
                      <a:pt x="1" y="38"/>
                      <a:pt x="0" y="40"/>
                      <a:pt x="0" y="40"/>
                    </a:cubicBezTo>
                    <a:cubicBezTo>
                      <a:pt x="2" y="42"/>
                      <a:pt x="2" y="45"/>
                      <a:pt x="2" y="46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6" y="47"/>
                      <a:pt x="16" y="45"/>
                      <a:pt x="20" y="40"/>
                    </a:cubicBezTo>
                    <a:cubicBezTo>
                      <a:pt x="24" y="36"/>
                      <a:pt x="27" y="35"/>
                      <a:pt x="30" y="35"/>
                    </a:cubicBezTo>
                    <a:cubicBezTo>
                      <a:pt x="31" y="35"/>
                      <a:pt x="32" y="35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5"/>
                      <a:pt x="35" y="35"/>
                      <a:pt x="36" y="34"/>
                    </a:cubicBezTo>
                    <a:cubicBezTo>
                      <a:pt x="36" y="34"/>
                      <a:pt x="36" y="34"/>
                      <a:pt x="36" y="33"/>
                    </a:cubicBezTo>
                    <a:cubicBezTo>
                      <a:pt x="34" y="30"/>
                      <a:pt x="32" y="24"/>
                      <a:pt x="32" y="16"/>
                    </a:cubicBezTo>
                    <a:cubicBezTo>
                      <a:pt x="33" y="13"/>
                      <a:pt x="29" y="7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1" y="0"/>
                      <a:pt x="21" y="0"/>
                    </a:cubicBezTo>
                    <a:cubicBezTo>
                      <a:pt x="21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7" y="1"/>
                      <a:pt x="17" y="1"/>
                    </a:cubicBezTo>
                    <a:cubicBezTo>
                      <a:pt x="10" y="1"/>
                      <a:pt x="8" y="2"/>
                      <a:pt x="8" y="3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7" name="Freeform 1118"/>
              <p:cNvSpPr/>
              <p:nvPr/>
            </p:nvSpPr>
            <p:spPr bwMode="auto">
              <a:xfrm>
                <a:off x="4217" y="2032"/>
                <a:ext cx="39" cy="47"/>
              </a:xfrm>
              <a:custGeom>
                <a:avLst/>
                <a:rect l="l" t="t" r="r" b="b"/>
                <a:pathLst>
                  <a:path w="40" h="49">
                    <a:moveTo>
                      <a:pt x="29" y="36"/>
                    </a:moveTo>
                    <a:cubicBezTo>
                      <a:pt x="29" y="35"/>
                      <a:pt x="28" y="35"/>
                      <a:pt x="28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8" y="33"/>
                      <a:pt x="28" y="33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1"/>
                      <a:pt x="28" y="30"/>
                      <a:pt x="28" y="30"/>
                    </a:cubicBezTo>
                    <a:cubicBezTo>
                      <a:pt x="28" y="26"/>
                      <a:pt x="30" y="23"/>
                      <a:pt x="33" y="23"/>
                    </a:cubicBezTo>
                    <a:cubicBezTo>
                      <a:pt x="36" y="23"/>
                      <a:pt x="40" y="16"/>
                      <a:pt x="40" y="14"/>
                    </a:cubicBezTo>
                    <a:cubicBezTo>
                      <a:pt x="39" y="13"/>
                      <a:pt x="36" y="13"/>
                      <a:pt x="34" y="13"/>
                    </a:cubicBezTo>
                    <a:cubicBezTo>
                      <a:pt x="30" y="13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3"/>
                      <a:pt x="14" y="11"/>
                      <a:pt x="14" y="6"/>
                    </a:cubicBezTo>
                    <a:cubicBezTo>
                      <a:pt x="14" y="4"/>
                      <a:pt x="13" y="2"/>
                      <a:pt x="8" y="2"/>
                    </a:cubicBezTo>
                    <a:cubicBezTo>
                      <a:pt x="5" y="2"/>
                      <a:pt x="4" y="1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2" y="3"/>
                      <a:pt x="3" y="4"/>
                    </a:cubicBezTo>
                    <a:cubicBezTo>
                      <a:pt x="5" y="5"/>
                      <a:pt x="9" y="7"/>
                      <a:pt x="8" y="10"/>
                    </a:cubicBezTo>
                    <a:cubicBezTo>
                      <a:pt x="7" y="13"/>
                      <a:pt x="5" y="14"/>
                      <a:pt x="3" y="14"/>
                    </a:cubicBezTo>
                    <a:cubicBezTo>
                      <a:pt x="3" y="14"/>
                      <a:pt x="2" y="14"/>
                      <a:pt x="2" y="14"/>
                    </a:cubicBezTo>
                    <a:cubicBezTo>
                      <a:pt x="1" y="18"/>
                      <a:pt x="3" y="26"/>
                      <a:pt x="5" y="30"/>
                    </a:cubicBezTo>
                    <a:cubicBezTo>
                      <a:pt x="5" y="31"/>
                      <a:pt x="5" y="31"/>
                      <a:pt x="5" y="32"/>
                    </a:cubicBezTo>
                    <a:cubicBezTo>
                      <a:pt x="5" y="32"/>
                      <a:pt x="5" y="32"/>
                      <a:pt x="5" y="33"/>
                    </a:cubicBezTo>
                    <a:cubicBezTo>
                      <a:pt x="6" y="33"/>
                      <a:pt x="6" y="33"/>
                      <a:pt x="6" y="34"/>
                    </a:cubicBezTo>
                    <a:cubicBezTo>
                      <a:pt x="6" y="34"/>
                      <a:pt x="6" y="35"/>
                      <a:pt x="6" y="35"/>
                    </a:cubicBezTo>
                    <a:cubicBezTo>
                      <a:pt x="6" y="35"/>
                      <a:pt x="6" y="36"/>
                      <a:pt x="6" y="3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7" y="38"/>
                      <a:pt x="7" y="39"/>
                    </a:cubicBezTo>
                    <a:cubicBezTo>
                      <a:pt x="7" y="39"/>
                      <a:pt x="7" y="40"/>
                      <a:pt x="7" y="40"/>
                    </a:cubicBezTo>
                    <a:cubicBezTo>
                      <a:pt x="7" y="41"/>
                      <a:pt x="8" y="41"/>
                      <a:pt x="8" y="42"/>
                    </a:cubicBezTo>
                    <a:cubicBezTo>
                      <a:pt x="8" y="42"/>
                      <a:pt x="8" y="43"/>
                      <a:pt x="8" y="43"/>
                    </a:cubicBezTo>
                    <a:cubicBezTo>
                      <a:pt x="8" y="43"/>
                      <a:pt x="8" y="44"/>
                      <a:pt x="8" y="45"/>
                    </a:cubicBezTo>
                    <a:cubicBezTo>
                      <a:pt x="8" y="45"/>
                      <a:pt x="8" y="45"/>
                      <a:pt x="8" y="46"/>
                    </a:cubicBezTo>
                    <a:cubicBezTo>
                      <a:pt x="8" y="47"/>
                      <a:pt x="8" y="47"/>
                      <a:pt x="8" y="48"/>
                    </a:cubicBezTo>
                    <a:cubicBezTo>
                      <a:pt x="9" y="48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1" y="48"/>
                      <a:pt x="12" y="48"/>
                      <a:pt x="14" y="48"/>
                    </a:cubicBezTo>
                    <a:cubicBezTo>
                      <a:pt x="19" y="48"/>
                      <a:pt x="21" y="47"/>
                      <a:pt x="21" y="45"/>
                    </a:cubicBezTo>
                    <a:cubicBezTo>
                      <a:pt x="22" y="40"/>
                      <a:pt x="26" y="37"/>
                      <a:pt x="30" y="38"/>
                    </a:cubicBezTo>
                    <a:cubicBezTo>
                      <a:pt x="30" y="38"/>
                      <a:pt x="30" y="38"/>
                      <a:pt x="30" y="37"/>
                    </a:cubicBezTo>
                    <a:cubicBezTo>
                      <a:pt x="29" y="37"/>
                      <a:pt x="29" y="37"/>
                      <a:pt x="29" y="36"/>
                    </a:cubicBezTo>
                    <a:cubicBezTo>
                      <a:pt x="29" y="36"/>
                      <a:pt x="29" y="36"/>
                      <a:pt x="29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8" name="Freeform 1119"/>
              <p:cNvSpPr/>
              <p:nvPr/>
            </p:nvSpPr>
            <p:spPr bwMode="auto">
              <a:xfrm>
                <a:off x="4248" y="2063"/>
                <a:ext cx="10" cy="25"/>
              </a:xfrm>
              <a:custGeom>
                <a:avLst/>
                <a:rect l="l" t="t" r="r" b="b"/>
                <a:pathLst>
                  <a:path w="11" h="26">
                    <a:moveTo>
                      <a:pt x="10" y="14"/>
                    </a:moveTo>
                    <a:cubicBezTo>
                      <a:pt x="10" y="13"/>
                      <a:pt x="10" y="12"/>
                      <a:pt x="10" y="11"/>
                    </a:cubicBezTo>
                    <a:cubicBezTo>
                      <a:pt x="10" y="10"/>
                      <a:pt x="10" y="10"/>
                      <a:pt x="10" y="9"/>
                    </a:cubicBezTo>
                    <a:cubicBezTo>
                      <a:pt x="9" y="7"/>
                      <a:pt x="9" y="4"/>
                      <a:pt x="8" y="2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8" y="0"/>
                      <a:pt x="8" y="1"/>
                      <a:pt x="7" y="1"/>
                    </a:cubicBezTo>
                    <a:cubicBezTo>
                      <a:pt x="6" y="4"/>
                      <a:pt x="4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11"/>
                      <a:pt x="6" y="19"/>
                      <a:pt x="6" y="23"/>
                    </a:cubicBezTo>
                    <a:cubicBezTo>
                      <a:pt x="6" y="24"/>
                      <a:pt x="6" y="25"/>
                      <a:pt x="7" y="26"/>
                    </a:cubicBezTo>
                    <a:cubicBezTo>
                      <a:pt x="7" y="25"/>
                      <a:pt x="8" y="25"/>
                      <a:pt x="8" y="25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9" y="22"/>
                      <a:pt x="10" y="20"/>
                      <a:pt x="11" y="18"/>
                    </a:cubicBezTo>
                    <a:cubicBezTo>
                      <a:pt x="11" y="17"/>
                      <a:pt x="11" y="16"/>
                      <a:pt x="10" y="15"/>
                    </a:cubicBezTo>
                    <a:cubicBezTo>
                      <a:pt x="10" y="14"/>
                      <a:pt x="10" y="14"/>
                      <a:pt x="10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9" name="Freeform 1120"/>
              <p:cNvSpPr/>
              <p:nvPr/>
            </p:nvSpPr>
            <p:spPr bwMode="auto">
              <a:xfrm>
                <a:off x="4008" y="1922"/>
                <a:ext cx="294" cy="311"/>
              </a:xfrm>
              <a:custGeom>
                <a:avLst/>
                <a:rect l="l" t="t" r="r" b="b"/>
                <a:pathLst>
                  <a:path w="308" h="326">
                    <a:moveTo>
                      <a:pt x="265" y="162"/>
                    </a:moveTo>
                    <a:cubicBezTo>
                      <a:pt x="266" y="161"/>
                      <a:pt x="266" y="161"/>
                      <a:pt x="266" y="161"/>
                    </a:cubicBezTo>
                    <a:cubicBezTo>
                      <a:pt x="266" y="161"/>
                      <a:pt x="266" y="160"/>
                      <a:pt x="266" y="160"/>
                    </a:cubicBezTo>
                    <a:cubicBezTo>
                      <a:pt x="266" y="160"/>
                      <a:pt x="266" y="159"/>
                      <a:pt x="266" y="159"/>
                    </a:cubicBezTo>
                    <a:cubicBezTo>
                      <a:pt x="266" y="156"/>
                      <a:pt x="266" y="154"/>
                      <a:pt x="267" y="152"/>
                    </a:cubicBezTo>
                    <a:cubicBezTo>
                      <a:pt x="268" y="151"/>
                      <a:pt x="268" y="148"/>
                      <a:pt x="268" y="146"/>
                    </a:cubicBezTo>
                    <a:cubicBezTo>
                      <a:pt x="268" y="143"/>
                      <a:pt x="269" y="140"/>
                      <a:pt x="271" y="140"/>
                    </a:cubicBezTo>
                    <a:cubicBezTo>
                      <a:pt x="272" y="140"/>
                      <a:pt x="272" y="140"/>
                      <a:pt x="274" y="141"/>
                    </a:cubicBezTo>
                    <a:cubicBezTo>
                      <a:pt x="275" y="141"/>
                      <a:pt x="277" y="141"/>
                      <a:pt x="278" y="141"/>
                    </a:cubicBezTo>
                    <a:cubicBezTo>
                      <a:pt x="278" y="140"/>
                      <a:pt x="279" y="139"/>
                      <a:pt x="280" y="137"/>
                    </a:cubicBezTo>
                    <a:cubicBezTo>
                      <a:pt x="281" y="134"/>
                      <a:pt x="282" y="131"/>
                      <a:pt x="282" y="129"/>
                    </a:cubicBezTo>
                    <a:cubicBezTo>
                      <a:pt x="281" y="126"/>
                      <a:pt x="283" y="124"/>
                      <a:pt x="284" y="121"/>
                    </a:cubicBezTo>
                    <a:cubicBezTo>
                      <a:pt x="284" y="119"/>
                      <a:pt x="285" y="117"/>
                      <a:pt x="285" y="115"/>
                    </a:cubicBezTo>
                    <a:cubicBezTo>
                      <a:pt x="285" y="110"/>
                      <a:pt x="288" y="108"/>
                      <a:pt x="291" y="106"/>
                    </a:cubicBezTo>
                    <a:cubicBezTo>
                      <a:pt x="292" y="106"/>
                      <a:pt x="293" y="105"/>
                      <a:pt x="293" y="104"/>
                    </a:cubicBezTo>
                    <a:cubicBezTo>
                      <a:pt x="295" y="103"/>
                      <a:pt x="300" y="99"/>
                      <a:pt x="303" y="99"/>
                    </a:cubicBezTo>
                    <a:cubicBezTo>
                      <a:pt x="304" y="99"/>
                      <a:pt x="305" y="100"/>
                      <a:pt x="306" y="101"/>
                    </a:cubicBezTo>
                    <a:cubicBezTo>
                      <a:pt x="306" y="101"/>
                      <a:pt x="306" y="101"/>
                      <a:pt x="306" y="102"/>
                    </a:cubicBezTo>
                    <a:cubicBezTo>
                      <a:pt x="305" y="99"/>
                      <a:pt x="305" y="97"/>
                      <a:pt x="305" y="95"/>
                    </a:cubicBezTo>
                    <a:cubicBezTo>
                      <a:pt x="305" y="94"/>
                      <a:pt x="306" y="93"/>
                      <a:pt x="307" y="93"/>
                    </a:cubicBezTo>
                    <a:cubicBezTo>
                      <a:pt x="307" y="93"/>
                      <a:pt x="307" y="92"/>
                      <a:pt x="308" y="92"/>
                    </a:cubicBezTo>
                    <a:cubicBezTo>
                      <a:pt x="308" y="92"/>
                      <a:pt x="308" y="92"/>
                      <a:pt x="308" y="92"/>
                    </a:cubicBezTo>
                    <a:cubicBezTo>
                      <a:pt x="308" y="92"/>
                      <a:pt x="308" y="91"/>
                      <a:pt x="308" y="91"/>
                    </a:cubicBezTo>
                    <a:cubicBezTo>
                      <a:pt x="308" y="91"/>
                      <a:pt x="308" y="91"/>
                      <a:pt x="308" y="91"/>
                    </a:cubicBezTo>
                    <a:cubicBezTo>
                      <a:pt x="304" y="90"/>
                      <a:pt x="304" y="90"/>
                      <a:pt x="304" y="90"/>
                    </a:cubicBezTo>
                    <a:cubicBezTo>
                      <a:pt x="306" y="90"/>
                      <a:pt x="306" y="90"/>
                      <a:pt x="306" y="90"/>
                    </a:cubicBezTo>
                    <a:cubicBezTo>
                      <a:pt x="305" y="89"/>
                      <a:pt x="304" y="89"/>
                      <a:pt x="303" y="88"/>
                    </a:cubicBezTo>
                    <a:cubicBezTo>
                      <a:pt x="303" y="88"/>
                      <a:pt x="303" y="88"/>
                      <a:pt x="303" y="88"/>
                    </a:cubicBezTo>
                    <a:cubicBezTo>
                      <a:pt x="303" y="87"/>
                      <a:pt x="302" y="87"/>
                      <a:pt x="302" y="86"/>
                    </a:cubicBezTo>
                    <a:cubicBezTo>
                      <a:pt x="302" y="85"/>
                      <a:pt x="301" y="84"/>
                      <a:pt x="300" y="83"/>
                    </a:cubicBezTo>
                    <a:cubicBezTo>
                      <a:pt x="299" y="82"/>
                      <a:pt x="298" y="80"/>
                      <a:pt x="298" y="79"/>
                    </a:cubicBezTo>
                    <a:cubicBezTo>
                      <a:pt x="297" y="79"/>
                      <a:pt x="296" y="80"/>
                      <a:pt x="295" y="80"/>
                    </a:cubicBezTo>
                    <a:cubicBezTo>
                      <a:pt x="293" y="82"/>
                      <a:pt x="291" y="81"/>
                      <a:pt x="289" y="81"/>
                    </a:cubicBezTo>
                    <a:cubicBezTo>
                      <a:pt x="286" y="80"/>
                      <a:pt x="284" y="80"/>
                      <a:pt x="281" y="81"/>
                    </a:cubicBezTo>
                    <a:cubicBezTo>
                      <a:pt x="279" y="82"/>
                      <a:pt x="277" y="84"/>
                      <a:pt x="276" y="85"/>
                    </a:cubicBezTo>
                    <a:cubicBezTo>
                      <a:pt x="274" y="87"/>
                      <a:pt x="273" y="88"/>
                      <a:pt x="270" y="87"/>
                    </a:cubicBezTo>
                    <a:cubicBezTo>
                      <a:pt x="270" y="87"/>
                      <a:pt x="270" y="88"/>
                      <a:pt x="270" y="88"/>
                    </a:cubicBezTo>
                    <a:cubicBezTo>
                      <a:pt x="269" y="89"/>
                      <a:pt x="269" y="90"/>
                      <a:pt x="268" y="91"/>
                    </a:cubicBezTo>
                    <a:cubicBezTo>
                      <a:pt x="267" y="92"/>
                      <a:pt x="266" y="93"/>
                      <a:pt x="266" y="93"/>
                    </a:cubicBezTo>
                    <a:cubicBezTo>
                      <a:pt x="264" y="95"/>
                      <a:pt x="263" y="97"/>
                      <a:pt x="261" y="97"/>
                    </a:cubicBezTo>
                    <a:cubicBezTo>
                      <a:pt x="261" y="97"/>
                      <a:pt x="261" y="97"/>
                      <a:pt x="261" y="97"/>
                    </a:cubicBezTo>
                    <a:cubicBezTo>
                      <a:pt x="260" y="97"/>
                      <a:pt x="260" y="97"/>
                      <a:pt x="259" y="97"/>
                    </a:cubicBezTo>
                    <a:cubicBezTo>
                      <a:pt x="259" y="97"/>
                      <a:pt x="259" y="97"/>
                      <a:pt x="259" y="97"/>
                    </a:cubicBezTo>
                    <a:cubicBezTo>
                      <a:pt x="259" y="98"/>
                      <a:pt x="258" y="98"/>
                      <a:pt x="258" y="98"/>
                    </a:cubicBezTo>
                    <a:cubicBezTo>
                      <a:pt x="258" y="98"/>
                      <a:pt x="258" y="98"/>
                      <a:pt x="258" y="98"/>
                    </a:cubicBezTo>
                    <a:cubicBezTo>
                      <a:pt x="258" y="99"/>
                      <a:pt x="258" y="100"/>
                      <a:pt x="259" y="101"/>
                    </a:cubicBezTo>
                    <a:cubicBezTo>
                      <a:pt x="259" y="101"/>
                      <a:pt x="259" y="101"/>
                      <a:pt x="259" y="102"/>
                    </a:cubicBezTo>
                    <a:cubicBezTo>
                      <a:pt x="259" y="102"/>
                      <a:pt x="259" y="102"/>
                      <a:pt x="259" y="102"/>
                    </a:cubicBezTo>
                    <a:cubicBezTo>
                      <a:pt x="259" y="102"/>
                      <a:pt x="259" y="103"/>
                      <a:pt x="259" y="103"/>
                    </a:cubicBezTo>
                    <a:cubicBezTo>
                      <a:pt x="259" y="105"/>
                      <a:pt x="259" y="106"/>
                      <a:pt x="258" y="108"/>
                    </a:cubicBezTo>
                    <a:cubicBezTo>
                      <a:pt x="257" y="110"/>
                      <a:pt x="254" y="111"/>
                      <a:pt x="251" y="110"/>
                    </a:cubicBezTo>
                    <a:cubicBezTo>
                      <a:pt x="249" y="110"/>
                      <a:pt x="247" y="110"/>
                      <a:pt x="246" y="110"/>
                    </a:cubicBezTo>
                    <a:cubicBezTo>
                      <a:pt x="245" y="110"/>
                      <a:pt x="244" y="110"/>
                      <a:pt x="243" y="110"/>
                    </a:cubicBezTo>
                    <a:cubicBezTo>
                      <a:pt x="243" y="110"/>
                      <a:pt x="243" y="111"/>
                      <a:pt x="243" y="111"/>
                    </a:cubicBezTo>
                    <a:cubicBezTo>
                      <a:pt x="243" y="111"/>
                      <a:pt x="242" y="110"/>
                      <a:pt x="242" y="110"/>
                    </a:cubicBezTo>
                    <a:cubicBezTo>
                      <a:pt x="242" y="110"/>
                      <a:pt x="242" y="110"/>
                      <a:pt x="241" y="110"/>
                    </a:cubicBezTo>
                    <a:cubicBezTo>
                      <a:pt x="240" y="110"/>
                      <a:pt x="239" y="110"/>
                      <a:pt x="238" y="110"/>
                    </a:cubicBezTo>
                    <a:cubicBezTo>
                      <a:pt x="237" y="109"/>
                      <a:pt x="236" y="109"/>
                      <a:pt x="235" y="109"/>
                    </a:cubicBezTo>
                    <a:cubicBezTo>
                      <a:pt x="233" y="110"/>
                      <a:pt x="230" y="109"/>
                      <a:pt x="229" y="108"/>
                    </a:cubicBezTo>
                    <a:cubicBezTo>
                      <a:pt x="228" y="108"/>
                      <a:pt x="228" y="108"/>
                      <a:pt x="227" y="107"/>
                    </a:cubicBezTo>
                    <a:cubicBezTo>
                      <a:pt x="227" y="108"/>
                      <a:pt x="227" y="108"/>
                      <a:pt x="227" y="108"/>
                    </a:cubicBezTo>
                    <a:cubicBezTo>
                      <a:pt x="226" y="108"/>
                      <a:pt x="226" y="107"/>
                      <a:pt x="226" y="107"/>
                    </a:cubicBezTo>
                    <a:cubicBezTo>
                      <a:pt x="226" y="107"/>
                      <a:pt x="225" y="107"/>
                      <a:pt x="225" y="107"/>
                    </a:cubicBezTo>
                    <a:cubicBezTo>
                      <a:pt x="225" y="107"/>
                      <a:pt x="225" y="107"/>
                      <a:pt x="224" y="107"/>
                    </a:cubicBezTo>
                    <a:cubicBezTo>
                      <a:pt x="224" y="107"/>
                      <a:pt x="224" y="107"/>
                      <a:pt x="224" y="107"/>
                    </a:cubicBezTo>
                    <a:cubicBezTo>
                      <a:pt x="224" y="106"/>
                      <a:pt x="224" y="106"/>
                      <a:pt x="224" y="106"/>
                    </a:cubicBezTo>
                    <a:cubicBezTo>
                      <a:pt x="224" y="107"/>
                      <a:pt x="224" y="107"/>
                      <a:pt x="224" y="107"/>
                    </a:cubicBezTo>
                    <a:cubicBezTo>
                      <a:pt x="222" y="104"/>
                      <a:pt x="222" y="104"/>
                      <a:pt x="222" y="104"/>
                    </a:cubicBezTo>
                    <a:cubicBezTo>
                      <a:pt x="222" y="104"/>
                      <a:pt x="222" y="104"/>
                      <a:pt x="222" y="104"/>
                    </a:cubicBezTo>
                    <a:cubicBezTo>
                      <a:pt x="222" y="104"/>
                      <a:pt x="222" y="104"/>
                      <a:pt x="222" y="104"/>
                    </a:cubicBezTo>
                    <a:cubicBezTo>
                      <a:pt x="222" y="104"/>
                      <a:pt x="222" y="104"/>
                      <a:pt x="222" y="104"/>
                    </a:cubicBezTo>
                    <a:cubicBezTo>
                      <a:pt x="222" y="103"/>
                      <a:pt x="222" y="103"/>
                      <a:pt x="222" y="103"/>
                    </a:cubicBezTo>
                    <a:cubicBezTo>
                      <a:pt x="222" y="103"/>
                      <a:pt x="222" y="103"/>
                      <a:pt x="222" y="103"/>
                    </a:cubicBezTo>
                    <a:cubicBezTo>
                      <a:pt x="222" y="103"/>
                      <a:pt x="222" y="102"/>
                      <a:pt x="222" y="102"/>
                    </a:cubicBezTo>
                    <a:cubicBezTo>
                      <a:pt x="222" y="102"/>
                      <a:pt x="222" y="102"/>
                      <a:pt x="222" y="102"/>
                    </a:cubicBezTo>
                    <a:cubicBezTo>
                      <a:pt x="221" y="101"/>
                      <a:pt x="221" y="101"/>
                      <a:pt x="221" y="100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21" y="99"/>
                      <a:pt x="221" y="98"/>
                      <a:pt x="222" y="97"/>
                    </a:cubicBezTo>
                    <a:cubicBezTo>
                      <a:pt x="222" y="97"/>
                      <a:pt x="222" y="97"/>
                      <a:pt x="222" y="97"/>
                    </a:cubicBezTo>
                    <a:cubicBezTo>
                      <a:pt x="222" y="96"/>
                      <a:pt x="221" y="95"/>
                      <a:pt x="221" y="94"/>
                    </a:cubicBezTo>
                    <a:cubicBezTo>
                      <a:pt x="220" y="95"/>
                      <a:pt x="219" y="95"/>
                      <a:pt x="218" y="96"/>
                    </a:cubicBezTo>
                    <a:cubicBezTo>
                      <a:pt x="218" y="96"/>
                      <a:pt x="218" y="96"/>
                      <a:pt x="218" y="96"/>
                    </a:cubicBezTo>
                    <a:cubicBezTo>
                      <a:pt x="218" y="96"/>
                      <a:pt x="218" y="96"/>
                      <a:pt x="218" y="96"/>
                    </a:cubicBezTo>
                    <a:cubicBezTo>
                      <a:pt x="218" y="97"/>
                      <a:pt x="217" y="97"/>
                      <a:pt x="217" y="98"/>
                    </a:cubicBezTo>
                    <a:cubicBezTo>
                      <a:pt x="217" y="99"/>
                      <a:pt x="218" y="100"/>
                      <a:pt x="218" y="101"/>
                    </a:cubicBezTo>
                    <a:cubicBezTo>
                      <a:pt x="218" y="104"/>
                      <a:pt x="219" y="108"/>
                      <a:pt x="216" y="111"/>
                    </a:cubicBezTo>
                    <a:cubicBezTo>
                      <a:pt x="214" y="113"/>
                      <a:pt x="206" y="114"/>
                      <a:pt x="202" y="114"/>
                    </a:cubicBezTo>
                    <a:cubicBezTo>
                      <a:pt x="201" y="114"/>
                      <a:pt x="200" y="114"/>
                      <a:pt x="199" y="114"/>
                    </a:cubicBezTo>
                    <a:cubicBezTo>
                      <a:pt x="196" y="114"/>
                      <a:pt x="195" y="113"/>
                      <a:pt x="194" y="112"/>
                    </a:cubicBezTo>
                    <a:cubicBezTo>
                      <a:pt x="193" y="112"/>
                      <a:pt x="190" y="111"/>
                      <a:pt x="188" y="110"/>
                    </a:cubicBezTo>
                    <a:cubicBezTo>
                      <a:pt x="183" y="109"/>
                      <a:pt x="179" y="108"/>
                      <a:pt x="179" y="105"/>
                    </a:cubicBezTo>
                    <a:cubicBezTo>
                      <a:pt x="178" y="104"/>
                      <a:pt x="176" y="101"/>
                      <a:pt x="175" y="101"/>
                    </a:cubicBezTo>
                    <a:cubicBezTo>
                      <a:pt x="174" y="101"/>
                      <a:pt x="172" y="101"/>
                      <a:pt x="171" y="102"/>
                    </a:cubicBezTo>
                    <a:cubicBezTo>
                      <a:pt x="168" y="103"/>
                      <a:pt x="164" y="104"/>
                      <a:pt x="163" y="102"/>
                    </a:cubicBezTo>
                    <a:cubicBezTo>
                      <a:pt x="162" y="102"/>
                      <a:pt x="162" y="102"/>
                      <a:pt x="162" y="102"/>
                    </a:cubicBezTo>
                    <a:cubicBezTo>
                      <a:pt x="161" y="101"/>
                      <a:pt x="158" y="99"/>
                      <a:pt x="156" y="98"/>
                    </a:cubicBezTo>
                    <a:cubicBezTo>
                      <a:pt x="155" y="98"/>
                      <a:pt x="155" y="97"/>
                      <a:pt x="154" y="97"/>
                    </a:cubicBezTo>
                    <a:cubicBezTo>
                      <a:pt x="152" y="97"/>
                      <a:pt x="145" y="95"/>
                      <a:pt x="144" y="92"/>
                    </a:cubicBezTo>
                    <a:cubicBezTo>
                      <a:pt x="144" y="91"/>
                      <a:pt x="142" y="91"/>
                      <a:pt x="141" y="90"/>
                    </a:cubicBezTo>
                    <a:cubicBezTo>
                      <a:pt x="139" y="90"/>
                      <a:pt x="137" y="89"/>
                      <a:pt x="136" y="88"/>
                    </a:cubicBezTo>
                    <a:cubicBezTo>
                      <a:pt x="135" y="87"/>
                      <a:pt x="134" y="87"/>
                      <a:pt x="134" y="86"/>
                    </a:cubicBezTo>
                    <a:cubicBezTo>
                      <a:pt x="132" y="86"/>
                      <a:pt x="129" y="85"/>
                      <a:pt x="129" y="82"/>
                    </a:cubicBezTo>
                    <a:cubicBezTo>
                      <a:pt x="129" y="81"/>
                      <a:pt x="130" y="79"/>
                      <a:pt x="130" y="78"/>
                    </a:cubicBezTo>
                    <a:cubicBezTo>
                      <a:pt x="131" y="76"/>
                      <a:pt x="131" y="75"/>
                      <a:pt x="131" y="73"/>
                    </a:cubicBezTo>
                    <a:cubicBezTo>
                      <a:pt x="131" y="71"/>
                      <a:pt x="133" y="69"/>
                      <a:pt x="135" y="68"/>
                    </a:cubicBezTo>
                    <a:cubicBezTo>
                      <a:pt x="135" y="67"/>
                      <a:pt x="135" y="67"/>
                      <a:pt x="136" y="67"/>
                    </a:cubicBezTo>
                    <a:cubicBezTo>
                      <a:pt x="136" y="67"/>
                      <a:pt x="136" y="67"/>
                      <a:pt x="136" y="67"/>
                    </a:cubicBezTo>
                    <a:cubicBezTo>
                      <a:pt x="136" y="67"/>
                      <a:pt x="136" y="66"/>
                      <a:pt x="136" y="66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36" y="66"/>
                      <a:pt x="135" y="65"/>
                      <a:pt x="135" y="65"/>
                    </a:cubicBezTo>
                    <a:cubicBezTo>
                      <a:pt x="135" y="65"/>
                      <a:pt x="135" y="65"/>
                      <a:pt x="135" y="65"/>
                    </a:cubicBezTo>
                    <a:cubicBezTo>
                      <a:pt x="134" y="64"/>
                      <a:pt x="133" y="64"/>
                      <a:pt x="132" y="63"/>
                    </a:cubicBezTo>
                    <a:cubicBezTo>
                      <a:pt x="132" y="63"/>
                      <a:pt x="132" y="63"/>
                      <a:pt x="132" y="63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1" y="61"/>
                      <a:pt x="128" y="58"/>
                      <a:pt x="127" y="58"/>
                    </a:cubicBezTo>
                    <a:cubicBezTo>
                      <a:pt x="124" y="58"/>
                      <a:pt x="122" y="55"/>
                      <a:pt x="120" y="54"/>
                    </a:cubicBezTo>
                    <a:cubicBezTo>
                      <a:pt x="119" y="52"/>
                      <a:pt x="118" y="51"/>
                      <a:pt x="117" y="51"/>
                    </a:cubicBezTo>
                    <a:cubicBezTo>
                      <a:pt x="114" y="51"/>
                      <a:pt x="113" y="47"/>
                      <a:pt x="113" y="44"/>
                    </a:cubicBezTo>
                    <a:cubicBezTo>
                      <a:pt x="113" y="43"/>
                      <a:pt x="112" y="42"/>
                      <a:pt x="112" y="41"/>
                    </a:cubicBezTo>
                    <a:cubicBezTo>
                      <a:pt x="110" y="39"/>
                      <a:pt x="110" y="36"/>
                      <a:pt x="111" y="35"/>
                    </a:cubicBezTo>
                    <a:cubicBezTo>
                      <a:pt x="112" y="32"/>
                      <a:pt x="115" y="32"/>
                      <a:pt x="118" y="34"/>
                    </a:cubicBezTo>
                    <a:cubicBezTo>
                      <a:pt x="118" y="34"/>
                      <a:pt x="119" y="34"/>
                      <a:pt x="119" y="34"/>
                    </a:cubicBezTo>
                    <a:cubicBezTo>
                      <a:pt x="120" y="34"/>
                      <a:pt x="121" y="34"/>
                      <a:pt x="121" y="33"/>
                    </a:cubicBezTo>
                    <a:cubicBezTo>
                      <a:pt x="121" y="33"/>
                      <a:pt x="122" y="33"/>
                      <a:pt x="121" y="32"/>
                    </a:cubicBezTo>
                    <a:cubicBezTo>
                      <a:pt x="120" y="31"/>
                      <a:pt x="119" y="29"/>
                      <a:pt x="118" y="28"/>
                    </a:cubicBezTo>
                    <a:cubicBezTo>
                      <a:pt x="116" y="25"/>
                      <a:pt x="115" y="23"/>
                      <a:pt x="115" y="21"/>
                    </a:cubicBezTo>
                    <a:cubicBezTo>
                      <a:pt x="115" y="21"/>
                      <a:pt x="115" y="20"/>
                      <a:pt x="115" y="18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5"/>
                      <a:pt x="116" y="15"/>
                      <a:pt x="116" y="15"/>
                    </a:cubicBezTo>
                    <a:cubicBezTo>
                      <a:pt x="116" y="15"/>
                      <a:pt x="116" y="15"/>
                      <a:pt x="116" y="15"/>
                    </a:cubicBezTo>
                    <a:cubicBezTo>
                      <a:pt x="116" y="14"/>
                      <a:pt x="116" y="13"/>
                      <a:pt x="116" y="13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6" y="13"/>
                      <a:pt x="116" y="13"/>
                      <a:pt x="115" y="13"/>
                    </a:cubicBezTo>
                    <a:cubicBezTo>
                      <a:pt x="115" y="13"/>
                      <a:pt x="115" y="13"/>
                      <a:pt x="115" y="12"/>
                    </a:cubicBezTo>
                    <a:cubicBezTo>
                      <a:pt x="111" y="10"/>
                      <a:pt x="109" y="7"/>
                      <a:pt x="108" y="4"/>
                    </a:cubicBezTo>
                    <a:cubicBezTo>
                      <a:pt x="107" y="3"/>
                      <a:pt x="107" y="3"/>
                      <a:pt x="107" y="3"/>
                    </a:cubicBezTo>
                    <a:cubicBezTo>
                      <a:pt x="107" y="2"/>
                      <a:pt x="107" y="2"/>
                      <a:pt x="106" y="1"/>
                    </a:cubicBezTo>
                    <a:cubicBezTo>
                      <a:pt x="106" y="1"/>
                      <a:pt x="106" y="1"/>
                      <a:pt x="106" y="1"/>
                    </a:cubicBezTo>
                    <a:cubicBezTo>
                      <a:pt x="105" y="1"/>
                      <a:pt x="105" y="0"/>
                      <a:pt x="105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1"/>
                      <a:pt x="102" y="1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3"/>
                      <a:pt x="100" y="4"/>
                      <a:pt x="100" y="5"/>
                    </a:cubicBezTo>
                    <a:cubicBezTo>
                      <a:pt x="98" y="7"/>
                      <a:pt x="98" y="8"/>
                      <a:pt x="97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6" y="8"/>
                      <a:pt x="95" y="9"/>
                      <a:pt x="94" y="9"/>
                    </a:cubicBezTo>
                    <a:cubicBezTo>
                      <a:pt x="91" y="10"/>
                      <a:pt x="88" y="11"/>
                      <a:pt x="86" y="12"/>
                    </a:cubicBezTo>
                    <a:cubicBezTo>
                      <a:pt x="85" y="13"/>
                      <a:pt x="84" y="13"/>
                      <a:pt x="83" y="13"/>
                    </a:cubicBezTo>
                    <a:cubicBezTo>
                      <a:pt x="81" y="13"/>
                      <a:pt x="79" y="13"/>
                      <a:pt x="77" y="12"/>
                    </a:cubicBezTo>
                    <a:cubicBezTo>
                      <a:pt x="76" y="12"/>
                      <a:pt x="76" y="12"/>
                      <a:pt x="75" y="11"/>
                    </a:cubicBezTo>
                    <a:cubicBezTo>
                      <a:pt x="73" y="11"/>
                      <a:pt x="71" y="10"/>
                      <a:pt x="70" y="10"/>
                    </a:cubicBezTo>
                    <a:cubicBezTo>
                      <a:pt x="69" y="10"/>
                      <a:pt x="69" y="10"/>
                      <a:pt x="68" y="10"/>
                    </a:cubicBezTo>
                    <a:cubicBezTo>
                      <a:pt x="66" y="10"/>
                      <a:pt x="65" y="11"/>
                      <a:pt x="64" y="11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3"/>
                      <a:pt x="65" y="14"/>
                      <a:pt x="66" y="16"/>
                    </a:cubicBezTo>
                    <a:cubicBezTo>
                      <a:pt x="66" y="18"/>
                      <a:pt x="66" y="21"/>
                      <a:pt x="66" y="23"/>
                    </a:cubicBezTo>
                    <a:cubicBezTo>
                      <a:pt x="66" y="23"/>
                      <a:pt x="66" y="24"/>
                      <a:pt x="66" y="24"/>
                    </a:cubicBezTo>
                    <a:cubicBezTo>
                      <a:pt x="66" y="25"/>
                      <a:pt x="67" y="26"/>
                      <a:pt x="67" y="27"/>
                    </a:cubicBezTo>
                    <a:cubicBezTo>
                      <a:pt x="68" y="31"/>
                      <a:pt x="70" y="33"/>
                      <a:pt x="70" y="33"/>
                    </a:cubicBezTo>
                    <a:cubicBezTo>
                      <a:pt x="72" y="33"/>
                      <a:pt x="73" y="33"/>
                      <a:pt x="75" y="34"/>
                    </a:cubicBezTo>
                    <a:cubicBezTo>
                      <a:pt x="77" y="35"/>
                      <a:pt x="79" y="37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79" y="39"/>
                      <a:pt x="79" y="41"/>
                      <a:pt x="78" y="41"/>
                    </a:cubicBezTo>
                    <a:cubicBezTo>
                      <a:pt x="78" y="42"/>
                      <a:pt x="77" y="42"/>
                      <a:pt x="77" y="42"/>
                    </a:cubicBezTo>
                    <a:cubicBezTo>
                      <a:pt x="74" y="43"/>
                      <a:pt x="73" y="46"/>
                      <a:pt x="72" y="49"/>
                    </a:cubicBezTo>
                    <a:cubicBezTo>
                      <a:pt x="72" y="50"/>
                      <a:pt x="72" y="51"/>
                      <a:pt x="72" y="52"/>
                    </a:cubicBezTo>
                    <a:cubicBezTo>
                      <a:pt x="72" y="54"/>
                      <a:pt x="72" y="58"/>
                      <a:pt x="68" y="59"/>
                    </a:cubicBezTo>
                    <a:cubicBezTo>
                      <a:pt x="66" y="59"/>
                      <a:pt x="65" y="60"/>
                      <a:pt x="65" y="63"/>
                    </a:cubicBezTo>
                    <a:cubicBezTo>
                      <a:pt x="65" y="68"/>
                      <a:pt x="61" y="69"/>
                      <a:pt x="59" y="69"/>
                    </a:cubicBezTo>
                    <a:cubicBezTo>
                      <a:pt x="59" y="70"/>
                      <a:pt x="58" y="70"/>
                      <a:pt x="58" y="70"/>
                    </a:cubicBezTo>
                    <a:cubicBezTo>
                      <a:pt x="58" y="70"/>
                      <a:pt x="57" y="72"/>
                      <a:pt x="57" y="73"/>
                    </a:cubicBezTo>
                    <a:cubicBezTo>
                      <a:pt x="55" y="79"/>
                      <a:pt x="54" y="81"/>
                      <a:pt x="53" y="82"/>
                    </a:cubicBezTo>
                    <a:cubicBezTo>
                      <a:pt x="52" y="83"/>
                      <a:pt x="51" y="83"/>
                      <a:pt x="49" y="84"/>
                    </a:cubicBezTo>
                    <a:cubicBezTo>
                      <a:pt x="47" y="84"/>
                      <a:pt x="44" y="85"/>
                      <a:pt x="44" y="87"/>
                    </a:cubicBezTo>
                    <a:cubicBezTo>
                      <a:pt x="44" y="91"/>
                      <a:pt x="40" y="97"/>
                      <a:pt x="36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5" y="97"/>
                      <a:pt x="35" y="97"/>
                      <a:pt x="34" y="96"/>
                    </a:cubicBezTo>
                    <a:cubicBezTo>
                      <a:pt x="33" y="96"/>
                      <a:pt x="32" y="96"/>
                      <a:pt x="31" y="96"/>
                    </a:cubicBezTo>
                    <a:cubicBezTo>
                      <a:pt x="30" y="96"/>
                      <a:pt x="30" y="96"/>
                      <a:pt x="30" y="96"/>
                    </a:cubicBezTo>
                    <a:cubicBezTo>
                      <a:pt x="30" y="97"/>
                      <a:pt x="29" y="98"/>
                      <a:pt x="27" y="98"/>
                    </a:cubicBezTo>
                    <a:cubicBezTo>
                      <a:pt x="26" y="98"/>
                      <a:pt x="24" y="98"/>
                      <a:pt x="23" y="97"/>
                    </a:cubicBezTo>
                    <a:cubicBezTo>
                      <a:pt x="22" y="97"/>
                      <a:pt x="22" y="96"/>
                      <a:pt x="21" y="96"/>
                    </a:cubicBezTo>
                    <a:cubicBezTo>
                      <a:pt x="21" y="96"/>
                      <a:pt x="21" y="97"/>
                      <a:pt x="20" y="97"/>
                    </a:cubicBezTo>
                    <a:cubicBezTo>
                      <a:pt x="16" y="101"/>
                      <a:pt x="14" y="104"/>
                      <a:pt x="14" y="105"/>
                    </a:cubicBezTo>
                    <a:cubicBezTo>
                      <a:pt x="14" y="106"/>
                      <a:pt x="15" y="106"/>
                      <a:pt x="16" y="107"/>
                    </a:cubicBezTo>
                    <a:cubicBezTo>
                      <a:pt x="18" y="108"/>
                      <a:pt x="21" y="110"/>
                      <a:pt x="21" y="113"/>
                    </a:cubicBezTo>
                    <a:cubicBezTo>
                      <a:pt x="20" y="117"/>
                      <a:pt x="23" y="121"/>
                      <a:pt x="25" y="123"/>
                    </a:cubicBezTo>
                    <a:cubicBezTo>
                      <a:pt x="27" y="125"/>
                      <a:pt x="32" y="132"/>
                      <a:pt x="29" y="136"/>
                    </a:cubicBezTo>
                    <a:cubicBezTo>
                      <a:pt x="27" y="139"/>
                      <a:pt x="24" y="140"/>
                      <a:pt x="19" y="139"/>
                    </a:cubicBezTo>
                    <a:cubicBezTo>
                      <a:pt x="18" y="139"/>
                      <a:pt x="17" y="139"/>
                      <a:pt x="16" y="139"/>
                    </a:cubicBezTo>
                    <a:cubicBezTo>
                      <a:pt x="15" y="140"/>
                      <a:pt x="12" y="140"/>
                      <a:pt x="8" y="140"/>
                    </a:cubicBezTo>
                    <a:cubicBezTo>
                      <a:pt x="8" y="139"/>
                      <a:pt x="7" y="139"/>
                      <a:pt x="7" y="139"/>
                    </a:cubicBezTo>
                    <a:cubicBezTo>
                      <a:pt x="4" y="139"/>
                      <a:pt x="3" y="141"/>
                      <a:pt x="2" y="143"/>
                    </a:cubicBezTo>
                    <a:cubicBezTo>
                      <a:pt x="1" y="144"/>
                      <a:pt x="1" y="144"/>
                      <a:pt x="1" y="145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1" y="146"/>
                      <a:pt x="2" y="147"/>
                      <a:pt x="2" y="148"/>
                    </a:cubicBezTo>
                    <a:cubicBezTo>
                      <a:pt x="4" y="150"/>
                      <a:pt x="6" y="152"/>
                      <a:pt x="9" y="153"/>
                    </a:cubicBezTo>
                    <a:cubicBezTo>
                      <a:pt x="11" y="154"/>
                      <a:pt x="14" y="153"/>
                      <a:pt x="16" y="153"/>
                    </a:cubicBezTo>
                    <a:cubicBezTo>
                      <a:pt x="17" y="152"/>
                      <a:pt x="18" y="152"/>
                      <a:pt x="19" y="152"/>
                    </a:cubicBezTo>
                    <a:cubicBezTo>
                      <a:pt x="21" y="152"/>
                      <a:pt x="22" y="153"/>
                      <a:pt x="22" y="156"/>
                    </a:cubicBezTo>
                    <a:cubicBezTo>
                      <a:pt x="22" y="161"/>
                      <a:pt x="15" y="161"/>
                      <a:pt x="9" y="162"/>
                    </a:cubicBezTo>
                    <a:cubicBezTo>
                      <a:pt x="9" y="162"/>
                      <a:pt x="8" y="162"/>
                      <a:pt x="7" y="162"/>
                    </a:cubicBezTo>
                    <a:cubicBezTo>
                      <a:pt x="11" y="167"/>
                      <a:pt x="23" y="180"/>
                      <a:pt x="28" y="179"/>
                    </a:cubicBezTo>
                    <a:cubicBezTo>
                      <a:pt x="34" y="178"/>
                      <a:pt x="38" y="172"/>
                      <a:pt x="39" y="170"/>
                    </a:cubicBezTo>
                    <a:cubicBezTo>
                      <a:pt x="38" y="169"/>
                      <a:pt x="37" y="168"/>
                      <a:pt x="38" y="166"/>
                    </a:cubicBezTo>
                    <a:cubicBezTo>
                      <a:pt x="38" y="164"/>
                      <a:pt x="41" y="161"/>
                      <a:pt x="43" y="161"/>
                    </a:cubicBezTo>
                    <a:cubicBezTo>
                      <a:pt x="44" y="161"/>
                      <a:pt x="44" y="161"/>
                      <a:pt x="45" y="161"/>
                    </a:cubicBezTo>
                    <a:cubicBezTo>
                      <a:pt x="47" y="162"/>
                      <a:pt x="47" y="165"/>
                      <a:pt x="47" y="168"/>
                    </a:cubicBezTo>
                    <a:cubicBezTo>
                      <a:pt x="47" y="170"/>
                      <a:pt x="47" y="173"/>
                      <a:pt x="48" y="173"/>
                    </a:cubicBezTo>
                    <a:cubicBezTo>
                      <a:pt x="52" y="176"/>
                      <a:pt x="50" y="181"/>
                      <a:pt x="49" y="186"/>
                    </a:cubicBezTo>
                    <a:cubicBezTo>
                      <a:pt x="48" y="188"/>
                      <a:pt x="49" y="193"/>
                      <a:pt x="50" y="198"/>
                    </a:cubicBezTo>
                    <a:cubicBezTo>
                      <a:pt x="50" y="200"/>
                      <a:pt x="51" y="202"/>
                      <a:pt x="51" y="204"/>
                    </a:cubicBezTo>
                    <a:cubicBezTo>
                      <a:pt x="51" y="206"/>
                      <a:pt x="52" y="209"/>
                      <a:pt x="53" y="212"/>
                    </a:cubicBezTo>
                    <a:cubicBezTo>
                      <a:pt x="54" y="216"/>
                      <a:pt x="55" y="220"/>
                      <a:pt x="56" y="224"/>
                    </a:cubicBezTo>
                    <a:cubicBezTo>
                      <a:pt x="57" y="232"/>
                      <a:pt x="62" y="245"/>
                      <a:pt x="66" y="254"/>
                    </a:cubicBezTo>
                    <a:cubicBezTo>
                      <a:pt x="69" y="258"/>
                      <a:pt x="71" y="265"/>
                      <a:pt x="73" y="270"/>
                    </a:cubicBezTo>
                    <a:cubicBezTo>
                      <a:pt x="74" y="276"/>
                      <a:pt x="76" y="281"/>
                      <a:pt x="77" y="283"/>
                    </a:cubicBezTo>
                    <a:cubicBezTo>
                      <a:pt x="80" y="286"/>
                      <a:pt x="88" y="299"/>
                      <a:pt x="88" y="307"/>
                    </a:cubicBezTo>
                    <a:cubicBezTo>
                      <a:pt x="88" y="314"/>
                      <a:pt x="96" y="324"/>
                      <a:pt x="98" y="326"/>
                    </a:cubicBezTo>
                    <a:cubicBezTo>
                      <a:pt x="99" y="326"/>
                      <a:pt x="99" y="326"/>
                      <a:pt x="99" y="326"/>
                    </a:cubicBezTo>
                    <a:cubicBezTo>
                      <a:pt x="101" y="326"/>
                      <a:pt x="105" y="323"/>
                      <a:pt x="106" y="320"/>
                    </a:cubicBezTo>
                    <a:cubicBezTo>
                      <a:pt x="107" y="317"/>
                      <a:pt x="110" y="315"/>
                      <a:pt x="112" y="313"/>
                    </a:cubicBezTo>
                    <a:cubicBezTo>
                      <a:pt x="114" y="312"/>
                      <a:pt x="116" y="311"/>
                      <a:pt x="116" y="310"/>
                    </a:cubicBezTo>
                    <a:cubicBezTo>
                      <a:pt x="117" y="307"/>
                      <a:pt x="117" y="301"/>
                      <a:pt x="122" y="300"/>
                    </a:cubicBezTo>
                    <a:cubicBezTo>
                      <a:pt x="123" y="300"/>
                      <a:pt x="124" y="299"/>
                      <a:pt x="124" y="294"/>
                    </a:cubicBezTo>
                    <a:cubicBezTo>
                      <a:pt x="124" y="290"/>
                      <a:pt x="124" y="283"/>
                      <a:pt x="127" y="279"/>
                    </a:cubicBezTo>
                    <a:cubicBezTo>
                      <a:pt x="130" y="275"/>
                      <a:pt x="130" y="266"/>
                      <a:pt x="129" y="262"/>
                    </a:cubicBezTo>
                    <a:cubicBezTo>
                      <a:pt x="127" y="258"/>
                      <a:pt x="128" y="251"/>
                      <a:pt x="130" y="247"/>
                    </a:cubicBezTo>
                    <a:cubicBezTo>
                      <a:pt x="130" y="245"/>
                      <a:pt x="130" y="244"/>
                      <a:pt x="131" y="243"/>
                    </a:cubicBezTo>
                    <a:cubicBezTo>
                      <a:pt x="131" y="240"/>
                      <a:pt x="132" y="236"/>
                      <a:pt x="135" y="236"/>
                    </a:cubicBezTo>
                    <a:cubicBezTo>
                      <a:pt x="138" y="236"/>
                      <a:pt x="142" y="233"/>
                      <a:pt x="145" y="229"/>
                    </a:cubicBezTo>
                    <a:cubicBezTo>
                      <a:pt x="148" y="226"/>
                      <a:pt x="153" y="222"/>
                      <a:pt x="158" y="219"/>
                    </a:cubicBezTo>
                    <a:cubicBezTo>
                      <a:pt x="160" y="217"/>
                      <a:pt x="162" y="216"/>
                      <a:pt x="163" y="215"/>
                    </a:cubicBezTo>
                    <a:cubicBezTo>
                      <a:pt x="167" y="212"/>
                      <a:pt x="177" y="202"/>
                      <a:pt x="180" y="197"/>
                    </a:cubicBezTo>
                    <a:cubicBezTo>
                      <a:pt x="183" y="194"/>
                      <a:pt x="187" y="192"/>
                      <a:pt x="191" y="190"/>
                    </a:cubicBezTo>
                    <a:cubicBezTo>
                      <a:pt x="193" y="188"/>
                      <a:pt x="196" y="187"/>
                      <a:pt x="198" y="185"/>
                    </a:cubicBezTo>
                    <a:cubicBezTo>
                      <a:pt x="200" y="183"/>
                      <a:pt x="200" y="181"/>
                      <a:pt x="200" y="179"/>
                    </a:cubicBezTo>
                    <a:cubicBezTo>
                      <a:pt x="200" y="177"/>
                      <a:pt x="201" y="176"/>
                      <a:pt x="201" y="175"/>
                    </a:cubicBezTo>
                    <a:cubicBezTo>
                      <a:pt x="202" y="167"/>
                      <a:pt x="223" y="166"/>
                      <a:pt x="223" y="166"/>
                    </a:cubicBezTo>
                    <a:cubicBezTo>
                      <a:pt x="223" y="166"/>
                      <a:pt x="223" y="166"/>
                      <a:pt x="224" y="166"/>
                    </a:cubicBezTo>
                    <a:cubicBezTo>
                      <a:pt x="224" y="166"/>
                      <a:pt x="224" y="166"/>
                      <a:pt x="224" y="165"/>
                    </a:cubicBezTo>
                    <a:cubicBezTo>
                      <a:pt x="224" y="165"/>
                      <a:pt x="224" y="165"/>
                      <a:pt x="224" y="164"/>
                    </a:cubicBezTo>
                    <a:cubicBezTo>
                      <a:pt x="223" y="164"/>
                      <a:pt x="223" y="163"/>
                      <a:pt x="223" y="163"/>
                    </a:cubicBezTo>
                    <a:cubicBezTo>
                      <a:pt x="223" y="162"/>
                      <a:pt x="223" y="162"/>
                      <a:pt x="223" y="161"/>
                    </a:cubicBezTo>
                    <a:cubicBezTo>
                      <a:pt x="223" y="161"/>
                      <a:pt x="223" y="160"/>
                      <a:pt x="223" y="160"/>
                    </a:cubicBezTo>
                    <a:cubicBezTo>
                      <a:pt x="223" y="160"/>
                      <a:pt x="223" y="159"/>
                      <a:pt x="223" y="159"/>
                    </a:cubicBezTo>
                    <a:cubicBezTo>
                      <a:pt x="223" y="158"/>
                      <a:pt x="223" y="158"/>
                      <a:pt x="222" y="157"/>
                    </a:cubicBezTo>
                    <a:cubicBezTo>
                      <a:pt x="222" y="157"/>
                      <a:pt x="222" y="156"/>
                      <a:pt x="222" y="156"/>
                    </a:cubicBezTo>
                    <a:cubicBezTo>
                      <a:pt x="222" y="156"/>
                      <a:pt x="222" y="155"/>
                      <a:pt x="222" y="155"/>
                    </a:cubicBezTo>
                    <a:cubicBezTo>
                      <a:pt x="222" y="154"/>
                      <a:pt x="222" y="154"/>
                      <a:pt x="222" y="154"/>
                    </a:cubicBezTo>
                    <a:cubicBezTo>
                      <a:pt x="222" y="153"/>
                      <a:pt x="221" y="153"/>
                      <a:pt x="221" y="152"/>
                    </a:cubicBezTo>
                    <a:cubicBezTo>
                      <a:pt x="221" y="152"/>
                      <a:pt x="221" y="152"/>
                      <a:pt x="221" y="151"/>
                    </a:cubicBezTo>
                    <a:cubicBezTo>
                      <a:pt x="221" y="151"/>
                      <a:pt x="221" y="150"/>
                      <a:pt x="221" y="150"/>
                    </a:cubicBezTo>
                    <a:cubicBezTo>
                      <a:pt x="221" y="150"/>
                      <a:pt x="221" y="150"/>
                      <a:pt x="220" y="150"/>
                    </a:cubicBezTo>
                    <a:cubicBezTo>
                      <a:pt x="220" y="149"/>
                      <a:pt x="220" y="148"/>
                      <a:pt x="220" y="148"/>
                    </a:cubicBezTo>
                    <a:cubicBezTo>
                      <a:pt x="218" y="143"/>
                      <a:pt x="216" y="134"/>
                      <a:pt x="217" y="130"/>
                    </a:cubicBezTo>
                    <a:cubicBezTo>
                      <a:pt x="218" y="127"/>
                      <a:pt x="220" y="127"/>
                      <a:pt x="221" y="126"/>
                    </a:cubicBezTo>
                    <a:cubicBezTo>
                      <a:pt x="223" y="126"/>
                      <a:pt x="223" y="126"/>
                      <a:pt x="223" y="125"/>
                    </a:cubicBezTo>
                    <a:cubicBezTo>
                      <a:pt x="223" y="125"/>
                      <a:pt x="221" y="124"/>
                      <a:pt x="220" y="124"/>
                    </a:cubicBezTo>
                    <a:cubicBezTo>
                      <a:pt x="218" y="123"/>
                      <a:pt x="216" y="121"/>
                      <a:pt x="215" y="119"/>
                    </a:cubicBezTo>
                    <a:cubicBezTo>
                      <a:pt x="215" y="118"/>
                      <a:pt x="215" y="116"/>
                      <a:pt x="216" y="115"/>
                    </a:cubicBezTo>
                    <a:cubicBezTo>
                      <a:pt x="217" y="113"/>
                      <a:pt x="219" y="112"/>
                      <a:pt x="221" y="112"/>
                    </a:cubicBezTo>
                    <a:cubicBezTo>
                      <a:pt x="222" y="112"/>
                      <a:pt x="223" y="112"/>
                      <a:pt x="224" y="113"/>
                    </a:cubicBezTo>
                    <a:cubicBezTo>
                      <a:pt x="225" y="114"/>
                      <a:pt x="226" y="114"/>
                      <a:pt x="227" y="114"/>
                    </a:cubicBezTo>
                    <a:cubicBezTo>
                      <a:pt x="233" y="114"/>
                      <a:pt x="237" y="117"/>
                      <a:pt x="237" y="122"/>
                    </a:cubicBezTo>
                    <a:cubicBezTo>
                      <a:pt x="237" y="123"/>
                      <a:pt x="239" y="125"/>
                      <a:pt x="240" y="126"/>
                    </a:cubicBezTo>
                    <a:cubicBezTo>
                      <a:pt x="242" y="125"/>
                      <a:pt x="249" y="125"/>
                      <a:pt x="253" y="125"/>
                    </a:cubicBezTo>
                    <a:cubicBezTo>
                      <a:pt x="257" y="125"/>
                      <a:pt x="263" y="125"/>
                      <a:pt x="263" y="130"/>
                    </a:cubicBezTo>
                    <a:cubicBezTo>
                      <a:pt x="263" y="133"/>
                      <a:pt x="258" y="143"/>
                      <a:pt x="252" y="143"/>
                    </a:cubicBezTo>
                    <a:cubicBezTo>
                      <a:pt x="252" y="143"/>
                      <a:pt x="251" y="144"/>
                      <a:pt x="251" y="146"/>
                    </a:cubicBezTo>
                    <a:cubicBezTo>
                      <a:pt x="251" y="149"/>
                      <a:pt x="251" y="151"/>
                      <a:pt x="252" y="151"/>
                    </a:cubicBezTo>
                    <a:cubicBezTo>
                      <a:pt x="252" y="151"/>
                      <a:pt x="254" y="149"/>
                      <a:pt x="255" y="148"/>
                    </a:cubicBezTo>
                    <a:cubicBezTo>
                      <a:pt x="255" y="147"/>
                      <a:pt x="255" y="147"/>
                      <a:pt x="255" y="147"/>
                    </a:cubicBezTo>
                    <a:cubicBezTo>
                      <a:pt x="256" y="145"/>
                      <a:pt x="258" y="142"/>
                      <a:pt x="260" y="142"/>
                    </a:cubicBezTo>
                    <a:cubicBezTo>
                      <a:pt x="262" y="142"/>
                      <a:pt x="263" y="146"/>
                      <a:pt x="265" y="157"/>
                    </a:cubicBezTo>
                    <a:cubicBezTo>
                      <a:pt x="265" y="158"/>
                      <a:pt x="265" y="160"/>
                      <a:pt x="265" y="162"/>
                    </a:cubicBezTo>
                    <a:cubicBezTo>
                      <a:pt x="265" y="162"/>
                      <a:pt x="265" y="162"/>
                      <a:pt x="265" y="162"/>
                    </a:cubicBezTo>
                    <a:cubicBezTo>
                      <a:pt x="265" y="162"/>
                      <a:pt x="265" y="162"/>
                      <a:pt x="265" y="16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0" name="Freeform 1121"/>
              <p:cNvSpPr/>
              <p:nvPr/>
            </p:nvSpPr>
            <p:spPr bwMode="auto">
              <a:xfrm>
                <a:off x="4021" y="1823"/>
                <a:ext cx="112" cy="46"/>
              </a:xfrm>
              <a:custGeom>
                <a:avLst/>
                <a:rect l="l" t="t" r="r" b="b"/>
                <a:pathLst>
                  <a:path w="118" h="48">
                    <a:moveTo>
                      <a:pt x="118" y="12"/>
                    </a:moveTo>
                    <a:cubicBezTo>
                      <a:pt x="117" y="12"/>
                      <a:pt x="117" y="12"/>
                      <a:pt x="117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7" y="12"/>
                      <a:pt x="116" y="12"/>
                      <a:pt x="116" y="12"/>
                    </a:cubicBezTo>
                    <a:cubicBezTo>
                      <a:pt x="115" y="12"/>
                      <a:pt x="115" y="12"/>
                      <a:pt x="115" y="12"/>
                    </a:cubicBezTo>
                    <a:cubicBezTo>
                      <a:pt x="113" y="12"/>
                      <a:pt x="111" y="11"/>
                      <a:pt x="109" y="9"/>
                    </a:cubicBezTo>
                    <a:cubicBezTo>
                      <a:pt x="107" y="7"/>
                      <a:pt x="106" y="7"/>
                      <a:pt x="106" y="7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3" y="7"/>
                      <a:pt x="101" y="7"/>
                      <a:pt x="100" y="7"/>
                    </a:cubicBezTo>
                    <a:cubicBezTo>
                      <a:pt x="96" y="6"/>
                      <a:pt x="85" y="4"/>
                      <a:pt x="77" y="4"/>
                    </a:cubicBezTo>
                    <a:cubicBezTo>
                      <a:pt x="73" y="4"/>
                      <a:pt x="72" y="5"/>
                      <a:pt x="72" y="5"/>
                    </a:cubicBezTo>
                    <a:cubicBezTo>
                      <a:pt x="68" y="6"/>
                      <a:pt x="60" y="3"/>
                      <a:pt x="56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50" y="0"/>
                      <a:pt x="47" y="2"/>
                      <a:pt x="46" y="3"/>
                    </a:cubicBezTo>
                    <a:cubicBezTo>
                      <a:pt x="46" y="7"/>
                      <a:pt x="44" y="9"/>
                      <a:pt x="41" y="9"/>
                    </a:cubicBezTo>
                    <a:cubicBezTo>
                      <a:pt x="39" y="9"/>
                      <a:pt x="37" y="8"/>
                      <a:pt x="34" y="7"/>
                    </a:cubicBezTo>
                    <a:cubicBezTo>
                      <a:pt x="31" y="5"/>
                      <a:pt x="28" y="5"/>
                      <a:pt x="25" y="5"/>
                    </a:cubicBezTo>
                    <a:cubicBezTo>
                      <a:pt x="22" y="5"/>
                      <a:pt x="21" y="5"/>
                      <a:pt x="21" y="6"/>
                    </a:cubicBezTo>
                    <a:cubicBezTo>
                      <a:pt x="21" y="10"/>
                      <a:pt x="15" y="14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7"/>
                      <a:pt x="11" y="18"/>
                    </a:cubicBezTo>
                    <a:cubicBezTo>
                      <a:pt x="12" y="19"/>
                      <a:pt x="13" y="20"/>
                      <a:pt x="14" y="21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5" y="22"/>
                      <a:pt x="16" y="23"/>
                      <a:pt x="17" y="23"/>
                    </a:cubicBezTo>
                    <a:cubicBezTo>
                      <a:pt x="19" y="23"/>
                      <a:pt x="20" y="22"/>
                      <a:pt x="20" y="22"/>
                    </a:cubicBezTo>
                    <a:cubicBezTo>
                      <a:pt x="20" y="21"/>
                      <a:pt x="21" y="20"/>
                      <a:pt x="23" y="20"/>
                    </a:cubicBezTo>
                    <a:cubicBezTo>
                      <a:pt x="27" y="20"/>
                      <a:pt x="34" y="25"/>
                      <a:pt x="39" y="28"/>
                    </a:cubicBezTo>
                    <a:cubicBezTo>
                      <a:pt x="40" y="29"/>
                      <a:pt x="41" y="31"/>
                      <a:pt x="41" y="32"/>
                    </a:cubicBezTo>
                    <a:cubicBezTo>
                      <a:pt x="41" y="34"/>
                      <a:pt x="39" y="34"/>
                      <a:pt x="38" y="35"/>
                    </a:cubicBezTo>
                    <a:cubicBezTo>
                      <a:pt x="36" y="35"/>
                      <a:pt x="35" y="35"/>
                      <a:pt x="34" y="36"/>
                    </a:cubicBezTo>
                    <a:cubicBezTo>
                      <a:pt x="34" y="38"/>
                      <a:pt x="32" y="39"/>
                      <a:pt x="29" y="39"/>
                    </a:cubicBezTo>
                    <a:cubicBezTo>
                      <a:pt x="28" y="39"/>
                      <a:pt x="26" y="39"/>
                      <a:pt x="25" y="39"/>
                    </a:cubicBezTo>
                    <a:cubicBezTo>
                      <a:pt x="24" y="39"/>
                      <a:pt x="24" y="39"/>
                      <a:pt x="23" y="39"/>
                    </a:cubicBezTo>
                    <a:cubicBezTo>
                      <a:pt x="23" y="39"/>
                      <a:pt x="22" y="39"/>
                      <a:pt x="22" y="39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1" y="40"/>
                      <a:pt x="21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9" y="40"/>
                      <a:pt x="19" y="40"/>
                      <a:pt x="18" y="41"/>
                    </a:cubicBezTo>
                    <a:cubicBezTo>
                      <a:pt x="18" y="41"/>
                      <a:pt x="18" y="41"/>
                      <a:pt x="17" y="41"/>
                    </a:cubicBezTo>
                    <a:cubicBezTo>
                      <a:pt x="17" y="41"/>
                      <a:pt x="17" y="41"/>
                      <a:pt x="16" y="41"/>
                    </a:cubicBezTo>
                    <a:cubicBezTo>
                      <a:pt x="14" y="41"/>
                      <a:pt x="11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3" y="41"/>
                      <a:pt x="1" y="43"/>
                      <a:pt x="0" y="45"/>
                    </a:cubicBezTo>
                    <a:cubicBezTo>
                      <a:pt x="1" y="45"/>
                      <a:pt x="2" y="45"/>
                      <a:pt x="3" y="45"/>
                    </a:cubicBezTo>
                    <a:cubicBezTo>
                      <a:pt x="5" y="45"/>
                      <a:pt x="6" y="44"/>
                      <a:pt x="8" y="44"/>
                    </a:cubicBezTo>
                    <a:cubicBezTo>
                      <a:pt x="11" y="44"/>
                      <a:pt x="13" y="45"/>
                      <a:pt x="14" y="46"/>
                    </a:cubicBezTo>
                    <a:cubicBezTo>
                      <a:pt x="15" y="46"/>
                      <a:pt x="16" y="46"/>
                      <a:pt x="16" y="46"/>
                    </a:cubicBezTo>
                    <a:cubicBezTo>
                      <a:pt x="17" y="46"/>
                      <a:pt x="18" y="46"/>
                      <a:pt x="18" y="46"/>
                    </a:cubicBezTo>
                    <a:cubicBezTo>
                      <a:pt x="21" y="45"/>
                      <a:pt x="24" y="45"/>
                      <a:pt x="25" y="47"/>
                    </a:cubicBezTo>
                    <a:cubicBezTo>
                      <a:pt x="25" y="47"/>
                      <a:pt x="26" y="48"/>
                      <a:pt x="28" y="48"/>
                    </a:cubicBezTo>
                    <a:cubicBezTo>
                      <a:pt x="28" y="48"/>
                      <a:pt x="29" y="48"/>
                      <a:pt x="30" y="48"/>
                    </a:cubicBezTo>
                    <a:cubicBezTo>
                      <a:pt x="30" y="47"/>
                      <a:pt x="30" y="47"/>
                      <a:pt x="31" y="47"/>
                    </a:cubicBezTo>
                    <a:cubicBezTo>
                      <a:pt x="32" y="47"/>
                      <a:pt x="33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6" y="48"/>
                      <a:pt x="36" y="48"/>
                      <a:pt x="37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8"/>
                      <a:pt x="38" y="48"/>
                      <a:pt x="39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5" y="47"/>
                      <a:pt x="45" y="47"/>
                      <a:pt x="46" y="47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7"/>
                      <a:pt x="47" y="47"/>
                      <a:pt x="47" y="47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3"/>
                      <a:pt x="47" y="43"/>
                    </a:cubicBezTo>
                    <a:cubicBezTo>
                      <a:pt x="47" y="39"/>
                      <a:pt x="51" y="39"/>
                      <a:pt x="52" y="39"/>
                    </a:cubicBezTo>
                    <a:cubicBezTo>
                      <a:pt x="53" y="38"/>
                      <a:pt x="53" y="38"/>
                      <a:pt x="54" y="38"/>
                    </a:cubicBezTo>
                    <a:cubicBezTo>
                      <a:pt x="55" y="38"/>
                      <a:pt x="55" y="37"/>
                      <a:pt x="56" y="37"/>
                    </a:cubicBezTo>
                    <a:cubicBezTo>
                      <a:pt x="57" y="35"/>
                      <a:pt x="59" y="34"/>
                      <a:pt x="61" y="34"/>
                    </a:cubicBezTo>
                    <a:cubicBezTo>
                      <a:pt x="61" y="34"/>
                      <a:pt x="62" y="34"/>
                      <a:pt x="63" y="33"/>
                    </a:cubicBezTo>
                    <a:cubicBezTo>
                      <a:pt x="64" y="32"/>
                      <a:pt x="66" y="31"/>
                      <a:pt x="68" y="32"/>
                    </a:cubicBezTo>
                    <a:cubicBezTo>
                      <a:pt x="69" y="32"/>
                      <a:pt x="70" y="33"/>
                      <a:pt x="71" y="34"/>
                    </a:cubicBezTo>
                    <a:cubicBezTo>
                      <a:pt x="71" y="34"/>
                      <a:pt x="72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5" y="33"/>
                      <a:pt x="76" y="33"/>
                    </a:cubicBezTo>
                    <a:cubicBezTo>
                      <a:pt x="77" y="33"/>
                      <a:pt x="78" y="33"/>
                      <a:pt x="80" y="30"/>
                    </a:cubicBezTo>
                    <a:cubicBezTo>
                      <a:pt x="83" y="27"/>
                      <a:pt x="86" y="26"/>
                      <a:pt x="90" y="27"/>
                    </a:cubicBezTo>
                    <a:cubicBezTo>
                      <a:pt x="92" y="27"/>
                      <a:pt x="92" y="27"/>
                      <a:pt x="92" y="27"/>
                    </a:cubicBezTo>
                    <a:cubicBezTo>
                      <a:pt x="96" y="27"/>
                      <a:pt x="97" y="25"/>
                      <a:pt x="99" y="23"/>
                    </a:cubicBezTo>
                    <a:cubicBezTo>
                      <a:pt x="100" y="20"/>
                      <a:pt x="102" y="19"/>
                      <a:pt x="105" y="19"/>
                    </a:cubicBezTo>
                    <a:cubicBezTo>
                      <a:pt x="106" y="18"/>
                      <a:pt x="107" y="18"/>
                      <a:pt x="108" y="17"/>
                    </a:cubicBezTo>
                    <a:cubicBezTo>
                      <a:pt x="108" y="17"/>
                      <a:pt x="109" y="17"/>
                      <a:pt x="109" y="16"/>
                    </a:cubicBezTo>
                    <a:cubicBezTo>
                      <a:pt x="109" y="16"/>
                      <a:pt x="110" y="16"/>
                      <a:pt x="110" y="16"/>
                    </a:cubicBezTo>
                    <a:cubicBezTo>
                      <a:pt x="110" y="16"/>
                      <a:pt x="110" y="16"/>
                      <a:pt x="110" y="16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5"/>
                      <a:pt x="112" y="15"/>
                      <a:pt x="112" y="15"/>
                    </a:cubicBezTo>
                    <a:cubicBezTo>
                      <a:pt x="112" y="15"/>
                      <a:pt x="112" y="14"/>
                      <a:pt x="113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3" y="14"/>
                      <a:pt x="114" y="14"/>
                      <a:pt x="114" y="14"/>
                    </a:cubicBezTo>
                    <a:cubicBezTo>
                      <a:pt x="114" y="14"/>
                      <a:pt x="114" y="14"/>
                      <a:pt x="114" y="14"/>
                    </a:cubicBezTo>
                    <a:cubicBezTo>
                      <a:pt x="116" y="13"/>
                      <a:pt x="117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1" name="Freeform 1122"/>
              <p:cNvSpPr/>
              <p:nvPr/>
            </p:nvSpPr>
            <p:spPr bwMode="auto">
              <a:xfrm>
                <a:off x="4113" y="1917"/>
                <a:ext cx="21" cy="19"/>
              </a:xfrm>
              <a:custGeom>
                <a:avLst/>
                <a:rect l="l" t="t" r="r" b="b"/>
                <a:pathLst>
                  <a:path w="22" h="20">
                    <a:moveTo>
                      <a:pt x="1" y="6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3" y="11"/>
                      <a:pt x="5" y="13"/>
                    </a:cubicBezTo>
                    <a:cubicBezTo>
                      <a:pt x="6" y="13"/>
                      <a:pt x="6" y="14"/>
                      <a:pt x="7" y="14"/>
                    </a:cubicBezTo>
                    <a:cubicBezTo>
                      <a:pt x="8" y="14"/>
                      <a:pt x="8" y="15"/>
                      <a:pt x="8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9" y="16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9"/>
                    </a:cubicBezTo>
                    <a:cubicBezTo>
                      <a:pt x="10" y="19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2" y="20"/>
                      <a:pt x="12" y="20"/>
                    </a:cubicBezTo>
                    <a:cubicBezTo>
                      <a:pt x="14" y="19"/>
                      <a:pt x="21" y="11"/>
                      <a:pt x="22" y="8"/>
                    </a:cubicBezTo>
                    <a:cubicBezTo>
                      <a:pt x="21" y="6"/>
                      <a:pt x="14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2" name="Freeform 1123"/>
              <p:cNvSpPr/>
              <p:nvPr/>
            </p:nvSpPr>
            <p:spPr bwMode="auto">
              <a:xfrm>
                <a:off x="4600" y="1827"/>
                <a:ext cx="66" cy="65"/>
              </a:xfrm>
              <a:custGeom>
                <a:avLst/>
                <a:rect l="l" t="t" r="r" b="b"/>
                <a:pathLst>
                  <a:path w="69" h="68">
                    <a:moveTo>
                      <a:pt x="11" y="46"/>
                    </a:moveTo>
                    <a:cubicBezTo>
                      <a:pt x="15" y="50"/>
                      <a:pt x="10" y="54"/>
                      <a:pt x="7" y="58"/>
                    </a:cubicBezTo>
                    <a:cubicBezTo>
                      <a:pt x="6" y="58"/>
                      <a:pt x="5" y="59"/>
                      <a:pt x="4" y="60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4" y="61"/>
                      <a:pt x="5" y="62"/>
                    </a:cubicBezTo>
                    <a:cubicBezTo>
                      <a:pt x="5" y="62"/>
                      <a:pt x="7" y="64"/>
                      <a:pt x="7" y="66"/>
                    </a:cubicBezTo>
                    <a:cubicBezTo>
                      <a:pt x="7" y="67"/>
                      <a:pt x="8" y="68"/>
                      <a:pt x="9" y="68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0" y="65"/>
                      <a:pt x="12" y="65"/>
                      <a:pt x="14" y="65"/>
                    </a:cubicBezTo>
                    <a:cubicBezTo>
                      <a:pt x="15" y="65"/>
                      <a:pt x="16" y="65"/>
                      <a:pt x="16" y="65"/>
                    </a:cubicBezTo>
                    <a:cubicBezTo>
                      <a:pt x="18" y="65"/>
                      <a:pt x="21" y="65"/>
                      <a:pt x="22" y="66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23" y="65"/>
                      <a:pt x="24" y="64"/>
                      <a:pt x="25" y="64"/>
                    </a:cubicBezTo>
                    <a:cubicBezTo>
                      <a:pt x="26" y="63"/>
                      <a:pt x="27" y="62"/>
                      <a:pt x="27" y="62"/>
                    </a:cubicBezTo>
                    <a:cubicBezTo>
                      <a:pt x="29" y="60"/>
                      <a:pt x="33" y="59"/>
                      <a:pt x="39" y="59"/>
                    </a:cubicBezTo>
                    <a:cubicBezTo>
                      <a:pt x="39" y="59"/>
                      <a:pt x="40" y="59"/>
                      <a:pt x="40" y="59"/>
                    </a:cubicBezTo>
                    <a:cubicBezTo>
                      <a:pt x="40" y="59"/>
                      <a:pt x="40" y="59"/>
                      <a:pt x="41" y="59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38" y="55"/>
                      <a:pt x="35" y="52"/>
                      <a:pt x="34" y="51"/>
                    </a:cubicBezTo>
                    <a:cubicBezTo>
                      <a:pt x="32" y="50"/>
                      <a:pt x="30" y="48"/>
                      <a:pt x="31" y="45"/>
                    </a:cubicBezTo>
                    <a:cubicBezTo>
                      <a:pt x="31" y="41"/>
                      <a:pt x="34" y="38"/>
                      <a:pt x="37" y="38"/>
                    </a:cubicBezTo>
                    <a:cubicBezTo>
                      <a:pt x="40" y="37"/>
                      <a:pt x="47" y="32"/>
                      <a:pt x="51" y="29"/>
                    </a:cubicBezTo>
                    <a:cubicBezTo>
                      <a:pt x="54" y="28"/>
                      <a:pt x="55" y="26"/>
                      <a:pt x="57" y="26"/>
                    </a:cubicBezTo>
                    <a:cubicBezTo>
                      <a:pt x="57" y="25"/>
                      <a:pt x="58" y="24"/>
                      <a:pt x="58" y="21"/>
                    </a:cubicBezTo>
                    <a:cubicBezTo>
                      <a:pt x="58" y="19"/>
                      <a:pt x="58" y="16"/>
                      <a:pt x="60" y="13"/>
                    </a:cubicBezTo>
                    <a:cubicBezTo>
                      <a:pt x="61" y="11"/>
                      <a:pt x="65" y="7"/>
                      <a:pt x="69" y="4"/>
                    </a:cubicBezTo>
                    <a:cubicBezTo>
                      <a:pt x="69" y="4"/>
                      <a:pt x="69" y="3"/>
                      <a:pt x="69" y="3"/>
                    </a:cubicBezTo>
                    <a:cubicBezTo>
                      <a:pt x="67" y="3"/>
                      <a:pt x="65" y="2"/>
                      <a:pt x="64" y="1"/>
                    </a:cubicBezTo>
                    <a:cubicBezTo>
                      <a:pt x="63" y="0"/>
                      <a:pt x="62" y="0"/>
                      <a:pt x="62" y="0"/>
                    </a:cubicBezTo>
                    <a:cubicBezTo>
                      <a:pt x="61" y="0"/>
                      <a:pt x="61" y="2"/>
                      <a:pt x="60" y="3"/>
                    </a:cubicBezTo>
                    <a:cubicBezTo>
                      <a:pt x="59" y="5"/>
                      <a:pt x="58" y="8"/>
                      <a:pt x="55" y="8"/>
                    </a:cubicBezTo>
                    <a:cubicBezTo>
                      <a:pt x="55" y="8"/>
                      <a:pt x="54" y="9"/>
                      <a:pt x="53" y="10"/>
                    </a:cubicBezTo>
                    <a:cubicBezTo>
                      <a:pt x="52" y="11"/>
                      <a:pt x="51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6" y="14"/>
                      <a:pt x="45" y="15"/>
                      <a:pt x="44" y="15"/>
                    </a:cubicBezTo>
                    <a:cubicBezTo>
                      <a:pt x="44" y="15"/>
                      <a:pt x="44" y="15"/>
                      <a:pt x="44" y="16"/>
                    </a:cubicBezTo>
                    <a:cubicBezTo>
                      <a:pt x="45" y="16"/>
                      <a:pt x="46" y="18"/>
                      <a:pt x="45" y="19"/>
                    </a:cubicBezTo>
                    <a:cubicBezTo>
                      <a:pt x="44" y="21"/>
                      <a:pt x="42" y="21"/>
                      <a:pt x="41" y="21"/>
                    </a:cubicBezTo>
                    <a:cubicBezTo>
                      <a:pt x="40" y="21"/>
                      <a:pt x="39" y="21"/>
                      <a:pt x="38" y="21"/>
                    </a:cubicBezTo>
                    <a:cubicBezTo>
                      <a:pt x="37" y="21"/>
                      <a:pt x="36" y="21"/>
                      <a:pt x="35" y="21"/>
                    </a:cubicBezTo>
                    <a:cubicBezTo>
                      <a:pt x="32" y="21"/>
                      <a:pt x="31" y="20"/>
                      <a:pt x="30" y="19"/>
                    </a:cubicBezTo>
                    <a:cubicBezTo>
                      <a:pt x="29" y="18"/>
                      <a:pt x="29" y="18"/>
                      <a:pt x="28" y="18"/>
                    </a:cubicBezTo>
                    <a:cubicBezTo>
                      <a:pt x="27" y="18"/>
                      <a:pt x="25" y="21"/>
                      <a:pt x="24" y="22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1" y="28"/>
                      <a:pt x="13" y="32"/>
                      <a:pt x="4" y="36"/>
                    </a:cubicBezTo>
                    <a:cubicBezTo>
                      <a:pt x="3" y="36"/>
                      <a:pt x="2" y="37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0" y="37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5" y="40"/>
                      <a:pt x="9" y="43"/>
                      <a:pt x="11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3" name="Freeform 1124"/>
              <p:cNvSpPr/>
              <p:nvPr/>
            </p:nvSpPr>
            <p:spPr bwMode="auto">
              <a:xfrm>
                <a:off x="4256" y="2007"/>
                <a:ext cx="85" cy="194"/>
              </a:xfrm>
              <a:custGeom>
                <a:avLst/>
                <a:rect l="l" t="t" r="r" b="b"/>
                <a:pathLst>
                  <a:path w="89" h="204">
                    <a:moveTo>
                      <a:pt x="81" y="93"/>
                    </a:moveTo>
                    <a:cubicBezTo>
                      <a:pt x="83" y="92"/>
                      <a:pt x="83" y="92"/>
                      <a:pt x="83" y="92"/>
                    </a:cubicBezTo>
                    <a:cubicBezTo>
                      <a:pt x="83" y="92"/>
                      <a:pt x="84" y="92"/>
                      <a:pt x="84" y="92"/>
                    </a:cubicBezTo>
                    <a:cubicBezTo>
                      <a:pt x="85" y="91"/>
                      <a:pt x="85" y="91"/>
                      <a:pt x="85" y="91"/>
                    </a:cubicBezTo>
                    <a:cubicBezTo>
                      <a:pt x="85" y="91"/>
                      <a:pt x="85" y="91"/>
                      <a:pt x="85" y="91"/>
                    </a:cubicBezTo>
                    <a:cubicBezTo>
                      <a:pt x="85" y="91"/>
                      <a:pt x="86" y="91"/>
                      <a:pt x="86" y="90"/>
                    </a:cubicBezTo>
                    <a:cubicBezTo>
                      <a:pt x="86" y="90"/>
                      <a:pt x="86" y="90"/>
                      <a:pt x="86" y="90"/>
                    </a:cubicBezTo>
                    <a:cubicBezTo>
                      <a:pt x="86" y="90"/>
                      <a:pt x="86" y="90"/>
                      <a:pt x="86" y="89"/>
                    </a:cubicBezTo>
                    <a:cubicBezTo>
                      <a:pt x="86" y="89"/>
                      <a:pt x="87" y="89"/>
                      <a:pt x="87" y="89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7" y="87"/>
                      <a:pt x="87" y="87"/>
                      <a:pt x="87" y="87"/>
                    </a:cubicBezTo>
                    <a:cubicBezTo>
                      <a:pt x="87" y="87"/>
                      <a:pt x="88" y="86"/>
                      <a:pt x="88" y="86"/>
                    </a:cubicBezTo>
                    <a:cubicBezTo>
                      <a:pt x="88" y="86"/>
                      <a:pt x="88" y="86"/>
                      <a:pt x="88" y="85"/>
                    </a:cubicBezTo>
                    <a:cubicBezTo>
                      <a:pt x="88" y="85"/>
                      <a:pt x="89" y="85"/>
                      <a:pt x="89" y="85"/>
                    </a:cubicBezTo>
                    <a:cubicBezTo>
                      <a:pt x="89" y="84"/>
                      <a:pt x="89" y="84"/>
                      <a:pt x="89" y="84"/>
                    </a:cubicBezTo>
                    <a:cubicBezTo>
                      <a:pt x="89" y="84"/>
                      <a:pt x="88" y="84"/>
                      <a:pt x="88" y="85"/>
                    </a:cubicBezTo>
                    <a:cubicBezTo>
                      <a:pt x="88" y="85"/>
                      <a:pt x="87" y="85"/>
                      <a:pt x="87" y="85"/>
                    </a:cubicBezTo>
                    <a:cubicBezTo>
                      <a:pt x="87" y="85"/>
                      <a:pt x="86" y="85"/>
                      <a:pt x="85" y="85"/>
                    </a:cubicBezTo>
                    <a:cubicBezTo>
                      <a:pt x="85" y="85"/>
                      <a:pt x="85" y="85"/>
                      <a:pt x="85" y="85"/>
                    </a:cubicBezTo>
                    <a:cubicBezTo>
                      <a:pt x="84" y="85"/>
                      <a:pt x="84" y="84"/>
                      <a:pt x="83" y="84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2" y="84"/>
                      <a:pt x="82" y="83"/>
                      <a:pt x="81" y="83"/>
                    </a:cubicBezTo>
                    <a:cubicBezTo>
                      <a:pt x="80" y="82"/>
                      <a:pt x="80" y="80"/>
                      <a:pt x="80" y="78"/>
                    </a:cubicBezTo>
                    <a:cubicBezTo>
                      <a:pt x="80" y="77"/>
                      <a:pt x="77" y="77"/>
                      <a:pt x="76" y="77"/>
                    </a:cubicBezTo>
                    <a:cubicBezTo>
                      <a:pt x="75" y="77"/>
                      <a:pt x="74" y="77"/>
                      <a:pt x="73" y="76"/>
                    </a:cubicBezTo>
                    <a:cubicBezTo>
                      <a:pt x="72" y="74"/>
                      <a:pt x="73" y="71"/>
                      <a:pt x="74" y="6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4" y="67"/>
                      <a:pt x="74" y="66"/>
                      <a:pt x="74" y="66"/>
                    </a:cubicBezTo>
                    <a:cubicBezTo>
                      <a:pt x="74" y="65"/>
                      <a:pt x="73" y="65"/>
                      <a:pt x="72" y="65"/>
                    </a:cubicBezTo>
                    <a:cubicBezTo>
                      <a:pt x="70" y="65"/>
                      <a:pt x="68" y="64"/>
                      <a:pt x="67" y="61"/>
                    </a:cubicBezTo>
                    <a:cubicBezTo>
                      <a:pt x="66" y="59"/>
                      <a:pt x="65" y="56"/>
                      <a:pt x="66" y="54"/>
                    </a:cubicBezTo>
                    <a:cubicBezTo>
                      <a:pt x="65" y="53"/>
                      <a:pt x="64" y="53"/>
                      <a:pt x="62" y="53"/>
                    </a:cubicBezTo>
                    <a:cubicBezTo>
                      <a:pt x="61" y="53"/>
                      <a:pt x="59" y="53"/>
                      <a:pt x="59" y="53"/>
                    </a:cubicBezTo>
                    <a:cubicBezTo>
                      <a:pt x="57" y="54"/>
                      <a:pt x="56" y="54"/>
                      <a:pt x="55" y="53"/>
                    </a:cubicBezTo>
                    <a:cubicBezTo>
                      <a:pt x="54" y="52"/>
                      <a:pt x="54" y="51"/>
                      <a:pt x="54" y="49"/>
                    </a:cubicBezTo>
                    <a:cubicBezTo>
                      <a:pt x="54" y="48"/>
                      <a:pt x="54" y="47"/>
                      <a:pt x="54" y="47"/>
                    </a:cubicBezTo>
                    <a:cubicBezTo>
                      <a:pt x="52" y="42"/>
                      <a:pt x="61" y="32"/>
                      <a:pt x="64" y="29"/>
                    </a:cubicBezTo>
                    <a:cubicBezTo>
                      <a:pt x="67" y="26"/>
                      <a:pt x="66" y="22"/>
                      <a:pt x="66" y="18"/>
                    </a:cubicBezTo>
                    <a:cubicBezTo>
                      <a:pt x="66" y="17"/>
                      <a:pt x="66" y="15"/>
                      <a:pt x="66" y="14"/>
                    </a:cubicBezTo>
                    <a:cubicBezTo>
                      <a:pt x="66" y="10"/>
                      <a:pt x="65" y="10"/>
                      <a:pt x="63" y="10"/>
                    </a:cubicBezTo>
                    <a:cubicBezTo>
                      <a:pt x="59" y="10"/>
                      <a:pt x="59" y="5"/>
                      <a:pt x="59" y="2"/>
                    </a:cubicBezTo>
                    <a:cubicBezTo>
                      <a:pt x="59" y="1"/>
                      <a:pt x="57" y="0"/>
                      <a:pt x="56" y="0"/>
                    </a:cubicBezTo>
                    <a:cubicBezTo>
                      <a:pt x="55" y="0"/>
                      <a:pt x="55" y="0"/>
                      <a:pt x="55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1"/>
                      <a:pt x="54" y="1"/>
                      <a:pt x="53" y="1"/>
                    </a:cubicBezTo>
                    <a:cubicBezTo>
                      <a:pt x="53" y="2"/>
                      <a:pt x="53" y="2"/>
                      <a:pt x="53" y="3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3" y="3"/>
                      <a:pt x="53" y="4"/>
                      <a:pt x="52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5"/>
                      <a:pt x="52" y="6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7"/>
                      <a:pt x="50" y="7"/>
                      <a:pt x="50" y="7"/>
                    </a:cubicBezTo>
                    <a:cubicBezTo>
                      <a:pt x="50" y="7"/>
                      <a:pt x="50" y="9"/>
                      <a:pt x="52" y="12"/>
                    </a:cubicBezTo>
                    <a:cubicBezTo>
                      <a:pt x="53" y="13"/>
                      <a:pt x="53" y="15"/>
                      <a:pt x="52" y="16"/>
                    </a:cubicBezTo>
                    <a:cubicBezTo>
                      <a:pt x="52" y="16"/>
                      <a:pt x="51" y="17"/>
                      <a:pt x="49" y="17"/>
                    </a:cubicBezTo>
                    <a:cubicBezTo>
                      <a:pt x="48" y="17"/>
                      <a:pt x="45" y="16"/>
                      <a:pt x="43" y="14"/>
                    </a:cubicBezTo>
                    <a:cubicBezTo>
                      <a:pt x="42" y="15"/>
                      <a:pt x="40" y="16"/>
                      <a:pt x="37" y="18"/>
                    </a:cubicBezTo>
                    <a:cubicBezTo>
                      <a:pt x="36" y="19"/>
                      <a:pt x="35" y="20"/>
                      <a:pt x="34" y="20"/>
                    </a:cubicBezTo>
                    <a:cubicBezTo>
                      <a:pt x="32" y="22"/>
                      <a:pt x="30" y="23"/>
                      <a:pt x="30" y="26"/>
                    </a:cubicBezTo>
                    <a:cubicBezTo>
                      <a:pt x="30" y="29"/>
                      <a:pt x="29" y="31"/>
                      <a:pt x="28" y="33"/>
                    </a:cubicBezTo>
                    <a:cubicBezTo>
                      <a:pt x="27" y="36"/>
                      <a:pt x="27" y="38"/>
                      <a:pt x="27" y="39"/>
                    </a:cubicBezTo>
                    <a:cubicBezTo>
                      <a:pt x="28" y="42"/>
                      <a:pt x="26" y="46"/>
                      <a:pt x="24" y="49"/>
                    </a:cubicBezTo>
                    <a:cubicBezTo>
                      <a:pt x="24" y="51"/>
                      <a:pt x="23" y="53"/>
                      <a:pt x="23" y="53"/>
                    </a:cubicBezTo>
                    <a:cubicBezTo>
                      <a:pt x="23" y="54"/>
                      <a:pt x="23" y="55"/>
                      <a:pt x="22" y="55"/>
                    </a:cubicBezTo>
                    <a:cubicBezTo>
                      <a:pt x="22" y="56"/>
                      <a:pt x="20" y="56"/>
                      <a:pt x="20" y="56"/>
                    </a:cubicBezTo>
                    <a:cubicBezTo>
                      <a:pt x="18" y="56"/>
                      <a:pt x="16" y="56"/>
                      <a:pt x="14" y="55"/>
                    </a:cubicBezTo>
                    <a:cubicBezTo>
                      <a:pt x="14" y="55"/>
                      <a:pt x="14" y="55"/>
                      <a:pt x="13" y="55"/>
                    </a:cubicBezTo>
                    <a:cubicBezTo>
                      <a:pt x="13" y="56"/>
                      <a:pt x="13" y="57"/>
                      <a:pt x="13" y="57"/>
                    </a:cubicBezTo>
                    <a:cubicBezTo>
                      <a:pt x="13" y="60"/>
                      <a:pt x="13" y="63"/>
                      <a:pt x="12" y="65"/>
                    </a:cubicBezTo>
                    <a:cubicBezTo>
                      <a:pt x="11" y="66"/>
                      <a:pt x="11" y="69"/>
                      <a:pt x="11" y="70"/>
                    </a:cubicBezTo>
                    <a:cubicBezTo>
                      <a:pt x="11" y="71"/>
                      <a:pt x="11" y="71"/>
                      <a:pt x="11" y="72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11" y="72"/>
                      <a:pt x="10" y="73"/>
                      <a:pt x="10" y="73"/>
                    </a:cubicBezTo>
                    <a:cubicBezTo>
                      <a:pt x="10" y="73"/>
                      <a:pt x="10" y="73"/>
                      <a:pt x="10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10" y="75"/>
                      <a:pt x="10" y="75"/>
                      <a:pt x="10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10" y="76"/>
                      <a:pt x="10" y="76"/>
                      <a:pt x="9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9" y="78"/>
                      <a:pt x="9" y="7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8" y="78"/>
                      <a:pt x="7" y="78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7" y="78"/>
                      <a:pt x="7" y="78"/>
                      <a:pt x="7" y="78"/>
                    </a:cubicBezTo>
                    <a:cubicBezTo>
                      <a:pt x="7" y="78"/>
                      <a:pt x="7" y="78"/>
                      <a:pt x="7" y="79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6" y="80"/>
                      <a:pt x="4" y="83"/>
                      <a:pt x="4" y="85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4" y="86"/>
                      <a:pt x="4" y="86"/>
                      <a:pt x="4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7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2" y="87"/>
                      <a:pt x="2" y="87"/>
                      <a:pt x="2" y="87"/>
                    </a:cubicBezTo>
                    <a:cubicBezTo>
                      <a:pt x="2" y="87"/>
                      <a:pt x="2" y="87"/>
                      <a:pt x="2" y="87"/>
                    </a:cubicBezTo>
                    <a:cubicBezTo>
                      <a:pt x="1" y="87"/>
                      <a:pt x="1" y="88"/>
                      <a:pt x="1" y="88"/>
                    </a:cubicBezTo>
                    <a:cubicBezTo>
                      <a:pt x="1" y="88"/>
                      <a:pt x="1" y="88"/>
                      <a:pt x="0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2" y="92"/>
                      <a:pt x="6" y="96"/>
                      <a:pt x="9" y="97"/>
                    </a:cubicBezTo>
                    <a:cubicBezTo>
                      <a:pt x="15" y="99"/>
                      <a:pt x="19" y="108"/>
                      <a:pt x="23" y="121"/>
                    </a:cubicBezTo>
                    <a:cubicBezTo>
                      <a:pt x="25" y="129"/>
                      <a:pt x="24" y="137"/>
                      <a:pt x="21" y="141"/>
                    </a:cubicBezTo>
                    <a:cubicBezTo>
                      <a:pt x="21" y="142"/>
                      <a:pt x="21" y="142"/>
                      <a:pt x="21" y="142"/>
                    </a:cubicBezTo>
                    <a:cubicBezTo>
                      <a:pt x="21" y="143"/>
                      <a:pt x="22" y="143"/>
                      <a:pt x="23" y="143"/>
                    </a:cubicBezTo>
                    <a:cubicBezTo>
                      <a:pt x="24" y="144"/>
                      <a:pt x="24" y="144"/>
                      <a:pt x="25" y="144"/>
                    </a:cubicBezTo>
                    <a:cubicBezTo>
                      <a:pt x="29" y="146"/>
                      <a:pt x="32" y="146"/>
                      <a:pt x="34" y="144"/>
                    </a:cubicBezTo>
                    <a:cubicBezTo>
                      <a:pt x="35" y="142"/>
                      <a:pt x="36" y="141"/>
                      <a:pt x="38" y="139"/>
                    </a:cubicBezTo>
                    <a:cubicBezTo>
                      <a:pt x="40" y="137"/>
                      <a:pt x="42" y="135"/>
                      <a:pt x="43" y="133"/>
                    </a:cubicBezTo>
                    <a:cubicBezTo>
                      <a:pt x="43" y="131"/>
                      <a:pt x="45" y="130"/>
                      <a:pt x="46" y="130"/>
                    </a:cubicBezTo>
                    <a:cubicBezTo>
                      <a:pt x="47" y="130"/>
                      <a:pt x="49" y="132"/>
                      <a:pt x="50" y="134"/>
                    </a:cubicBezTo>
                    <a:cubicBezTo>
                      <a:pt x="51" y="135"/>
                      <a:pt x="51" y="136"/>
                      <a:pt x="52" y="137"/>
                    </a:cubicBezTo>
                    <a:cubicBezTo>
                      <a:pt x="55" y="139"/>
                      <a:pt x="57" y="144"/>
                      <a:pt x="57" y="150"/>
                    </a:cubicBezTo>
                    <a:cubicBezTo>
                      <a:pt x="57" y="153"/>
                      <a:pt x="57" y="153"/>
                      <a:pt x="57" y="153"/>
                    </a:cubicBezTo>
                    <a:cubicBezTo>
                      <a:pt x="58" y="158"/>
                      <a:pt x="59" y="170"/>
                      <a:pt x="62" y="173"/>
                    </a:cubicBezTo>
                    <a:cubicBezTo>
                      <a:pt x="68" y="179"/>
                      <a:pt x="69" y="190"/>
                      <a:pt x="67" y="193"/>
                    </a:cubicBezTo>
                    <a:cubicBezTo>
                      <a:pt x="67" y="195"/>
                      <a:pt x="67" y="197"/>
                      <a:pt x="68" y="199"/>
                    </a:cubicBezTo>
                    <a:cubicBezTo>
                      <a:pt x="68" y="200"/>
                      <a:pt x="69" y="202"/>
                      <a:pt x="69" y="204"/>
                    </a:cubicBezTo>
                    <a:cubicBezTo>
                      <a:pt x="70" y="202"/>
                      <a:pt x="70" y="200"/>
                      <a:pt x="71" y="198"/>
                    </a:cubicBezTo>
                    <a:cubicBezTo>
                      <a:pt x="71" y="198"/>
                      <a:pt x="71" y="198"/>
                      <a:pt x="71" y="197"/>
                    </a:cubicBezTo>
                    <a:cubicBezTo>
                      <a:pt x="72" y="197"/>
                      <a:pt x="72" y="196"/>
                      <a:pt x="72" y="195"/>
                    </a:cubicBezTo>
                    <a:cubicBezTo>
                      <a:pt x="72" y="194"/>
                      <a:pt x="73" y="194"/>
                      <a:pt x="73" y="194"/>
                    </a:cubicBezTo>
                    <a:cubicBezTo>
                      <a:pt x="73" y="193"/>
                      <a:pt x="73" y="192"/>
                      <a:pt x="74" y="190"/>
                    </a:cubicBezTo>
                    <a:cubicBezTo>
                      <a:pt x="74" y="189"/>
                      <a:pt x="73" y="188"/>
                      <a:pt x="72" y="187"/>
                    </a:cubicBezTo>
                    <a:cubicBezTo>
                      <a:pt x="71" y="186"/>
                      <a:pt x="70" y="184"/>
                      <a:pt x="70" y="182"/>
                    </a:cubicBezTo>
                    <a:cubicBezTo>
                      <a:pt x="70" y="179"/>
                      <a:pt x="70" y="173"/>
                      <a:pt x="66" y="170"/>
                    </a:cubicBezTo>
                    <a:cubicBezTo>
                      <a:pt x="63" y="167"/>
                      <a:pt x="61" y="162"/>
                      <a:pt x="61" y="159"/>
                    </a:cubicBezTo>
                    <a:cubicBezTo>
                      <a:pt x="61" y="157"/>
                      <a:pt x="61" y="156"/>
                      <a:pt x="62" y="155"/>
                    </a:cubicBezTo>
                    <a:cubicBezTo>
                      <a:pt x="63" y="154"/>
                      <a:pt x="63" y="152"/>
                      <a:pt x="63" y="150"/>
                    </a:cubicBezTo>
                    <a:cubicBezTo>
                      <a:pt x="63" y="149"/>
                      <a:pt x="63" y="148"/>
                      <a:pt x="64" y="147"/>
                    </a:cubicBezTo>
                    <a:cubicBezTo>
                      <a:pt x="64" y="146"/>
                      <a:pt x="64" y="146"/>
                      <a:pt x="64" y="146"/>
                    </a:cubicBezTo>
                    <a:cubicBezTo>
                      <a:pt x="65" y="146"/>
                      <a:pt x="65" y="146"/>
                      <a:pt x="65" y="146"/>
                    </a:cubicBezTo>
                    <a:cubicBezTo>
                      <a:pt x="65" y="146"/>
                      <a:pt x="65" y="146"/>
                      <a:pt x="65" y="145"/>
                    </a:cubicBezTo>
                    <a:cubicBezTo>
                      <a:pt x="65" y="145"/>
                      <a:pt x="65" y="145"/>
                      <a:pt x="65" y="145"/>
                    </a:cubicBezTo>
                    <a:cubicBezTo>
                      <a:pt x="63" y="143"/>
                      <a:pt x="63" y="141"/>
                      <a:pt x="63" y="139"/>
                    </a:cubicBezTo>
                    <a:cubicBezTo>
                      <a:pt x="63" y="138"/>
                      <a:pt x="63" y="137"/>
                      <a:pt x="63" y="137"/>
                    </a:cubicBezTo>
                    <a:cubicBezTo>
                      <a:pt x="60" y="136"/>
                      <a:pt x="53" y="128"/>
                      <a:pt x="53" y="125"/>
                    </a:cubicBezTo>
                    <a:cubicBezTo>
                      <a:pt x="53" y="123"/>
                      <a:pt x="54" y="115"/>
                      <a:pt x="55" y="108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6" y="103"/>
                      <a:pt x="61" y="102"/>
                      <a:pt x="64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9" y="102"/>
                      <a:pt x="70" y="101"/>
                      <a:pt x="70" y="100"/>
                    </a:cubicBezTo>
                    <a:cubicBezTo>
                      <a:pt x="72" y="98"/>
                      <a:pt x="75" y="97"/>
                      <a:pt x="77" y="96"/>
                    </a:cubicBezTo>
                    <a:cubicBezTo>
                      <a:pt x="79" y="95"/>
                      <a:pt x="80" y="95"/>
                      <a:pt x="81" y="94"/>
                    </a:cubicBezTo>
                    <a:cubicBezTo>
                      <a:pt x="81" y="94"/>
                      <a:pt x="81" y="94"/>
                      <a:pt x="81" y="94"/>
                    </a:cubicBezTo>
                    <a:lnTo>
                      <a:pt x="81" y="9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4" name="Freeform 1125"/>
              <p:cNvSpPr/>
              <p:nvPr/>
            </p:nvSpPr>
            <p:spPr bwMode="auto">
              <a:xfrm>
                <a:off x="4361" y="2067"/>
                <a:ext cx="73" cy="159"/>
              </a:xfrm>
              <a:custGeom>
                <a:avLst/>
                <a:rect l="l" t="t" r="r" b="b"/>
                <a:pathLst>
                  <a:path w="77" h="167">
                    <a:moveTo>
                      <a:pt x="0" y="10"/>
                    </a:moveTo>
                    <a:cubicBezTo>
                      <a:pt x="1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5"/>
                      <a:pt x="4" y="16"/>
                      <a:pt x="5" y="17"/>
                    </a:cubicBezTo>
                    <a:cubicBezTo>
                      <a:pt x="6" y="18"/>
                      <a:pt x="8" y="20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1" y="26"/>
                      <a:pt x="13" y="26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ubicBezTo>
                      <a:pt x="16" y="25"/>
                      <a:pt x="18" y="25"/>
                      <a:pt x="20" y="25"/>
                    </a:cubicBezTo>
                    <a:cubicBezTo>
                      <a:pt x="23" y="25"/>
                      <a:pt x="25" y="27"/>
                      <a:pt x="25" y="30"/>
                    </a:cubicBezTo>
                    <a:cubicBezTo>
                      <a:pt x="26" y="32"/>
                      <a:pt x="26" y="33"/>
                      <a:pt x="27" y="34"/>
                    </a:cubicBezTo>
                    <a:cubicBezTo>
                      <a:pt x="28" y="35"/>
                      <a:pt x="29" y="36"/>
                      <a:pt x="29" y="39"/>
                    </a:cubicBezTo>
                    <a:cubicBezTo>
                      <a:pt x="29" y="42"/>
                      <a:pt x="26" y="43"/>
                      <a:pt x="23" y="43"/>
                    </a:cubicBezTo>
                    <a:cubicBezTo>
                      <a:pt x="22" y="43"/>
                      <a:pt x="21" y="44"/>
                      <a:pt x="20" y="44"/>
                    </a:cubicBezTo>
                    <a:cubicBezTo>
                      <a:pt x="21" y="45"/>
                      <a:pt x="24" y="47"/>
                      <a:pt x="26" y="48"/>
                    </a:cubicBezTo>
                    <a:cubicBezTo>
                      <a:pt x="30" y="50"/>
                      <a:pt x="33" y="52"/>
                      <a:pt x="33" y="54"/>
                    </a:cubicBezTo>
                    <a:cubicBezTo>
                      <a:pt x="33" y="55"/>
                      <a:pt x="34" y="57"/>
                      <a:pt x="35" y="59"/>
                    </a:cubicBezTo>
                    <a:cubicBezTo>
                      <a:pt x="36" y="60"/>
                      <a:pt x="37" y="62"/>
                      <a:pt x="38" y="64"/>
                    </a:cubicBezTo>
                    <a:cubicBezTo>
                      <a:pt x="39" y="65"/>
                      <a:pt x="40" y="67"/>
                      <a:pt x="42" y="68"/>
                    </a:cubicBezTo>
                    <a:cubicBezTo>
                      <a:pt x="44" y="71"/>
                      <a:pt x="47" y="73"/>
                      <a:pt x="47" y="76"/>
                    </a:cubicBezTo>
                    <a:cubicBezTo>
                      <a:pt x="48" y="78"/>
                      <a:pt x="51" y="80"/>
                      <a:pt x="53" y="81"/>
                    </a:cubicBezTo>
                    <a:cubicBezTo>
                      <a:pt x="54" y="82"/>
                      <a:pt x="55" y="83"/>
                      <a:pt x="56" y="84"/>
                    </a:cubicBezTo>
                    <a:cubicBezTo>
                      <a:pt x="59" y="87"/>
                      <a:pt x="60" y="93"/>
                      <a:pt x="59" y="97"/>
                    </a:cubicBezTo>
                    <a:cubicBezTo>
                      <a:pt x="59" y="98"/>
                      <a:pt x="59" y="99"/>
                      <a:pt x="59" y="101"/>
                    </a:cubicBezTo>
                    <a:cubicBezTo>
                      <a:pt x="59" y="102"/>
                      <a:pt x="59" y="103"/>
                      <a:pt x="59" y="104"/>
                    </a:cubicBezTo>
                    <a:cubicBezTo>
                      <a:pt x="59" y="104"/>
                      <a:pt x="59" y="104"/>
                      <a:pt x="59" y="104"/>
                    </a:cubicBezTo>
                    <a:cubicBezTo>
                      <a:pt x="59" y="105"/>
                      <a:pt x="59" y="106"/>
                      <a:pt x="59" y="107"/>
                    </a:cubicBezTo>
                    <a:cubicBezTo>
                      <a:pt x="59" y="107"/>
                      <a:pt x="59" y="107"/>
                      <a:pt x="59" y="107"/>
                    </a:cubicBezTo>
                    <a:cubicBezTo>
                      <a:pt x="60" y="108"/>
                      <a:pt x="60" y="109"/>
                      <a:pt x="60" y="110"/>
                    </a:cubicBezTo>
                    <a:cubicBezTo>
                      <a:pt x="60" y="110"/>
                      <a:pt x="61" y="111"/>
                      <a:pt x="61" y="111"/>
                    </a:cubicBezTo>
                    <a:cubicBezTo>
                      <a:pt x="61" y="112"/>
                      <a:pt x="62" y="113"/>
                      <a:pt x="62" y="114"/>
                    </a:cubicBezTo>
                    <a:cubicBezTo>
                      <a:pt x="66" y="120"/>
                      <a:pt x="61" y="124"/>
                      <a:pt x="57" y="127"/>
                    </a:cubicBezTo>
                    <a:cubicBezTo>
                      <a:pt x="56" y="127"/>
                      <a:pt x="55" y="128"/>
                      <a:pt x="54" y="129"/>
                    </a:cubicBezTo>
                    <a:cubicBezTo>
                      <a:pt x="54" y="130"/>
                      <a:pt x="53" y="131"/>
                      <a:pt x="53" y="132"/>
                    </a:cubicBezTo>
                    <a:cubicBezTo>
                      <a:pt x="52" y="134"/>
                      <a:pt x="51" y="137"/>
                      <a:pt x="46" y="137"/>
                    </a:cubicBezTo>
                    <a:cubicBezTo>
                      <a:pt x="45" y="137"/>
                      <a:pt x="44" y="137"/>
                      <a:pt x="42" y="136"/>
                    </a:cubicBezTo>
                    <a:cubicBezTo>
                      <a:pt x="42" y="136"/>
                      <a:pt x="42" y="136"/>
                      <a:pt x="42" y="136"/>
                    </a:cubicBezTo>
                    <a:cubicBezTo>
                      <a:pt x="42" y="137"/>
                      <a:pt x="42" y="138"/>
                      <a:pt x="43" y="138"/>
                    </a:cubicBezTo>
                    <a:cubicBezTo>
                      <a:pt x="43" y="138"/>
                      <a:pt x="43" y="139"/>
                      <a:pt x="43" y="139"/>
                    </a:cubicBezTo>
                    <a:cubicBezTo>
                      <a:pt x="44" y="141"/>
                      <a:pt x="45" y="143"/>
                      <a:pt x="44" y="145"/>
                    </a:cubicBezTo>
                    <a:cubicBezTo>
                      <a:pt x="44" y="146"/>
                      <a:pt x="43" y="147"/>
                      <a:pt x="41" y="147"/>
                    </a:cubicBezTo>
                    <a:cubicBezTo>
                      <a:pt x="39" y="147"/>
                      <a:pt x="37" y="147"/>
                      <a:pt x="35" y="146"/>
                    </a:cubicBezTo>
                    <a:cubicBezTo>
                      <a:pt x="34" y="146"/>
                      <a:pt x="33" y="146"/>
                      <a:pt x="32" y="146"/>
                    </a:cubicBezTo>
                    <a:cubicBezTo>
                      <a:pt x="32" y="146"/>
                      <a:pt x="31" y="146"/>
                      <a:pt x="31" y="146"/>
                    </a:cubicBezTo>
                    <a:cubicBezTo>
                      <a:pt x="31" y="146"/>
                      <a:pt x="31" y="147"/>
                      <a:pt x="31" y="147"/>
                    </a:cubicBezTo>
                    <a:cubicBezTo>
                      <a:pt x="31" y="147"/>
                      <a:pt x="31" y="147"/>
                      <a:pt x="30" y="148"/>
                    </a:cubicBezTo>
                    <a:cubicBezTo>
                      <a:pt x="30" y="148"/>
                      <a:pt x="30" y="148"/>
                      <a:pt x="30" y="148"/>
                    </a:cubicBezTo>
                    <a:cubicBezTo>
                      <a:pt x="30" y="148"/>
                      <a:pt x="29" y="148"/>
                      <a:pt x="2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28" y="149"/>
                      <a:pt x="27" y="150"/>
                      <a:pt x="27" y="150"/>
                    </a:cubicBezTo>
                    <a:cubicBezTo>
                      <a:pt x="27" y="150"/>
                      <a:pt x="26" y="150"/>
                      <a:pt x="26" y="150"/>
                    </a:cubicBezTo>
                    <a:cubicBezTo>
                      <a:pt x="27" y="151"/>
                      <a:pt x="27" y="151"/>
                      <a:pt x="28" y="151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30" y="153"/>
                      <a:pt x="30" y="153"/>
                      <a:pt x="31" y="154"/>
                    </a:cubicBezTo>
                    <a:cubicBezTo>
                      <a:pt x="31" y="156"/>
                      <a:pt x="30" y="157"/>
                      <a:pt x="29" y="158"/>
                    </a:cubicBezTo>
                    <a:cubicBezTo>
                      <a:pt x="28" y="160"/>
                      <a:pt x="27" y="161"/>
                      <a:pt x="27" y="163"/>
                    </a:cubicBezTo>
                    <a:cubicBezTo>
                      <a:pt x="27" y="166"/>
                      <a:pt x="28" y="167"/>
                      <a:pt x="29" y="167"/>
                    </a:cubicBezTo>
                    <a:cubicBezTo>
                      <a:pt x="29" y="167"/>
                      <a:pt x="29" y="167"/>
                      <a:pt x="29" y="167"/>
                    </a:cubicBezTo>
                    <a:cubicBezTo>
                      <a:pt x="30" y="164"/>
                      <a:pt x="37" y="159"/>
                      <a:pt x="40" y="158"/>
                    </a:cubicBezTo>
                    <a:cubicBezTo>
                      <a:pt x="40" y="158"/>
                      <a:pt x="40" y="158"/>
                      <a:pt x="40" y="158"/>
                    </a:cubicBezTo>
                    <a:cubicBezTo>
                      <a:pt x="40" y="158"/>
                      <a:pt x="40" y="158"/>
                      <a:pt x="40" y="158"/>
                    </a:cubicBezTo>
                    <a:cubicBezTo>
                      <a:pt x="40" y="154"/>
                      <a:pt x="42" y="154"/>
                      <a:pt x="43" y="154"/>
                    </a:cubicBezTo>
                    <a:cubicBezTo>
                      <a:pt x="43" y="154"/>
                      <a:pt x="43" y="153"/>
                      <a:pt x="44" y="152"/>
                    </a:cubicBezTo>
                    <a:cubicBezTo>
                      <a:pt x="44" y="151"/>
                      <a:pt x="44" y="150"/>
                      <a:pt x="44" y="149"/>
                    </a:cubicBezTo>
                    <a:cubicBezTo>
                      <a:pt x="46" y="147"/>
                      <a:pt x="48" y="146"/>
                      <a:pt x="49" y="146"/>
                    </a:cubicBezTo>
                    <a:cubicBezTo>
                      <a:pt x="50" y="146"/>
                      <a:pt x="50" y="146"/>
                      <a:pt x="51" y="146"/>
                    </a:cubicBezTo>
                    <a:cubicBezTo>
                      <a:pt x="52" y="146"/>
                      <a:pt x="52" y="147"/>
                      <a:pt x="53" y="147"/>
                    </a:cubicBezTo>
                    <a:cubicBezTo>
                      <a:pt x="53" y="147"/>
                      <a:pt x="53" y="147"/>
                      <a:pt x="53" y="147"/>
                    </a:cubicBezTo>
                    <a:cubicBezTo>
                      <a:pt x="57" y="147"/>
                      <a:pt x="62" y="143"/>
                      <a:pt x="67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73" y="136"/>
                      <a:pt x="73" y="136"/>
                      <a:pt x="75" y="126"/>
                    </a:cubicBezTo>
                    <a:cubicBezTo>
                      <a:pt x="77" y="119"/>
                      <a:pt x="75" y="110"/>
                      <a:pt x="74" y="105"/>
                    </a:cubicBezTo>
                    <a:cubicBezTo>
                      <a:pt x="73" y="103"/>
                      <a:pt x="73" y="101"/>
                      <a:pt x="73" y="100"/>
                    </a:cubicBezTo>
                    <a:cubicBezTo>
                      <a:pt x="73" y="98"/>
                      <a:pt x="66" y="85"/>
                      <a:pt x="64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2" y="84"/>
                      <a:pt x="57" y="81"/>
                      <a:pt x="47" y="70"/>
                    </a:cubicBezTo>
                    <a:cubicBezTo>
                      <a:pt x="46" y="70"/>
                      <a:pt x="45" y="69"/>
                      <a:pt x="45" y="69"/>
                    </a:cubicBezTo>
                    <a:cubicBezTo>
                      <a:pt x="43" y="67"/>
                      <a:pt x="43" y="66"/>
                      <a:pt x="42" y="64"/>
                    </a:cubicBezTo>
                    <a:cubicBezTo>
                      <a:pt x="42" y="63"/>
                      <a:pt x="41" y="61"/>
                      <a:pt x="40" y="60"/>
                    </a:cubicBezTo>
                    <a:cubicBezTo>
                      <a:pt x="36" y="56"/>
                      <a:pt x="35" y="49"/>
                      <a:pt x="36" y="43"/>
                    </a:cubicBezTo>
                    <a:cubicBezTo>
                      <a:pt x="37" y="39"/>
                      <a:pt x="39" y="37"/>
                      <a:pt x="42" y="36"/>
                    </a:cubicBezTo>
                    <a:cubicBezTo>
                      <a:pt x="43" y="35"/>
                      <a:pt x="44" y="34"/>
                      <a:pt x="44" y="33"/>
                    </a:cubicBezTo>
                    <a:cubicBezTo>
                      <a:pt x="44" y="30"/>
                      <a:pt x="45" y="28"/>
                      <a:pt x="46" y="26"/>
                    </a:cubicBezTo>
                    <a:cubicBezTo>
                      <a:pt x="47" y="25"/>
                      <a:pt x="48" y="25"/>
                      <a:pt x="50" y="25"/>
                    </a:cubicBezTo>
                    <a:cubicBezTo>
                      <a:pt x="53" y="24"/>
                      <a:pt x="56" y="22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6" y="20"/>
                      <a:pt x="56" y="20"/>
                    </a:cubicBezTo>
                    <a:cubicBezTo>
                      <a:pt x="56" y="20"/>
                      <a:pt x="56" y="19"/>
                      <a:pt x="56" y="19"/>
                    </a:cubicBezTo>
                    <a:cubicBezTo>
                      <a:pt x="55" y="19"/>
                      <a:pt x="55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1" y="17"/>
                      <a:pt x="50" y="16"/>
                      <a:pt x="50" y="16"/>
                    </a:cubicBezTo>
                    <a:cubicBezTo>
                      <a:pt x="50" y="16"/>
                      <a:pt x="50" y="16"/>
                      <a:pt x="49" y="16"/>
                    </a:cubicBezTo>
                    <a:cubicBezTo>
                      <a:pt x="49" y="15"/>
                      <a:pt x="48" y="15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3"/>
                      <a:pt x="47" y="13"/>
                      <a:pt x="46" y="13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5" y="12"/>
                      <a:pt x="45" y="11"/>
                      <a:pt x="45" y="11"/>
                    </a:cubicBezTo>
                    <a:cubicBezTo>
                      <a:pt x="45" y="11"/>
                      <a:pt x="45" y="10"/>
                      <a:pt x="45" y="10"/>
                    </a:cubicBezTo>
                    <a:cubicBezTo>
                      <a:pt x="45" y="9"/>
                      <a:pt x="45" y="8"/>
                      <a:pt x="45" y="7"/>
                    </a:cubicBezTo>
                    <a:cubicBezTo>
                      <a:pt x="46" y="7"/>
                      <a:pt x="46" y="6"/>
                      <a:pt x="46" y="6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6"/>
                      <a:pt x="45" y="5"/>
                      <a:pt x="43" y="5"/>
                    </a:cubicBezTo>
                    <a:cubicBezTo>
                      <a:pt x="37" y="4"/>
                      <a:pt x="35" y="2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28" y="3"/>
                      <a:pt x="27" y="5"/>
                    </a:cubicBezTo>
                    <a:cubicBezTo>
                      <a:pt x="26" y="6"/>
                      <a:pt x="25" y="7"/>
                      <a:pt x="24" y="7"/>
                    </a:cubicBezTo>
                    <a:cubicBezTo>
                      <a:pt x="23" y="7"/>
                      <a:pt x="22" y="7"/>
                      <a:pt x="22" y="7"/>
                    </a:cubicBezTo>
                    <a:cubicBezTo>
                      <a:pt x="21" y="6"/>
                      <a:pt x="20" y="6"/>
                      <a:pt x="19" y="7"/>
                    </a:cubicBezTo>
                    <a:cubicBezTo>
                      <a:pt x="16" y="8"/>
                      <a:pt x="13" y="7"/>
                      <a:pt x="11" y="7"/>
                    </a:cubicBezTo>
                    <a:cubicBezTo>
                      <a:pt x="11" y="6"/>
                      <a:pt x="10" y="6"/>
                      <a:pt x="10" y="6"/>
                    </a:cubicBezTo>
                    <a:cubicBezTo>
                      <a:pt x="9" y="8"/>
                      <a:pt x="8" y="8"/>
                      <a:pt x="6" y="8"/>
                    </a:cubicBezTo>
                    <a:cubicBezTo>
                      <a:pt x="5" y="8"/>
                      <a:pt x="4" y="8"/>
                      <a:pt x="3" y="8"/>
                    </a:cubicBezTo>
                    <a:cubicBezTo>
                      <a:pt x="3" y="7"/>
                      <a:pt x="2" y="7"/>
                      <a:pt x="1" y="7"/>
                    </a:cubicBezTo>
                    <a:cubicBezTo>
                      <a:pt x="1" y="8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5" name="Freeform 1126"/>
              <p:cNvSpPr/>
              <p:nvPr/>
            </p:nvSpPr>
            <p:spPr bwMode="auto">
              <a:xfrm>
                <a:off x="4340" y="2077"/>
                <a:ext cx="73" cy="91"/>
              </a:xfrm>
              <a:custGeom>
                <a:avLst/>
                <a:rect l="l" t="t" r="r" b="b"/>
                <a:pathLst>
                  <a:path w="77" h="95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4" y="1"/>
                      <a:pt x="14" y="1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5" y="4"/>
                      <a:pt x="17" y="9"/>
                      <a:pt x="15" y="12"/>
                    </a:cubicBezTo>
                    <a:cubicBezTo>
                      <a:pt x="15" y="14"/>
                      <a:pt x="13" y="15"/>
                      <a:pt x="11" y="14"/>
                    </a:cubicBezTo>
                    <a:cubicBezTo>
                      <a:pt x="9" y="14"/>
                      <a:pt x="7" y="12"/>
                      <a:pt x="7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5" y="12"/>
                      <a:pt x="4" y="12"/>
                      <a:pt x="4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3" y="14"/>
                      <a:pt x="3" y="14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1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1" y="22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2" y="30"/>
                      <a:pt x="2" y="30"/>
                      <a:pt x="3" y="30"/>
                    </a:cubicBezTo>
                    <a:cubicBezTo>
                      <a:pt x="3" y="29"/>
                      <a:pt x="4" y="29"/>
                      <a:pt x="5" y="29"/>
                    </a:cubicBezTo>
                    <a:cubicBezTo>
                      <a:pt x="5" y="29"/>
                      <a:pt x="6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8" y="30"/>
                      <a:pt x="8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9" y="32"/>
                      <a:pt x="9" y="32"/>
                      <a:pt x="9" y="33"/>
                    </a:cubicBezTo>
                    <a:cubicBezTo>
                      <a:pt x="10" y="36"/>
                      <a:pt x="9" y="39"/>
                      <a:pt x="9" y="41"/>
                    </a:cubicBezTo>
                    <a:cubicBezTo>
                      <a:pt x="9" y="42"/>
                      <a:pt x="8" y="44"/>
                      <a:pt x="8" y="45"/>
                    </a:cubicBezTo>
                    <a:cubicBezTo>
                      <a:pt x="8" y="46"/>
                      <a:pt x="8" y="47"/>
                      <a:pt x="8" y="47"/>
                    </a:cubicBezTo>
                    <a:cubicBezTo>
                      <a:pt x="8" y="49"/>
                      <a:pt x="7" y="50"/>
                      <a:pt x="6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3"/>
                      <a:pt x="5" y="54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6" y="53"/>
                      <a:pt x="9" y="51"/>
                      <a:pt x="10" y="50"/>
                    </a:cubicBezTo>
                    <a:cubicBezTo>
                      <a:pt x="11" y="50"/>
                      <a:pt x="12" y="49"/>
                      <a:pt x="12" y="49"/>
                    </a:cubicBezTo>
                    <a:cubicBezTo>
                      <a:pt x="17" y="45"/>
                      <a:pt x="21" y="46"/>
                      <a:pt x="23" y="49"/>
                    </a:cubicBezTo>
                    <a:cubicBezTo>
                      <a:pt x="23" y="49"/>
                      <a:pt x="23" y="49"/>
                      <a:pt x="24" y="49"/>
                    </a:cubicBezTo>
                    <a:cubicBezTo>
                      <a:pt x="25" y="49"/>
                      <a:pt x="27" y="48"/>
                      <a:pt x="27" y="47"/>
                    </a:cubicBezTo>
                    <a:cubicBezTo>
                      <a:pt x="28" y="45"/>
                      <a:pt x="31" y="44"/>
                      <a:pt x="34" y="44"/>
                    </a:cubicBezTo>
                    <a:cubicBezTo>
                      <a:pt x="35" y="44"/>
                      <a:pt x="36" y="44"/>
                      <a:pt x="36" y="44"/>
                    </a:cubicBezTo>
                    <a:cubicBezTo>
                      <a:pt x="38" y="44"/>
                      <a:pt x="40" y="45"/>
                      <a:pt x="41" y="46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44" y="50"/>
                      <a:pt x="46" y="52"/>
                      <a:pt x="49" y="54"/>
                    </a:cubicBezTo>
                    <a:cubicBezTo>
                      <a:pt x="52" y="56"/>
                      <a:pt x="51" y="60"/>
                      <a:pt x="50" y="63"/>
                    </a:cubicBezTo>
                    <a:cubicBezTo>
                      <a:pt x="50" y="64"/>
                      <a:pt x="49" y="66"/>
                      <a:pt x="49" y="67"/>
                    </a:cubicBezTo>
                    <a:cubicBezTo>
                      <a:pt x="53" y="69"/>
                      <a:pt x="59" y="75"/>
                      <a:pt x="58" y="81"/>
                    </a:cubicBezTo>
                    <a:cubicBezTo>
                      <a:pt x="58" y="83"/>
                      <a:pt x="58" y="84"/>
                      <a:pt x="58" y="85"/>
                    </a:cubicBezTo>
                    <a:cubicBezTo>
                      <a:pt x="59" y="86"/>
                      <a:pt x="59" y="86"/>
                      <a:pt x="59" y="87"/>
                    </a:cubicBezTo>
                    <a:cubicBezTo>
                      <a:pt x="59" y="87"/>
                      <a:pt x="59" y="87"/>
                      <a:pt x="59" y="87"/>
                    </a:cubicBezTo>
                    <a:cubicBezTo>
                      <a:pt x="59" y="88"/>
                      <a:pt x="59" y="88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90"/>
                      <a:pt x="59" y="90"/>
                      <a:pt x="59" y="91"/>
                    </a:cubicBezTo>
                    <a:cubicBezTo>
                      <a:pt x="59" y="91"/>
                      <a:pt x="59" y="91"/>
                      <a:pt x="59" y="91"/>
                    </a:cubicBezTo>
                    <a:cubicBezTo>
                      <a:pt x="58" y="92"/>
                      <a:pt x="58" y="92"/>
                      <a:pt x="58" y="93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9" y="94"/>
                      <a:pt x="60" y="94"/>
                      <a:pt x="61" y="95"/>
                    </a:cubicBezTo>
                    <a:cubicBezTo>
                      <a:pt x="61" y="95"/>
                      <a:pt x="61" y="94"/>
                      <a:pt x="61" y="94"/>
                    </a:cubicBezTo>
                    <a:cubicBezTo>
                      <a:pt x="61" y="91"/>
                      <a:pt x="63" y="89"/>
                      <a:pt x="67" y="89"/>
                    </a:cubicBezTo>
                    <a:cubicBezTo>
                      <a:pt x="68" y="89"/>
                      <a:pt x="70" y="89"/>
                      <a:pt x="71" y="90"/>
                    </a:cubicBezTo>
                    <a:cubicBezTo>
                      <a:pt x="72" y="90"/>
                      <a:pt x="72" y="90"/>
                      <a:pt x="73" y="90"/>
                    </a:cubicBezTo>
                    <a:cubicBezTo>
                      <a:pt x="73" y="90"/>
                      <a:pt x="73" y="90"/>
                      <a:pt x="74" y="90"/>
                    </a:cubicBezTo>
                    <a:cubicBezTo>
                      <a:pt x="74" y="90"/>
                      <a:pt x="74" y="90"/>
                      <a:pt x="74" y="90"/>
                    </a:cubicBezTo>
                    <a:cubicBezTo>
                      <a:pt x="74" y="90"/>
                      <a:pt x="74" y="90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6" y="90"/>
                      <a:pt x="76" y="89"/>
                    </a:cubicBezTo>
                    <a:cubicBezTo>
                      <a:pt x="76" y="89"/>
                      <a:pt x="76" y="89"/>
                      <a:pt x="76" y="89"/>
                    </a:cubicBezTo>
                    <a:cubicBezTo>
                      <a:pt x="76" y="89"/>
                      <a:pt x="77" y="89"/>
                      <a:pt x="77" y="89"/>
                    </a:cubicBezTo>
                    <a:cubicBezTo>
                      <a:pt x="77" y="89"/>
                      <a:pt x="77" y="89"/>
                      <a:pt x="77" y="89"/>
                    </a:cubicBezTo>
                    <a:cubicBezTo>
                      <a:pt x="77" y="88"/>
                      <a:pt x="77" y="88"/>
                      <a:pt x="77" y="87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6"/>
                      <a:pt x="77" y="86"/>
                      <a:pt x="77" y="85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77" y="84"/>
                      <a:pt x="77" y="83"/>
                      <a:pt x="77" y="82"/>
                    </a:cubicBezTo>
                    <a:cubicBezTo>
                      <a:pt x="77" y="80"/>
                      <a:pt x="77" y="78"/>
                      <a:pt x="76" y="77"/>
                    </a:cubicBezTo>
                    <a:cubicBezTo>
                      <a:pt x="76" y="76"/>
                      <a:pt x="76" y="76"/>
                      <a:pt x="75" y="76"/>
                    </a:cubicBezTo>
                    <a:cubicBezTo>
                      <a:pt x="75" y="75"/>
                      <a:pt x="74" y="74"/>
                      <a:pt x="73" y="74"/>
                    </a:cubicBezTo>
                    <a:cubicBezTo>
                      <a:pt x="70" y="72"/>
                      <a:pt x="67" y="70"/>
                      <a:pt x="66" y="66"/>
                    </a:cubicBezTo>
                    <a:cubicBezTo>
                      <a:pt x="65" y="64"/>
                      <a:pt x="63" y="62"/>
                      <a:pt x="61" y="60"/>
                    </a:cubicBezTo>
                    <a:cubicBezTo>
                      <a:pt x="59" y="58"/>
                      <a:pt x="57" y="56"/>
                      <a:pt x="56" y="54"/>
                    </a:cubicBezTo>
                    <a:cubicBezTo>
                      <a:pt x="56" y="53"/>
                      <a:pt x="55" y="51"/>
                      <a:pt x="54" y="50"/>
                    </a:cubicBezTo>
                    <a:cubicBezTo>
                      <a:pt x="52" y="48"/>
                      <a:pt x="51" y="46"/>
                      <a:pt x="51" y="43"/>
                    </a:cubicBezTo>
                    <a:cubicBezTo>
                      <a:pt x="50" y="43"/>
                      <a:pt x="48" y="42"/>
                      <a:pt x="46" y="41"/>
                    </a:cubicBezTo>
                    <a:cubicBezTo>
                      <a:pt x="42" y="38"/>
                      <a:pt x="37" y="36"/>
                      <a:pt x="39" y="32"/>
                    </a:cubicBezTo>
                    <a:cubicBezTo>
                      <a:pt x="40" y="29"/>
                      <a:pt x="43" y="29"/>
                      <a:pt x="45" y="28"/>
                    </a:cubicBezTo>
                    <a:cubicBezTo>
                      <a:pt x="46" y="28"/>
                      <a:pt x="47" y="28"/>
                      <a:pt x="47" y="28"/>
                    </a:cubicBezTo>
                    <a:cubicBezTo>
                      <a:pt x="47" y="27"/>
                      <a:pt x="47" y="26"/>
                      <a:pt x="46" y="25"/>
                    </a:cubicBezTo>
                    <a:cubicBezTo>
                      <a:pt x="45" y="24"/>
                      <a:pt x="44" y="22"/>
                      <a:pt x="43" y="19"/>
                    </a:cubicBezTo>
                    <a:cubicBezTo>
                      <a:pt x="43" y="18"/>
                      <a:pt x="43" y="18"/>
                      <a:pt x="42" y="18"/>
                    </a:cubicBezTo>
                    <a:cubicBezTo>
                      <a:pt x="41" y="18"/>
                      <a:pt x="39" y="18"/>
                      <a:pt x="39" y="19"/>
                    </a:cubicBezTo>
                    <a:cubicBezTo>
                      <a:pt x="38" y="19"/>
                      <a:pt x="38" y="19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6" y="19"/>
                      <a:pt x="36" y="19"/>
                    </a:cubicBezTo>
                    <a:cubicBezTo>
                      <a:pt x="35" y="19"/>
                      <a:pt x="34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8"/>
                      <a:pt x="31" y="18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6"/>
                    </a:cubicBezTo>
                    <a:cubicBezTo>
                      <a:pt x="29" y="16"/>
                      <a:pt x="28" y="16"/>
                      <a:pt x="28" y="16"/>
                    </a:cubicBezTo>
                    <a:cubicBezTo>
                      <a:pt x="28" y="16"/>
                      <a:pt x="28" y="15"/>
                      <a:pt x="27" y="15"/>
                    </a:cubicBezTo>
                    <a:cubicBezTo>
                      <a:pt x="27" y="15"/>
                      <a:pt x="27" y="14"/>
                      <a:pt x="27" y="14"/>
                    </a:cubicBezTo>
                    <a:cubicBezTo>
                      <a:pt x="27" y="14"/>
                      <a:pt x="27" y="14"/>
                      <a:pt x="27" y="13"/>
                    </a:cubicBezTo>
                    <a:cubicBezTo>
                      <a:pt x="26" y="13"/>
                      <a:pt x="26" y="12"/>
                      <a:pt x="26" y="12"/>
                    </a:cubicBezTo>
                    <a:cubicBezTo>
                      <a:pt x="26" y="11"/>
                      <a:pt x="25" y="10"/>
                      <a:pt x="24" y="9"/>
                    </a:cubicBezTo>
                    <a:cubicBezTo>
                      <a:pt x="22" y="7"/>
                      <a:pt x="21" y="6"/>
                      <a:pt x="21" y="3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20" y="3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6" name="Freeform 1127"/>
              <p:cNvSpPr/>
              <p:nvPr/>
            </p:nvSpPr>
            <p:spPr bwMode="auto">
              <a:xfrm>
                <a:off x="4310" y="2098"/>
                <a:ext cx="82" cy="159"/>
              </a:xfrm>
              <a:custGeom>
                <a:avLst/>
                <a:rect l="l" t="t" r="r" b="b"/>
                <a:pathLst>
                  <a:path w="86" h="166">
                    <a:moveTo>
                      <a:pt x="86" y="68"/>
                    </a:moveTo>
                    <a:cubicBezTo>
                      <a:pt x="86" y="67"/>
                      <a:pt x="86" y="67"/>
                      <a:pt x="86" y="67"/>
                    </a:cubicBezTo>
                    <a:cubicBezTo>
                      <a:pt x="86" y="67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5"/>
                      <a:pt x="86" y="65"/>
                      <a:pt x="86" y="64"/>
                    </a:cubicBezTo>
                    <a:cubicBezTo>
                      <a:pt x="85" y="62"/>
                      <a:pt x="85" y="61"/>
                      <a:pt x="85" y="59"/>
                    </a:cubicBezTo>
                    <a:cubicBezTo>
                      <a:pt x="86" y="54"/>
                      <a:pt x="81" y="50"/>
                      <a:pt x="79" y="49"/>
                    </a:cubicBezTo>
                    <a:cubicBezTo>
                      <a:pt x="76" y="48"/>
                      <a:pt x="76" y="44"/>
                      <a:pt x="77" y="40"/>
                    </a:cubicBezTo>
                    <a:cubicBezTo>
                      <a:pt x="77" y="39"/>
                      <a:pt x="78" y="36"/>
                      <a:pt x="78" y="35"/>
                    </a:cubicBezTo>
                    <a:cubicBezTo>
                      <a:pt x="74" y="33"/>
                      <a:pt x="72" y="31"/>
                      <a:pt x="70" y="28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8" y="26"/>
                      <a:pt x="67" y="26"/>
                      <a:pt x="65" y="26"/>
                    </a:cubicBezTo>
                    <a:cubicBezTo>
                      <a:pt x="63" y="26"/>
                      <a:pt x="62" y="26"/>
                      <a:pt x="62" y="27"/>
                    </a:cubicBezTo>
                    <a:cubicBezTo>
                      <a:pt x="61" y="29"/>
                      <a:pt x="57" y="31"/>
                      <a:pt x="55" y="31"/>
                    </a:cubicBezTo>
                    <a:cubicBezTo>
                      <a:pt x="53" y="31"/>
                      <a:pt x="52" y="30"/>
                      <a:pt x="51" y="29"/>
                    </a:cubicBezTo>
                    <a:cubicBezTo>
                      <a:pt x="51" y="28"/>
                      <a:pt x="50" y="28"/>
                      <a:pt x="49" y="28"/>
                    </a:cubicBezTo>
                    <a:cubicBezTo>
                      <a:pt x="49" y="28"/>
                      <a:pt x="47" y="29"/>
                      <a:pt x="46" y="30"/>
                    </a:cubicBezTo>
                    <a:cubicBezTo>
                      <a:pt x="45" y="30"/>
                      <a:pt x="44" y="31"/>
                      <a:pt x="44" y="31"/>
                    </a:cubicBezTo>
                    <a:cubicBezTo>
                      <a:pt x="41" y="34"/>
                      <a:pt x="38" y="36"/>
                      <a:pt x="36" y="36"/>
                    </a:cubicBezTo>
                    <a:cubicBezTo>
                      <a:pt x="35" y="36"/>
                      <a:pt x="33" y="36"/>
                      <a:pt x="32" y="33"/>
                    </a:cubicBezTo>
                    <a:cubicBezTo>
                      <a:pt x="32" y="32"/>
                      <a:pt x="32" y="31"/>
                      <a:pt x="32" y="30"/>
                    </a:cubicBezTo>
                    <a:cubicBezTo>
                      <a:pt x="32" y="29"/>
                      <a:pt x="33" y="27"/>
                      <a:pt x="34" y="27"/>
                    </a:cubicBezTo>
                    <a:cubicBezTo>
                      <a:pt x="34" y="26"/>
                      <a:pt x="35" y="25"/>
                      <a:pt x="35" y="25"/>
                    </a:cubicBezTo>
                    <a:cubicBezTo>
                      <a:pt x="35" y="24"/>
                      <a:pt x="35" y="24"/>
                      <a:pt x="35" y="23"/>
                    </a:cubicBezTo>
                    <a:cubicBezTo>
                      <a:pt x="35" y="21"/>
                      <a:pt x="36" y="20"/>
                      <a:pt x="36" y="18"/>
                    </a:cubicBezTo>
                    <a:cubicBezTo>
                      <a:pt x="37" y="16"/>
                      <a:pt x="37" y="14"/>
                      <a:pt x="36" y="12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5" y="11"/>
                      <a:pt x="35" y="11"/>
                      <a:pt x="34" y="11"/>
                    </a:cubicBezTo>
                    <a:cubicBezTo>
                      <a:pt x="32" y="12"/>
                      <a:pt x="30" y="11"/>
                      <a:pt x="29" y="9"/>
                    </a:cubicBezTo>
                    <a:cubicBezTo>
                      <a:pt x="28" y="7"/>
                      <a:pt x="28" y="5"/>
                      <a:pt x="28" y="3"/>
                    </a:cubicBezTo>
                    <a:cubicBezTo>
                      <a:pt x="28" y="2"/>
                      <a:pt x="28" y="1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7" y="1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6" y="1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3" y="3"/>
                      <a:pt x="22" y="3"/>
                      <a:pt x="22" y="4"/>
                    </a:cubicBezTo>
                    <a:cubicBezTo>
                      <a:pt x="20" y="4"/>
                      <a:pt x="18" y="5"/>
                      <a:pt x="17" y="6"/>
                    </a:cubicBezTo>
                    <a:cubicBezTo>
                      <a:pt x="16" y="9"/>
                      <a:pt x="13" y="10"/>
                      <a:pt x="8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0"/>
                      <a:pt x="3" y="10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22"/>
                      <a:pt x="0" y="28"/>
                      <a:pt x="0" y="29"/>
                    </a:cubicBezTo>
                    <a:cubicBezTo>
                      <a:pt x="1" y="31"/>
                      <a:pt x="6" y="37"/>
                      <a:pt x="7" y="38"/>
                    </a:cubicBezTo>
                    <a:cubicBezTo>
                      <a:pt x="10" y="38"/>
                      <a:pt x="10" y="41"/>
                      <a:pt x="10" y="43"/>
                    </a:cubicBezTo>
                    <a:cubicBezTo>
                      <a:pt x="10" y="43"/>
                      <a:pt x="10" y="45"/>
                      <a:pt x="10" y="45"/>
                    </a:cubicBezTo>
                    <a:cubicBezTo>
                      <a:pt x="12" y="46"/>
                      <a:pt x="13" y="48"/>
                      <a:pt x="12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10" y="56"/>
                      <a:pt x="10" y="60"/>
                      <a:pt x="8" y="62"/>
                    </a:cubicBezTo>
                    <a:cubicBezTo>
                      <a:pt x="8" y="62"/>
                      <a:pt x="8" y="62"/>
                      <a:pt x="8" y="63"/>
                    </a:cubicBezTo>
                    <a:cubicBezTo>
                      <a:pt x="8" y="65"/>
                      <a:pt x="9" y="68"/>
                      <a:pt x="12" y="71"/>
                    </a:cubicBezTo>
                    <a:cubicBezTo>
                      <a:pt x="17" y="75"/>
                      <a:pt x="17" y="82"/>
                      <a:pt x="17" y="86"/>
                    </a:cubicBezTo>
                    <a:cubicBezTo>
                      <a:pt x="17" y="87"/>
                      <a:pt x="18" y="88"/>
                      <a:pt x="18" y="89"/>
                    </a:cubicBezTo>
                    <a:cubicBezTo>
                      <a:pt x="19" y="90"/>
                      <a:pt x="21" y="92"/>
                      <a:pt x="21" y="95"/>
                    </a:cubicBezTo>
                    <a:cubicBezTo>
                      <a:pt x="21" y="95"/>
                      <a:pt x="21" y="95"/>
                      <a:pt x="21" y="95"/>
                    </a:cubicBezTo>
                    <a:cubicBezTo>
                      <a:pt x="20" y="96"/>
                      <a:pt x="20" y="97"/>
                      <a:pt x="20" y="98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0" y="99"/>
                      <a:pt x="19" y="100"/>
                      <a:pt x="19" y="100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19" y="102"/>
                      <a:pt x="18" y="103"/>
                      <a:pt x="18" y="104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7" y="105"/>
                      <a:pt x="17" y="106"/>
                      <a:pt x="17" y="107"/>
                    </a:cubicBezTo>
                    <a:cubicBezTo>
                      <a:pt x="17" y="107"/>
                      <a:pt x="17" y="107"/>
                      <a:pt x="17" y="107"/>
                    </a:cubicBezTo>
                    <a:cubicBezTo>
                      <a:pt x="16" y="109"/>
                      <a:pt x="15" y="110"/>
                      <a:pt x="14" y="112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3" y="113"/>
                      <a:pt x="13" y="113"/>
                      <a:pt x="13" y="114"/>
                    </a:cubicBezTo>
                    <a:cubicBezTo>
                      <a:pt x="12" y="114"/>
                      <a:pt x="12" y="114"/>
                      <a:pt x="12" y="114"/>
                    </a:cubicBezTo>
                    <a:cubicBezTo>
                      <a:pt x="12" y="114"/>
                      <a:pt x="11" y="115"/>
                      <a:pt x="11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11" y="116"/>
                      <a:pt x="10" y="118"/>
                      <a:pt x="10" y="119"/>
                    </a:cubicBezTo>
                    <a:cubicBezTo>
                      <a:pt x="9" y="123"/>
                      <a:pt x="9" y="127"/>
                      <a:pt x="8" y="130"/>
                    </a:cubicBezTo>
                    <a:cubicBezTo>
                      <a:pt x="7" y="132"/>
                      <a:pt x="6" y="137"/>
                      <a:pt x="7" y="138"/>
                    </a:cubicBezTo>
                    <a:cubicBezTo>
                      <a:pt x="10" y="138"/>
                      <a:pt x="15" y="143"/>
                      <a:pt x="23" y="153"/>
                    </a:cubicBezTo>
                    <a:cubicBezTo>
                      <a:pt x="24" y="154"/>
                      <a:pt x="25" y="156"/>
                      <a:pt x="26" y="158"/>
                    </a:cubicBezTo>
                    <a:cubicBezTo>
                      <a:pt x="28" y="158"/>
                      <a:pt x="30" y="158"/>
                      <a:pt x="32" y="158"/>
                    </a:cubicBezTo>
                    <a:cubicBezTo>
                      <a:pt x="32" y="158"/>
                      <a:pt x="33" y="159"/>
                      <a:pt x="33" y="159"/>
                    </a:cubicBezTo>
                    <a:cubicBezTo>
                      <a:pt x="34" y="159"/>
                      <a:pt x="35" y="160"/>
                      <a:pt x="36" y="160"/>
                    </a:cubicBezTo>
                    <a:cubicBezTo>
                      <a:pt x="38" y="162"/>
                      <a:pt x="39" y="164"/>
                      <a:pt x="39" y="166"/>
                    </a:cubicBezTo>
                    <a:cubicBezTo>
                      <a:pt x="39" y="166"/>
                      <a:pt x="40" y="166"/>
                      <a:pt x="41" y="166"/>
                    </a:cubicBezTo>
                    <a:cubicBezTo>
                      <a:pt x="42" y="166"/>
                      <a:pt x="44" y="166"/>
                      <a:pt x="44" y="166"/>
                    </a:cubicBezTo>
                    <a:cubicBezTo>
                      <a:pt x="44" y="166"/>
                      <a:pt x="45" y="166"/>
                      <a:pt x="45" y="165"/>
                    </a:cubicBezTo>
                    <a:cubicBezTo>
                      <a:pt x="45" y="165"/>
                      <a:pt x="45" y="165"/>
                      <a:pt x="45" y="165"/>
                    </a:cubicBezTo>
                    <a:cubicBezTo>
                      <a:pt x="45" y="164"/>
                      <a:pt x="45" y="164"/>
                      <a:pt x="45" y="164"/>
                    </a:cubicBezTo>
                    <a:cubicBezTo>
                      <a:pt x="45" y="164"/>
                      <a:pt x="46" y="164"/>
                      <a:pt x="46" y="164"/>
                    </a:cubicBezTo>
                    <a:cubicBezTo>
                      <a:pt x="46" y="163"/>
                      <a:pt x="46" y="163"/>
                      <a:pt x="46" y="163"/>
                    </a:cubicBezTo>
                    <a:cubicBezTo>
                      <a:pt x="44" y="161"/>
                      <a:pt x="39" y="158"/>
                      <a:pt x="36" y="158"/>
                    </a:cubicBezTo>
                    <a:cubicBezTo>
                      <a:pt x="34" y="158"/>
                      <a:pt x="32" y="156"/>
                      <a:pt x="30" y="154"/>
                    </a:cubicBezTo>
                    <a:cubicBezTo>
                      <a:pt x="27" y="151"/>
                      <a:pt x="26" y="146"/>
                      <a:pt x="26" y="143"/>
                    </a:cubicBezTo>
                    <a:cubicBezTo>
                      <a:pt x="27" y="141"/>
                      <a:pt x="26" y="140"/>
                      <a:pt x="25" y="138"/>
                    </a:cubicBezTo>
                    <a:cubicBezTo>
                      <a:pt x="23" y="137"/>
                      <a:pt x="22" y="135"/>
                      <a:pt x="22" y="133"/>
                    </a:cubicBezTo>
                    <a:cubicBezTo>
                      <a:pt x="22" y="132"/>
                      <a:pt x="22" y="131"/>
                      <a:pt x="19" y="130"/>
                    </a:cubicBezTo>
                    <a:cubicBezTo>
                      <a:pt x="18" y="130"/>
                      <a:pt x="17" y="130"/>
                      <a:pt x="16" y="129"/>
                    </a:cubicBezTo>
                    <a:cubicBezTo>
                      <a:pt x="12" y="127"/>
                      <a:pt x="14" y="120"/>
                      <a:pt x="15" y="114"/>
                    </a:cubicBezTo>
                    <a:cubicBezTo>
                      <a:pt x="16" y="112"/>
                      <a:pt x="16" y="110"/>
                      <a:pt x="16" y="109"/>
                    </a:cubicBezTo>
                    <a:cubicBezTo>
                      <a:pt x="17" y="107"/>
                      <a:pt x="18" y="104"/>
                      <a:pt x="19" y="100"/>
                    </a:cubicBezTo>
                    <a:cubicBezTo>
                      <a:pt x="21" y="96"/>
                      <a:pt x="24" y="89"/>
                      <a:pt x="23" y="87"/>
                    </a:cubicBezTo>
                    <a:cubicBezTo>
                      <a:pt x="22" y="86"/>
                      <a:pt x="22" y="84"/>
                      <a:pt x="23" y="83"/>
                    </a:cubicBezTo>
                    <a:cubicBezTo>
                      <a:pt x="24" y="80"/>
                      <a:pt x="28" y="79"/>
                      <a:pt x="30" y="79"/>
                    </a:cubicBezTo>
                    <a:cubicBezTo>
                      <a:pt x="33" y="79"/>
                      <a:pt x="35" y="80"/>
                      <a:pt x="36" y="83"/>
                    </a:cubicBezTo>
                    <a:cubicBezTo>
                      <a:pt x="37" y="88"/>
                      <a:pt x="38" y="88"/>
                      <a:pt x="42" y="88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7" y="88"/>
                      <a:pt x="49" y="90"/>
                      <a:pt x="51" y="92"/>
                    </a:cubicBezTo>
                    <a:cubicBezTo>
                      <a:pt x="52" y="93"/>
                      <a:pt x="53" y="94"/>
                      <a:pt x="54" y="94"/>
                    </a:cubicBezTo>
                    <a:cubicBezTo>
                      <a:pt x="54" y="94"/>
                      <a:pt x="54" y="94"/>
                      <a:pt x="54" y="94"/>
                    </a:cubicBezTo>
                    <a:cubicBezTo>
                      <a:pt x="54" y="94"/>
                      <a:pt x="54" y="94"/>
                      <a:pt x="53" y="93"/>
                    </a:cubicBezTo>
                    <a:cubicBezTo>
                      <a:pt x="53" y="92"/>
                      <a:pt x="52" y="91"/>
                      <a:pt x="52" y="88"/>
                    </a:cubicBezTo>
                    <a:cubicBezTo>
                      <a:pt x="52" y="87"/>
                      <a:pt x="52" y="86"/>
                      <a:pt x="51" y="85"/>
                    </a:cubicBezTo>
                    <a:cubicBezTo>
                      <a:pt x="50" y="83"/>
                      <a:pt x="49" y="81"/>
                      <a:pt x="52" y="77"/>
                    </a:cubicBezTo>
                    <a:cubicBezTo>
                      <a:pt x="57" y="70"/>
                      <a:pt x="65" y="67"/>
                      <a:pt x="70" y="68"/>
                    </a:cubicBezTo>
                    <a:cubicBezTo>
                      <a:pt x="70" y="68"/>
                      <a:pt x="70" y="68"/>
                      <a:pt x="71" y="68"/>
                    </a:cubicBezTo>
                    <a:cubicBezTo>
                      <a:pt x="72" y="69"/>
                      <a:pt x="74" y="68"/>
                      <a:pt x="76" y="68"/>
                    </a:cubicBezTo>
                    <a:cubicBezTo>
                      <a:pt x="78" y="68"/>
                      <a:pt x="79" y="68"/>
                      <a:pt x="81" y="68"/>
                    </a:cubicBezTo>
                    <a:cubicBezTo>
                      <a:pt x="81" y="68"/>
                      <a:pt x="81" y="68"/>
                      <a:pt x="82" y="68"/>
                    </a:cubicBezTo>
                    <a:cubicBezTo>
                      <a:pt x="82" y="68"/>
                      <a:pt x="82" y="68"/>
                      <a:pt x="82" y="68"/>
                    </a:cubicBezTo>
                    <a:cubicBezTo>
                      <a:pt x="82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85" y="68"/>
                      <a:pt x="85" y="68"/>
                      <a:pt x="85" y="69"/>
                    </a:cubicBezTo>
                    <a:cubicBezTo>
                      <a:pt x="85" y="69"/>
                      <a:pt x="85" y="69"/>
                      <a:pt x="85" y="69"/>
                    </a:cubicBezTo>
                    <a:cubicBezTo>
                      <a:pt x="86" y="68"/>
                      <a:pt x="86" y="68"/>
                      <a:pt x="86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7" name="Freeform 1128"/>
              <p:cNvSpPr/>
              <p:nvPr/>
            </p:nvSpPr>
            <p:spPr bwMode="auto">
              <a:xfrm>
                <a:off x="4440" y="2251"/>
                <a:ext cx="100" cy="60"/>
              </a:xfrm>
              <a:custGeom>
                <a:avLst/>
                <a:rect l="l" t="t" r="r" b="b"/>
                <a:pathLst>
                  <a:path w="105" h="63">
                    <a:moveTo>
                      <a:pt x="95" y="22"/>
                    </a:moveTo>
                    <a:cubicBezTo>
                      <a:pt x="93" y="21"/>
                      <a:pt x="94" y="20"/>
                      <a:pt x="94" y="19"/>
                    </a:cubicBezTo>
                    <a:cubicBezTo>
                      <a:pt x="94" y="17"/>
                      <a:pt x="96" y="17"/>
                      <a:pt x="99" y="17"/>
                    </a:cubicBezTo>
                    <a:cubicBezTo>
                      <a:pt x="100" y="17"/>
                      <a:pt x="104" y="17"/>
                      <a:pt x="105" y="16"/>
                    </a:cubicBezTo>
                    <a:cubicBezTo>
                      <a:pt x="105" y="15"/>
                      <a:pt x="105" y="15"/>
                      <a:pt x="104" y="14"/>
                    </a:cubicBezTo>
                    <a:cubicBezTo>
                      <a:pt x="103" y="12"/>
                      <a:pt x="100" y="11"/>
                      <a:pt x="99" y="12"/>
                    </a:cubicBezTo>
                    <a:cubicBezTo>
                      <a:pt x="98" y="12"/>
                      <a:pt x="97" y="12"/>
                      <a:pt x="96" y="12"/>
                    </a:cubicBezTo>
                    <a:cubicBezTo>
                      <a:pt x="94" y="12"/>
                      <a:pt x="92" y="12"/>
                      <a:pt x="90" y="11"/>
                    </a:cubicBezTo>
                    <a:cubicBezTo>
                      <a:pt x="87" y="10"/>
                      <a:pt x="87" y="8"/>
                      <a:pt x="87" y="7"/>
                    </a:cubicBezTo>
                    <a:cubicBezTo>
                      <a:pt x="87" y="5"/>
                      <a:pt x="81" y="0"/>
                      <a:pt x="78" y="0"/>
                    </a:cubicBezTo>
                    <a:cubicBezTo>
                      <a:pt x="76" y="0"/>
                      <a:pt x="72" y="7"/>
                      <a:pt x="71" y="10"/>
                    </a:cubicBezTo>
                    <a:cubicBezTo>
                      <a:pt x="71" y="12"/>
                      <a:pt x="69" y="13"/>
                      <a:pt x="68" y="14"/>
                    </a:cubicBezTo>
                    <a:cubicBezTo>
                      <a:pt x="66" y="15"/>
                      <a:pt x="65" y="16"/>
                      <a:pt x="65" y="17"/>
                    </a:cubicBezTo>
                    <a:cubicBezTo>
                      <a:pt x="66" y="18"/>
                      <a:pt x="65" y="20"/>
                      <a:pt x="63" y="21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3" y="22"/>
                      <a:pt x="64" y="23"/>
                      <a:pt x="64" y="24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4" y="24"/>
                      <a:pt x="64" y="25"/>
                      <a:pt x="64" y="25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26"/>
                      <a:pt x="64" y="27"/>
                      <a:pt x="64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27"/>
                      <a:pt x="64" y="28"/>
                      <a:pt x="63" y="28"/>
                    </a:cubicBezTo>
                    <a:cubicBezTo>
                      <a:pt x="63" y="29"/>
                      <a:pt x="62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0" y="29"/>
                      <a:pt x="60" y="29"/>
                      <a:pt x="59" y="30"/>
                    </a:cubicBezTo>
                    <a:cubicBezTo>
                      <a:pt x="58" y="30"/>
                      <a:pt x="56" y="32"/>
                      <a:pt x="54" y="32"/>
                    </a:cubicBezTo>
                    <a:cubicBezTo>
                      <a:pt x="54" y="32"/>
                      <a:pt x="53" y="32"/>
                      <a:pt x="53" y="32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2" y="3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1" y="31"/>
                      <a:pt x="51" y="31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0" y="30"/>
                      <a:pt x="50" y="30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0" y="29"/>
                      <a:pt x="50" y="29"/>
                      <a:pt x="49" y="28"/>
                    </a:cubicBezTo>
                    <a:cubicBezTo>
                      <a:pt x="49" y="28"/>
                      <a:pt x="49" y="28"/>
                      <a:pt x="49" y="27"/>
                    </a:cubicBezTo>
                    <a:cubicBezTo>
                      <a:pt x="49" y="27"/>
                      <a:pt x="48" y="27"/>
                      <a:pt x="48" y="27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5" y="26"/>
                      <a:pt x="40" y="32"/>
                      <a:pt x="39" y="38"/>
                    </a:cubicBezTo>
                    <a:cubicBezTo>
                      <a:pt x="38" y="44"/>
                      <a:pt x="33" y="44"/>
                      <a:pt x="27" y="44"/>
                    </a:cubicBezTo>
                    <a:cubicBezTo>
                      <a:pt x="25" y="44"/>
                      <a:pt x="23" y="44"/>
                      <a:pt x="21" y="44"/>
                    </a:cubicBezTo>
                    <a:cubicBezTo>
                      <a:pt x="17" y="45"/>
                      <a:pt x="17" y="47"/>
                      <a:pt x="17" y="52"/>
                    </a:cubicBezTo>
                    <a:cubicBezTo>
                      <a:pt x="16" y="54"/>
                      <a:pt x="16" y="56"/>
                      <a:pt x="16" y="57"/>
                    </a:cubicBezTo>
                    <a:cubicBezTo>
                      <a:pt x="15" y="58"/>
                      <a:pt x="14" y="60"/>
                      <a:pt x="12" y="60"/>
                    </a:cubicBezTo>
                    <a:cubicBezTo>
                      <a:pt x="9" y="60"/>
                      <a:pt x="6" y="58"/>
                      <a:pt x="3" y="57"/>
                    </a:cubicBezTo>
                    <a:cubicBezTo>
                      <a:pt x="2" y="56"/>
                      <a:pt x="1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7"/>
                      <a:pt x="0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7"/>
                      <a:pt x="1" y="58"/>
                      <a:pt x="1" y="58"/>
                    </a:cubicBezTo>
                    <a:cubicBezTo>
                      <a:pt x="3" y="58"/>
                      <a:pt x="4" y="59"/>
                      <a:pt x="6" y="60"/>
                    </a:cubicBezTo>
                    <a:cubicBezTo>
                      <a:pt x="6" y="61"/>
                      <a:pt x="7" y="61"/>
                      <a:pt x="7" y="62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3"/>
                      <a:pt x="9" y="63"/>
                      <a:pt x="9" y="63"/>
                    </a:cubicBezTo>
                    <a:cubicBezTo>
                      <a:pt x="9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2" y="61"/>
                      <a:pt x="15" y="61"/>
                      <a:pt x="17" y="61"/>
                    </a:cubicBezTo>
                    <a:cubicBezTo>
                      <a:pt x="18" y="61"/>
                      <a:pt x="19" y="61"/>
                      <a:pt x="20" y="61"/>
                    </a:cubicBezTo>
                    <a:cubicBezTo>
                      <a:pt x="21" y="61"/>
                      <a:pt x="23" y="61"/>
                      <a:pt x="24" y="61"/>
                    </a:cubicBezTo>
                    <a:cubicBezTo>
                      <a:pt x="25" y="61"/>
                      <a:pt x="26" y="60"/>
                      <a:pt x="27" y="59"/>
                    </a:cubicBezTo>
                    <a:cubicBezTo>
                      <a:pt x="29" y="58"/>
                      <a:pt x="31" y="56"/>
                      <a:pt x="36" y="56"/>
                    </a:cubicBezTo>
                    <a:cubicBezTo>
                      <a:pt x="40" y="56"/>
                      <a:pt x="41" y="58"/>
                      <a:pt x="42" y="59"/>
                    </a:cubicBezTo>
                    <a:cubicBezTo>
                      <a:pt x="42" y="59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59"/>
                      <a:pt x="44" y="59"/>
                      <a:pt x="46" y="58"/>
                    </a:cubicBezTo>
                    <a:cubicBezTo>
                      <a:pt x="48" y="57"/>
                      <a:pt x="50" y="57"/>
                      <a:pt x="52" y="56"/>
                    </a:cubicBezTo>
                    <a:cubicBezTo>
                      <a:pt x="55" y="56"/>
                      <a:pt x="55" y="56"/>
                      <a:pt x="54" y="54"/>
                    </a:cubicBezTo>
                    <a:cubicBezTo>
                      <a:pt x="54" y="50"/>
                      <a:pt x="56" y="48"/>
                      <a:pt x="57" y="46"/>
                    </a:cubicBezTo>
                    <a:cubicBezTo>
                      <a:pt x="57" y="45"/>
                      <a:pt x="58" y="45"/>
                      <a:pt x="58" y="43"/>
                    </a:cubicBezTo>
                    <a:cubicBezTo>
                      <a:pt x="57" y="40"/>
                      <a:pt x="60" y="39"/>
                      <a:pt x="62" y="38"/>
                    </a:cubicBezTo>
                    <a:cubicBezTo>
                      <a:pt x="63" y="37"/>
                      <a:pt x="65" y="37"/>
                      <a:pt x="64" y="33"/>
                    </a:cubicBezTo>
                    <a:cubicBezTo>
                      <a:pt x="64" y="31"/>
                      <a:pt x="65" y="29"/>
                      <a:pt x="66" y="27"/>
                    </a:cubicBezTo>
                    <a:cubicBezTo>
                      <a:pt x="70" y="23"/>
                      <a:pt x="77" y="23"/>
                      <a:pt x="82" y="24"/>
                    </a:cubicBezTo>
                    <a:cubicBezTo>
                      <a:pt x="83" y="24"/>
                      <a:pt x="83" y="24"/>
                      <a:pt x="84" y="24"/>
                    </a:cubicBezTo>
                    <a:cubicBezTo>
                      <a:pt x="84" y="24"/>
                      <a:pt x="84" y="24"/>
                      <a:pt x="85" y="24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8" y="25"/>
                    </a:cubicBezTo>
                    <a:cubicBezTo>
                      <a:pt x="88" y="25"/>
                      <a:pt x="88" y="25"/>
                      <a:pt x="89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91" y="24"/>
                      <a:pt x="94" y="23"/>
                      <a:pt x="95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8" name="Freeform 1129"/>
              <p:cNvSpPr/>
              <p:nvPr/>
            </p:nvSpPr>
            <p:spPr bwMode="auto">
              <a:xfrm>
                <a:off x="4337" y="2253"/>
                <a:ext cx="40" cy="53"/>
              </a:xfrm>
              <a:custGeom>
                <a:avLst/>
                <a:rect l="l" t="t" r="r" b="b"/>
                <a:pathLst>
                  <a:path w="42" h="56">
                    <a:moveTo>
                      <a:pt x="9" y="29"/>
                    </a:moveTo>
                    <a:cubicBezTo>
                      <a:pt x="11" y="32"/>
                      <a:pt x="13" y="34"/>
                      <a:pt x="13" y="36"/>
                    </a:cubicBezTo>
                    <a:cubicBezTo>
                      <a:pt x="14" y="39"/>
                      <a:pt x="16" y="40"/>
                      <a:pt x="20" y="43"/>
                    </a:cubicBezTo>
                    <a:cubicBezTo>
                      <a:pt x="21" y="44"/>
                      <a:pt x="22" y="45"/>
                      <a:pt x="23" y="45"/>
                    </a:cubicBezTo>
                    <a:cubicBezTo>
                      <a:pt x="30" y="50"/>
                      <a:pt x="39" y="55"/>
                      <a:pt x="42" y="56"/>
                    </a:cubicBezTo>
                    <a:cubicBezTo>
                      <a:pt x="42" y="53"/>
                      <a:pt x="38" y="47"/>
                      <a:pt x="35" y="43"/>
                    </a:cubicBezTo>
                    <a:cubicBezTo>
                      <a:pt x="32" y="40"/>
                      <a:pt x="33" y="34"/>
                      <a:pt x="33" y="28"/>
                    </a:cubicBezTo>
                    <a:cubicBezTo>
                      <a:pt x="34" y="25"/>
                      <a:pt x="34" y="23"/>
                      <a:pt x="34" y="20"/>
                    </a:cubicBezTo>
                    <a:cubicBezTo>
                      <a:pt x="34" y="17"/>
                      <a:pt x="33" y="16"/>
                      <a:pt x="31" y="15"/>
                    </a:cubicBezTo>
                    <a:cubicBezTo>
                      <a:pt x="29" y="13"/>
                      <a:pt x="27" y="12"/>
                      <a:pt x="26" y="9"/>
                    </a:cubicBezTo>
                    <a:cubicBezTo>
                      <a:pt x="25" y="7"/>
                      <a:pt x="25" y="7"/>
                      <a:pt x="24" y="7"/>
                    </a:cubicBezTo>
                    <a:cubicBezTo>
                      <a:pt x="23" y="7"/>
                      <a:pt x="21" y="6"/>
                      <a:pt x="20" y="4"/>
                    </a:cubicBezTo>
                    <a:cubicBezTo>
                      <a:pt x="20" y="4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6"/>
                      <a:pt x="20" y="8"/>
                      <a:pt x="18" y="8"/>
                    </a:cubicBezTo>
                    <a:cubicBezTo>
                      <a:pt x="17" y="8"/>
                      <a:pt x="15" y="8"/>
                      <a:pt x="13" y="8"/>
                    </a:cubicBezTo>
                    <a:cubicBezTo>
                      <a:pt x="12" y="8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8" y="8"/>
                      <a:pt x="8" y="7"/>
                    </a:cubicBezTo>
                    <a:cubicBezTo>
                      <a:pt x="8" y="7"/>
                      <a:pt x="8" y="7"/>
                      <a:pt x="7" y="7"/>
                    </a:cubicBezTo>
                    <a:cubicBezTo>
                      <a:pt x="7" y="7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5"/>
                    </a:cubicBezTo>
                    <a:cubicBezTo>
                      <a:pt x="7" y="4"/>
                      <a:pt x="7" y="1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2" y="10"/>
                      <a:pt x="2" y="15"/>
                    </a:cubicBezTo>
                    <a:cubicBezTo>
                      <a:pt x="2" y="19"/>
                      <a:pt x="6" y="24"/>
                      <a:pt x="9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89" name="Freeform 1130"/>
              <p:cNvSpPr/>
              <p:nvPr/>
            </p:nvSpPr>
            <p:spPr bwMode="auto">
              <a:xfrm>
                <a:off x="4658" y="1944"/>
                <a:ext cx="23" cy="28"/>
              </a:xfrm>
              <a:custGeom>
                <a:avLst/>
                <a:rect l="l" t="t" r="r" b="b"/>
                <a:pathLst>
                  <a:path w="24" h="30">
                    <a:moveTo>
                      <a:pt x="1" y="10"/>
                    </a:moveTo>
                    <a:cubicBezTo>
                      <a:pt x="2" y="10"/>
                      <a:pt x="3" y="8"/>
                      <a:pt x="4" y="6"/>
                    </a:cubicBezTo>
                    <a:cubicBezTo>
                      <a:pt x="4" y="4"/>
                      <a:pt x="6" y="4"/>
                      <a:pt x="6" y="4"/>
                    </a:cubicBezTo>
                    <a:cubicBezTo>
                      <a:pt x="7" y="4"/>
                      <a:pt x="8" y="4"/>
                      <a:pt x="9" y="6"/>
                    </a:cubicBezTo>
                    <a:cubicBezTo>
                      <a:pt x="10" y="8"/>
                      <a:pt x="11" y="14"/>
                      <a:pt x="9" y="19"/>
                    </a:cubicBezTo>
                    <a:cubicBezTo>
                      <a:pt x="7" y="22"/>
                      <a:pt x="8" y="26"/>
                      <a:pt x="9" y="29"/>
                    </a:cubicBezTo>
                    <a:cubicBezTo>
                      <a:pt x="10" y="29"/>
                      <a:pt x="10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5" y="25"/>
                      <a:pt x="16" y="22"/>
                    </a:cubicBezTo>
                    <a:cubicBezTo>
                      <a:pt x="18" y="18"/>
                      <a:pt x="20" y="14"/>
                      <a:pt x="23" y="12"/>
                    </a:cubicBezTo>
                    <a:cubicBezTo>
                      <a:pt x="23" y="11"/>
                      <a:pt x="24" y="10"/>
                      <a:pt x="24" y="10"/>
                    </a:cubicBezTo>
                    <a:cubicBezTo>
                      <a:pt x="24" y="10"/>
                      <a:pt x="23" y="10"/>
                      <a:pt x="23" y="10"/>
                    </a:cubicBezTo>
                    <a:cubicBezTo>
                      <a:pt x="22" y="9"/>
                      <a:pt x="20" y="8"/>
                      <a:pt x="20" y="6"/>
                    </a:cubicBezTo>
                    <a:cubicBezTo>
                      <a:pt x="20" y="5"/>
                      <a:pt x="18" y="5"/>
                      <a:pt x="17" y="4"/>
                    </a:cubicBezTo>
                    <a:cubicBezTo>
                      <a:pt x="15" y="4"/>
                      <a:pt x="13" y="3"/>
                      <a:pt x="12" y="0"/>
                    </a:cubicBezTo>
                    <a:cubicBezTo>
                      <a:pt x="11" y="0"/>
                      <a:pt x="8" y="2"/>
                      <a:pt x="5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0" y="8"/>
                      <a:pt x="0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0" name="Freeform 1131"/>
              <p:cNvSpPr/>
              <p:nvPr/>
            </p:nvSpPr>
            <p:spPr bwMode="auto">
              <a:xfrm>
                <a:off x="4672" y="1850"/>
                <a:ext cx="118" cy="92"/>
              </a:xfrm>
              <a:custGeom>
                <a:avLst/>
                <a:rect l="l" t="t" r="r" b="b"/>
                <a:pathLst>
                  <a:path w="123" h="96">
                    <a:moveTo>
                      <a:pt x="7" y="91"/>
                    </a:moveTo>
                    <a:cubicBezTo>
                      <a:pt x="9" y="91"/>
                      <a:pt x="11" y="91"/>
                      <a:pt x="11" y="90"/>
                    </a:cubicBezTo>
                    <a:cubicBezTo>
                      <a:pt x="14" y="86"/>
                      <a:pt x="33" y="83"/>
                      <a:pt x="41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4" y="82"/>
                      <a:pt x="47" y="82"/>
                      <a:pt x="48" y="84"/>
                    </a:cubicBezTo>
                    <a:cubicBezTo>
                      <a:pt x="50" y="86"/>
                      <a:pt x="49" y="88"/>
                      <a:pt x="49" y="90"/>
                    </a:cubicBezTo>
                    <a:cubicBezTo>
                      <a:pt x="48" y="91"/>
                      <a:pt x="48" y="93"/>
                      <a:pt x="48" y="94"/>
                    </a:cubicBezTo>
                    <a:cubicBezTo>
                      <a:pt x="48" y="94"/>
                      <a:pt x="48" y="96"/>
                      <a:pt x="51" y="96"/>
                    </a:cubicBezTo>
                    <a:cubicBezTo>
                      <a:pt x="53" y="96"/>
                      <a:pt x="56" y="95"/>
                      <a:pt x="58" y="92"/>
                    </a:cubicBezTo>
                    <a:cubicBezTo>
                      <a:pt x="59" y="90"/>
                      <a:pt x="61" y="89"/>
                      <a:pt x="62" y="88"/>
                    </a:cubicBezTo>
                    <a:cubicBezTo>
                      <a:pt x="62" y="88"/>
                      <a:pt x="62" y="88"/>
                      <a:pt x="63" y="88"/>
                    </a:cubicBezTo>
                    <a:cubicBezTo>
                      <a:pt x="63" y="88"/>
                      <a:pt x="62" y="88"/>
                      <a:pt x="62" y="87"/>
                    </a:cubicBezTo>
                    <a:cubicBezTo>
                      <a:pt x="60" y="86"/>
                      <a:pt x="60" y="84"/>
                      <a:pt x="60" y="83"/>
                    </a:cubicBezTo>
                    <a:cubicBezTo>
                      <a:pt x="61" y="81"/>
                      <a:pt x="62" y="80"/>
                      <a:pt x="64" y="80"/>
                    </a:cubicBezTo>
                    <a:cubicBezTo>
                      <a:pt x="65" y="80"/>
                      <a:pt x="67" y="81"/>
                      <a:pt x="68" y="83"/>
                    </a:cubicBezTo>
                    <a:cubicBezTo>
                      <a:pt x="69" y="84"/>
                      <a:pt x="71" y="85"/>
                      <a:pt x="73" y="85"/>
                    </a:cubicBezTo>
                    <a:cubicBezTo>
                      <a:pt x="76" y="85"/>
                      <a:pt x="78" y="84"/>
                      <a:pt x="79" y="82"/>
                    </a:cubicBezTo>
                    <a:cubicBezTo>
                      <a:pt x="80" y="81"/>
                      <a:pt x="82" y="79"/>
                      <a:pt x="84" y="79"/>
                    </a:cubicBezTo>
                    <a:cubicBezTo>
                      <a:pt x="85" y="79"/>
                      <a:pt x="86" y="80"/>
                      <a:pt x="87" y="81"/>
                    </a:cubicBezTo>
                    <a:cubicBezTo>
                      <a:pt x="88" y="81"/>
                      <a:pt x="88" y="82"/>
                      <a:pt x="89" y="82"/>
                    </a:cubicBezTo>
                    <a:cubicBezTo>
                      <a:pt x="90" y="82"/>
                      <a:pt x="92" y="79"/>
                      <a:pt x="93" y="77"/>
                    </a:cubicBezTo>
                    <a:cubicBezTo>
                      <a:pt x="94" y="76"/>
                      <a:pt x="94" y="74"/>
                      <a:pt x="96" y="74"/>
                    </a:cubicBezTo>
                    <a:cubicBezTo>
                      <a:pt x="96" y="74"/>
                      <a:pt x="98" y="75"/>
                      <a:pt x="98" y="77"/>
                    </a:cubicBezTo>
                    <a:cubicBezTo>
                      <a:pt x="98" y="77"/>
                      <a:pt x="98" y="77"/>
                      <a:pt x="99" y="77"/>
                    </a:cubicBezTo>
                    <a:cubicBezTo>
                      <a:pt x="101" y="77"/>
                      <a:pt x="103" y="76"/>
                      <a:pt x="105" y="74"/>
                    </a:cubicBezTo>
                    <a:cubicBezTo>
                      <a:pt x="107" y="72"/>
                      <a:pt x="107" y="70"/>
                      <a:pt x="107" y="67"/>
                    </a:cubicBezTo>
                    <a:cubicBezTo>
                      <a:pt x="107" y="64"/>
                      <a:pt x="107" y="61"/>
                      <a:pt x="108" y="58"/>
                    </a:cubicBezTo>
                    <a:cubicBezTo>
                      <a:pt x="111" y="55"/>
                      <a:pt x="113" y="47"/>
                      <a:pt x="111" y="43"/>
                    </a:cubicBezTo>
                    <a:cubicBezTo>
                      <a:pt x="108" y="38"/>
                      <a:pt x="113" y="34"/>
                      <a:pt x="117" y="31"/>
                    </a:cubicBezTo>
                    <a:cubicBezTo>
                      <a:pt x="119" y="30"/>
                      <a:pt x="120" y="29"/>
                      <a:pt x="121" y="28"/>
                    </a:cubicBezTo>
                    <a:cubicBezTo>
                      <a:pt x="123" y="27"/>
                      <a:pt x="120" y="16"/>
                      <a:pt x="118" y="11"/>
                    </a:cubicBezTo>
                    <a:cubicBezTo>
                      <a:pt x="117" y="6"/>
                      <a:pt x="116" y="2"/>
                      <a:pt x="115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4" y="0"/>
                      <a:pt x="109" y="2"/>
                      <a:pt x="107" y="4"/>
                    </a:cubicBezTo>
                    <a:cubicBezTo>
                      <a:pt x="106" y="5"/>
                      <a:pt x="105" y="5"/>
                      <a:pt x="104" y="6"/>
                    </a:cubicBezTo>
                    <a:cubicBezTo>
                      <a:pt x="103" y="6"/>
                      <a:pt x="102" y="9"/>
                      <a:pt x="101" y="12"/>
                    </a:cubicBezTo>
                    <a:cubicBezTo>
                      <a:pt x="101" y="15"/>
                      <a:pt x="101" y="17"/>
                      <a:pt x="102" y="17"/>
                    </a:cubicBezTo>
                    <a:cubicBezTo>
                      <a:pt x="106" y="20"/>
                      <a:pt x="103" y="24"/>
                      <a:pt x="101" y="27"/>
                    </a:cubicBezTo>
                    <a:cubicBezTo>
                      <a:pt x="99" y="29"/>
                      <a:pt x="97" y="31"/>
                      <a:pt x="97" y="34"/>
                    </a:cubicBezTo>
                    <a:cubicBezTo>
                      <a:pt x="98" y="38"/>
                      <a:pt x="95" y="41"/>
                      <a:pt x="93" y="42"/>
                    </a:cubicBezTo>
                    <a:cubicBezTo>
                      <a:pt x="92" y="43"/>
                      <a:pt x="91" y="44"/>
                      <a:pt x="90" y="45"/>
                    </a:cubicBezTo>
                    <a:cubicBezTo>
                      <a:pt x="90" y="49"/>
                      <a:pt x="87" y="50"/>
                      <a:pt x="85" y="51"/>
                    </a:cubicBezTo>
                    <a:cubicBezTo>
                      <a:pt x="83" y="52"/>
                      <a:pt x="81" y="53"/>
                      <a:pt x="79" y="55"/>
                    </a:cubicBezTo>
                    <a:cubicBezTo>
                      <a:pt x="75" y="57"/>
                      <a:pt x="71" y="57"/>
                      <a:pt x="69" y="54"/>
                    </a:cubicBezTo>
                    <a:cubicBezTo>
                      <a:pt x="69" y="53"/>
                      <a:pt x="69" y="52"/>
                      <a:pt x="68" y="51"/>
                    </a:cubicBezTo>
                    <a:cubicBezTo>
                      <a:pt x="67" y="53"/>
                      <a:pt x="64" y="55"/>
                      <a:pt x="64" y="58"/>
                    </a:cubicBezTo>
                    <a:cubicBezTo>
                      <a:pt x="65" y="63"/>
                      <a:pt x="61" y="66"/>
                      <a:pt x="59" y="68"/>
                    </a:cubicBezTo>
                    <a:cubicBezTo>
                      <a:pt x="58" y="68"/>
                      <a:pt x="58" y="68"/>
                      <a:pt x="57" y="69"/>
                    </a:cubicBezTo>
                    <a:cubicBezTo>
                      <a:pt x="58" y="70"/>
                      <a:pt x="58" y="71"/>
                      <a:pt x="57" y="72"/>
                    </a:cubicBezTo>
                    <a:cubicBezTo>
                      <a:pt x="56" y="75"/>
                      <a:pt x="53" y="75"/>
                      <a:pt x="51" y="75"/>
                    </a:cubicBezTo>
                    <a:cubicBezTo>
                      <a:pt x="49" y="75"/>
                      <a:pt x="48" y="75"/>
                      <a:pt x="47" y="74"/>
                    </a:cubicBezTo>
                    <a:cubicBezTo>
                      <a:pt x="47" y="74"/>
                      <a:pt x="46" y="73"/>
                      <a:pt x="46" y="72"/>
                    </a:cubicBezTo>
                    <a:cubicBezTo>
                      <a:pt x="45" y="72"/>
                      <a:pt x="42" y="73"/>
                      <a:pt x="35" y="75"/>
                    </a:cubicBezTo>
                    <a:cubicBezTo>
                      <a:pt x="32" y="77"/>
                      <a:pt x="28" y="76"/>
                      <a:pt x="25" y="76"/>
                    </a:cubicBezTo>
                    <a:cubicBezTo>
                      <a:pt x="22" y="75"/>
                      <a:pt x="21" y="75"/>
                      <a:pt x="19" y="76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4" y="81"/>
                      <a:pt x="7" y="89"/>
                      <a:pt x="1" y="90"/>
                    </a:cubicBezTo>
                    <a:cubicBezTo>
                      <a:pt x="0" y="90"/>
                      <a:pt x="0" y="90"/>
                      <a:pt x="0" y="91"/>
                    </a:cubicBezTo>
                    <a:cubicBezTo>
                      <a:pt x="0" y="91"/>
                      <a:pt x="0" y="92"/>
                      <a:pt x="0" y="92"/>
                    </a:cubicBezTo>
                    <a:cubicBezTo>
                      <a:pt x="2" y="91"/>
                      <a:pt x="5" y="91"/>
                      <a:pt x="7" y="9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1" name="Freeform 1132"/>
              <p:cNvSpPr/>
              <p:nvPr/>
            </p:nvSpPr>
            <p:spPr bwMode="auto">
              <a:xfrm>
                <a:off x="4774" y="1795"/>
                <a:ext cx="58" cy="41"/>
              </a:xfrm>
              <a:custGeom>
                <a:avLst/>
                <a:rect l="l" t="t" r="r" b="b"/>
                <a:pathLst>
                  <a:path w="60" h="43">
                    <a:moveTo>
                      <a:pt x="1" y="33"/>
                    </a:moveTo>
                    <a:cubicBezTo>
                      <a:pt x="1" y="34"/>
                      <a:pt x="1" y="35"/>
                      <a:pt x="0" y="37"/>
                    </a:cubicBezTo>
                    <a:cubicBezTo>
                      <a:pt x="1" y="36"/>
                      <a:pt x="2" y="37"/>
                      <a:pt x="3" y="37"/>
                    </a:cubicBezTo>
                    <a:cubicBezTo>
                      <a:pt x="5" y="37"/>
                      <a:pt x="7" y="38"/>
                      <a:pt x="8" y="37"/>
                    </a:cubicBezTo>
                    <a:cubicBezTo>
                      <a:pt x="9" y="36"/>
                      <a:pt x="11" y="36"/>
                      <a:pt x="13" y="36"/>
                    </a:cubicBezTo>
                    <a:cubicBezTo>
                      <a:pt x="18" y="36"/>
                      <a:pt x="23" y="38"/>
                      <a:pt x="27" y="41"/>
                    </a:cubicBezTo>
                    <a:cubicBezTo>
                      <a:pt x="29" y="43"/>
                      <a:pt x="30" y="43"/>
                      <a:pt x="30" y="43"/>
                    </a:cubicBezTo>
                    <a:cubicBezTo>
                      <a:pt x="30" y="43"/>
                      <a:pt x="31" y="43"/>
                      <a:pt x="31" y="40"/>
                    </a:cubicBezTo>
                    <a:cubicBezTo>
                      <a:pt x="32" y="33"/>
                      <a:pt x="41" y="31"/>
                      <a:pt x="49" y="31"/>
                    </a:cubicBezTo>
                    <a:cubicBezTo>
                      <a:pt x="53" y="31"/>
                      <a:pt x="55" y="29"/>
                      <a:pt x="55" y="29"/>
                    </a:cubicBezTo>
                    <a:cubicBezTo>
                      <a:pt x="55" y="29"/>
                      <a:pt x="55" y="29"/>
                      <a:pt x="54" y="29"/>
                    </a:cubicBezTo>
                    <a:cubicBezTo>
                      <a:pt x="54" y="28"/>
                      <a:pt x="53" y="28"/>
                      <a:pt x="53" y="27"/>
                    </a:cubicBezTo>
                    <a:cubicBezTo>
                      <a:pt x="53" y="25"/>
                      <a:pt x="55" y="23"/>
                      <a:pt x="60" y="19"/>
                    </a:cubicBezTo>
                    <a:cubicBezTo>
                      <a:pt x="58" y="19"/>
                      <a:pt x="57" y="19"/>
                      <a:pt x="56" y="17"/>
                    </a:cubicBezTo>
                    <a:cubicBezTo>
                      <a:pt x="56" y="17"/>
                      <a:pt x="56" y="17"/>
                      <a:pt x="55" y="17"/>
                    </a:cubicBezTo>
                    <a:cubicBezTo>
                      <a:pt x="55" y="17"/>
                      <a:pt x="53" y="18"/>
                      <a:pt x="52" y="19"/>
                    </a:cubicBezTo>
                    <a:cubicBezTo>
                      <a:pt x="51" y="19"/>
                      <a:pt x="49" y="20"/>
                      <a:pt x="46" y="21"/>
                    </a:cubicBezTo>
                    <a:cubicBezTo>
                      <a:pt x="46" y="21"/>
                      <a:pt x="46" y="21"/>
                      <a:pt x="45" y="21"/>
                    </a:cubicBezTo>
                    <a:cubicBezTo>
                      <a:pt x="39" y="21"/>
                      <a:pt x="24" y="8"/>
                      <a:pt x="20" y="2"/>
                    </a:cubicBezTo>
                    <a:cubicBezTo>
                      <a:pt x="18" y="0"/>
                      <a:pt x="16" y="0"/>
                      <a:pt x="15" y="1"/>
                    </a:cubicBezTo>
                    <a:cubicBezTo>
                      <a:pt x="15" y="2"/>
                      <a:pt x="15" y="2"/>
                      <a:pt x="16" y="3"/>
                    </a:cubicBezTo>
                    <a:cubicBezTo>
                      <a:pt x="18" y="7"/>
                      <a:pt x="17" y="9"/>
                      <a:pt x="16" y="11"/>
                    </a:cubicBezTo>
                    <a:cubicBezTo>
                      <a:pt x="16" y="12"/>
                      <a:pt x="15" y="14"/>
                      <a:pt x="15" y="16"/>
                    </a:cubicBezTo>
                    <a:cubicBezTo>
                      <a:pt x="15" y="20"/>
                      <a:pt x="14" y="22"/>
                      <a:pt x="13" y="23"/>
                    </a:cubicBezTo>
                    <a:cubicBezTo>
                      <a:pt x="12" y="24"/>
                      <a:pt x="12" y="25"/>
                      <a:pt x="12" y="26"/>
                    </a:cubicBezTo>
                    <a:cubicBezTo>
                      <a:pt x="12" y="27"/>
                      <a:pt x="12" y="28"/>
                      <a:pt x="11" y="29"/>
                    </a:cubicBezTo>
                    <a:cubicBezTo>
                      <a:pt x="10" y="31"/>
                      <a:pt x="7" y="31"/>
                      <a:pt x="4" y="32"/>
                    </a:cubicBezTo>
                    <a:cubicBezTo>
                      <a:pt x="3" y="32"/>
                      <a:pt x="2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2"/>
                      <a:pt x="1" y="32"/>
                      <a:pt x="1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2" name="Freeform 1133"/>
              <p:cNvSpPr/>
              <p:nvPr/>
            </p:nvSpPr>
            <p:spPr bwMode="auto">
              <a:xfrm>
                <a:off x="4688" y="1936"/>
                <a:ext cx="21" cy="16"/>
              </a:xfrm>
              <a:custGeom>
                <a:avLst/>
                <a:rect l="l" t="t" r="r" b="b"/>
                <a:pathLst>
                  <a:path w="22" h="17">
                    <a:moveTo>
                      <a:pt x="15" y="1"/>
                    </a:moveTo>
                    <a:cubicBezTo>
                      <a:pt x="13" y="5"/>
                      <a:pt x="10" y="5"/>
                      <a:pt x="7" y="5"/>
                    </a:cubicBezTo>
                    <a:cubicBezTo>
                      <a:pt x="6" y="5"/>
                      <a:pt x="4" y="5"/>
                      <a:pt x="2" y="6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1" y="17"/>
                    </a:cubicBezTo>
                    <a:cubicBezTo>
                      <a:pt x="2" y="17"/>
                      <a:pt x="3" y="17"/>
                      <a:pt x="3" y="17"/>
                    </a:cubicBezTo>
                    <a:cubicBezTo>
                      <a:pt x="4" y="17"/>
                      <a:pt x="4" y="17"/>
                      <a:pt x="5" y="15"/>
                    </a:cubicBezTo>
                    <a:cubicBezTo>
                      <a:pt x="6" y="12"/>
                      <a:pt x="9" y="9"/>
                      <a:pt x="13" y="9"/>
                    </a:cubicBezTo>
                    <a:cubicBezTo>
                      <a:pt x="15" y="9"/>
                      <a:pt x="16" y="10"/>
                      <a:pt x="17" y="10"/>
                    </a:cubicBezTo>
                    <a:cubicBezTo>
                      <a:pt x="18" y="10"/>
                      <a:pt x="19" y="10"/>
                      <a:pt x="20" y="8"/>
                    </a:cubicBezTo>
                    <a:cubicBezTo>
                      <a:pt x="21" y="6"/>
                      <a:pt x="22" y="4"/>
                      <a:pt x="22" y="2"/>
                    </a:cubicBezTo>
                    <a:cubicBezTo>
                      <a:pt x="22" y="0"/>
                      <a:pt x="20" y="0"/>
                      <a:pt x="18" y="0"/>
                    </a:cubicBezTo>
                    <a:cubicBezTo>
                      <a:pt x="16" y="0"/>
                      <a:pt x="15" y="1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3" name="Freeform 1134"/>
              <p:cNvSpPr/>
              <p:nvPr/>
            </p:nvSpPr>
            <p:spPr bwMode="auto">
              <a:xfrm>
                <a:off x="4068" y="1681"/>
                <a:ext cx="641" cy="415"/>
              </a:xfrm>
              <a:custGeom>
                <a:avLst/>
                <a:rect l="l" t="t" r="r" b="b"/>
                <a:pathLst>
                  <a:path w="671" h="435">
                    <a:moveTo>
                      <a:pt x="461" y="71"/>
                    </a:moveTo>
                    <a:cubicBezTo>
                      <a:pt x="461" y="77"/>
                      <a:pt x="461" y="77"/>
                      <a:pt x="461" y="77"/>
                    </a:cubicBezTo>
                    <a:cubicBezTo>
                      <a:pt x="459" y="78"/>
                      <a:pt x="459" y="78"/>
                      <a:pt x="459" y="78"/>
                    </a:cubicBezTo>
                    <a:cubicBezTo>
                      <a:pt x="459" y="78"/>
                      <a:pt x="458" y="78"/>
                      <a:pt x="458" y="79"/>
                    </a:cubicBezTo>
                    <a:cubicBezTo>
                      <a:pt x="458" y="79"/>
                      <a:pt x="458" y="79"/>
                      <a:pt x="459" y="80"/>
                    </a:cubicBezTo>
                    <a:cubicBezTo>
                      <a:pt x="460" y="82"/>
                      <a:pt x="461" y="82"/>
                      <a:pt x="461" y="82"/>
                    </a:cubicBezTo>
                    <a:cubicBezTo>
                      <a:pt x="462" y="82"/>
                      <a:pt x="462" y="82"/>
                      <a:pt x="463" y="81"/>
                    </a:cubicBezTo>
                    <a:cubicBezTo>
                      <a:pt x="464" y="81"/>
                      <a:pt x="466" y="80"/>
                      <a:pt x="469" y="80"/>
                    </a:cubicBezTo>
                    <a:cubicBezTo>
                      <a:pt x="472" y="80"/>
                      <a:pt x="475" y="82"/>
                      <a:pt x="477" y="82"/>
                    </a:cubicBezTo>
                    <a:cubicBezTo>
                      <a:pt x="477" y="83"/>
                      <a:pt x="478" y="83"/>
                      <a:pt x="478" y="83"/>
                    </a:cubicBezTo>
                    <a:cubicBezTo>
                      <a:pt x="479" y="80"/>
                      <a:pt x="483" y="78"/>
                      <a:pt x="486" y="78"/>
                    </a:cubicBezTo>
                    <a:cubicBezTo>
                      <a:pt x="488" y="78"/>
                      <a:pt x="491" y="79"/>
                      <a:pt x="492" y="81"/>
                    </a:cubicBezTo>
                    <a:cubicBezTo>
                      <a:pt x="493" y="83"/>
                      <a:pt x="496" y="85"/>
                      <a:pt x="498" y="86"/>
                    </a:cubicBezTo>
                    <a:cubicBezTo>
                      <a:pt x="503" y="91"/>
                      <a:pt x="508" y="95"/>
                      <a:pt x="507" y="98"/>
                    </a:cubicBezTo>
                    <a:cubicBezTo>
                      <a:pt x="507" y="100"/>
                      <a:pt x="506" y="102"/>
                      <a:pt x="500" y="102"/>
                    </a:cubicBezTo>
                    <a:cubicBezTo>
                      <a:pt x="498" y="102"/>
                      <a:pt x="496" y="102"/>
                      <a:pt x="493" y="101"/>
                    </a:cubicBezTo>
                    <a:cubicBezTo>
                      <a:pt x="491" y="100"/>
                      <a:pt x="489" y="101"/>
                      <a:pt x="486" y="102"/>
                    </a:cubicBezTo>
                    <a:cubicBezTo>
                      <a:pt x="484" y="103"/>
                      <a:pt x="481" y="104"/>
                      <a:pt x="479" y="104"/>
                    </a:cubicBezTo>
                    <a:cubicBezTo>
                      <a:pt x="476" y="104"/>
                      <a:pt x="471" y="105"/>
                      <a:pt x="467" y="109"/>
                    </a:cubicBezTo>
                    <a:cubicBezTo>
                      <a:pt x="465" y="111"/>
                      <a:pt x="465" y="112"/>
                      <a:pt x="464" y="113"/>
                    </a:cubicBezTo>
                    <a:cubicBezTo>
                      <a:pt x="462" y="116"/>
                      <a:pt x="461" y="119"/>
                      <a:pt x="455" y="119"/>
                    </a:cubicBezTo>
                    <a:cubicBezTo>
                      <a:pt x="454" y="119"/>
                      <a:pt x="453" y="119"/>
                      <a:pt x="452" y="120"/>
                    </a:cubicBezTo>
                    <a:cubicBezTo>
                      <a:pt x="448" y="120"/>
                      <a:pt x="445" y="120"/>
                      <a:pt x="440" y="124"/>
                    </a:cubicBezTo>
                    <a:cubicBezTo>
                      <a:pt x="436" y="126"/>
                      <a:pt x="432" y="128"/>
                      <a:pt x="428" y="128"/>
                    </a:cubicBezTo>
                    <a:cubicBezTo>
                      <a:pt x="424" y="128"/>
                      <a:pt x="420" y="126"/>
                      <a:pt x="419" y="126"/>
                    </a:cubicBezTo>
                    <a:cubicBezTo>
                      <a:pt x="419" y="125"/>
                      <a:pt x="417" y="125"/>
                      <a:pt x="416" y="125"/>
                    </a:cubicBezTo>
                    <a:cubicBezTo>
                      <a:pt x="414" y="125"/>
                      <a:pt x="412" y="126"/>
                      <a:pt x="411" y="128"/>
                    </a:cubicBezTo>
                    <a:cubicBezTo>
                      <a:pt x="410" y="129"/>
                      <a:pt x="411" y="130"/>
                      <a:pt x="412" y="132"/>
                    </a:cubicBezTo>
                    <a:cubicBezTo>
                      <a:pt x="413" y="134"/>
                      <a:pt x="415" y="137"/>
                      <a:pt x="414" y="140"/>
                    </a:cubicBezTo>
                    <a:cubicBezTo>
                      <a:pt x="414" y="144"/>
                      <a:pt x="411" y="146"/>
                      <a:pt x="408" y="147"/>
                    </a:cubicBezTo>
                    <a:cubicBezTo>
                      <a:pt x="405" y="148"/>
                      <a:pt x="402" y="149"/>
                      <a:pt x="400" y="152"/>
                    </a:cubicBezTo>
                    <a:cubicBezTo>
                      <a:pt x="394" y="159"/>
                      <a:pt x="383" y="162"/>
                      <a:pt x="378" y="161"/>
                    </a:cubicBezTo>
                    <a:cubicBezTo>
                      <a:pt x="377" y="161"/>
                      <a:pt x="376" y="161"/>
                      <a:pt x="375" y="161"/>
                    </a:cubicBezTo>
                    <a:cubicBezTo>
                      <a:pt x="373" y="160"/>
                      <a:pt x="369" y="160"/>
                      <a:pt x="365" y="160"/>
                    </a:cubicBezTo>
                    <a:cubicBezTo>
                      <a:pt x="360" y="160"/>
                      <a:pt x="357" y="160"/>
                      <a:pt x="354" y="162"/>
                    </a:cubicBezTo>
                    <a:cubicBezTo>
                      <a:pt x="350" y="164"/>
                      <a:pt x="346" y="166"/>
                      <a:pt x="343" y="168"/>
                    </a:cubicBezTo>
                    <a:cubicBezTo>
                      <a:pt x="343" y="168"/>
                      <a:pt x="342" y="169"/>
                      <a:pt x="341" y="169"/>
                    </a:cubicBezTo>
                    <a:cubicBezTo>
                      <a:pt x="341" y="170"/>
                      <a:pt x="340" y="170"/>
                      <a:pt x="339" y="170"/>
                    </a:cubicBezTo>
                    <a:cubicBezTo>
                      <a:pt x="339" y="170"/>
                      <a:pt x="339" y="171"/>
                      <a:pt x="339" y="171"/>
                    </a:cubicBezTo>
                    <a:cubicBezTo>
                      <a:pt x="338" y="171"/>
                      <a:pt x="338" y="171"/>
                      <a:pt x="338" y="171"/>
                    </a:cubicBezTo>
                    <a:cubicBezTo>
                      <a:pt x="337" y="172"/>
                      <a:pt x="337" y="172"/>
                      <a:pt x="336" y="172"/>
                    </a:cubicBezTo>
                    <a:cubicBezTo>
                      <a:pt x="336" y="172"/>
                      <a:pt x="336" y="172"/>
                      <a:pt x="335" y="172"/>
                    </a:cubicBezTo>
                    <a:cubicBezTo>
                      <a:pt x="335" y="172"/>
                      <a:pt x="334" y="172"/>
                      <a:pt x="334" y="172"/>
                    </a:cubicBezTo>
                    <a:cubicBezTo>
                      <a:pt x="334" y="172"/>
                      <a:pt x="334" y="172"/>
                      <a:pt x="334" y="172"/>
                    </a:cubicBezTo>
                    <a:cubicBezTo>
                      <a:pt x="333" y="172"/>
                      <a:pt x="333" y="172"/>
                      <a:pt x="333" y="172"/>
                    </a:cubicBezTo>
                    <a:cubicBezTo>
                      <a:pt x="331" y="172"/>
                      <a:pt x="329" y="171"/>
                      <a:pt x="328" y="169"/>
                    </a:cubicBezTo>
                    <a:cubicBezTo>
                      <a:pt x="327" y="168"/>
                      <a:pt x="327" y="168"/>
                      <a:pt x="325" y="168"/>
                    </a:cubicBezTo>
                    <a:cubicBezTo>
                      <a:pt x="319" y="169"/>
                      <a:pt x="316" y="167"/>
                      <a:pt x="312" y="165"/>
                    </a:cubicBezTo>
                    <a:cubicBezTo>
                      <a:pt x="311" y="164"/>
                      <a:pt x="310" y="164"/>
                      <a:pt x="309" y="164"/>
                    </a:cubicBezTo>
                    <a:cubicBezTo>
                      <a:pt x="306" y="164"/>
                      <a:pt x="304" y="165"/>
                      <a:pt x="299" y="162"/>
                    </a:cubicBezTo>
                    <a:cubicBezTo>
                      <a:pt x="295" y="159"/>
                      <a:pt x="289" y="158"/>
                      <a:pt x="284" y="158"/>
                    </a:cubicBezTo>
                    <a:cubicBezTo>
                      <a:pt x="283" y="158"/>
                      <a:pt x="281" y="158"/>
                      <a:pt x="280" y="158"/>
                    </a:cubicBezTo>
                    <a:cubicBezTo>
                      <a:pt x="278" y="157"/>
                      <a:pt x="272" y="157"/>
                      <a:pt x="267" y="157"/>
                    </a:cubicBezTo>
                    <a:cubicBezTo>
                      <a:pt x="262" y="157"/>
                      <a:pt x="256" y="157"/>
                      <a:pt x="253" y="157"/>
                    </a:cubicBezTo>
                    <a:cubicBezTo>
                      <a:pt x="251" y="157"/>
                      <a:pt x="249" y="157"/>
                      <a:pt x="246" y="157"/>
                    </a:cubicBezTo>
                    <a:cubicBezTo>
                      <a:pt x="245" y="157"/>
                      <a:pt x="244" y="157"/>
                      <a:pt x="243" y="157"/>
                    </a:cubicBezTo>
                    <a:cubicBezTo>
                      <a:pt x="243" y="157"/>
                      <a:pt x="243" y="157"/>
                      <a:pt x="243" y="157"/>
                    </a:cubicBezTo>
                    <a:cubicBezTo>
                      <a:pt x="243" y="157"/>
                      <a:pt x="243" y="157"/>
                      <a:pt x="243" y="157"/>
                    </a:cubicBezTo>
                    <a:cubicBezTo>
                      <a:pt x="243" y="157"/>
                      <a:pt x="242" y="157"/>
                      <a:pt x="242" y="157"/>
                    </a:cubicBezTo>
                    <a:cubicBezTo>
                      <a:pt x="242" y="157"/>
                      <a:pt x="242" y="157"/>
                      <a:pt x="242" y="157"/>
                    </a:cubicBezTo>
                    <a:cubicBezTo>
                      <a:pt x="242" y="157"/>
                      <a:pt x="242" y="157"/>
                      <a:pt x="241" y="157"/>
                    </a:cubicBezTo>
                    <a:cubicBezTo>
                      <a:pt x="241" y="157"/>
                      <a:pt x="241" y="157"/>
                      <a:pt x="241" y="157"/>
                    </a:cubicBezTo>
                    <a:cubicBezTo>
                      <a:pt x="241" y="157"/>
                      <a:pt x="241" y="157"/>
                      <a:pt x="241" y="157"/>
                    </a:cubicBezTo>
                    <a:cubicBezTo>
                      <a:pt x="240" y="157"/>
                      <a:pt x="240" y="157"/>
                      <a:pt x="240" y="157"/>
                    </a:cubicBezTo>
                    <a:cubicBezTo>
                      <a:pt x="240" y="157"/>
                      <a:pt x="240" y="157"/>
                      <a:pt x="240" y="157"/>
                    </a:cubicBezTo>
                    <a:cubicBezTo>
                      <a:pt x="239" y="157"/>
                      <a:pt x="239" y="157"/>
                      <a:pt x="239" y="157"/>
                    </a:cubicBezTo>
                    <a:cubicBezTo>
                      <a:pt x="239" y="156"/>
                      <a:pt x="239" y="156"/>
                      <a:pt x="239" y="156"/>
                    </a:cubicBezTo>
                    <a:cubicBezTo>
                      <a:pt x="239" y="156"/>
                      <a:pt x="238" y="156"/>
                      <a:pt x="238" y="156"/>
                    </a:cubicBezTo>
                    <a:cubicBezTo>
                      <a:pt x="238" y="156"/>
                      <a:pt x="238" y="156"/>
                      <a:pt x="238" y="156"/>
                    </a:cubicBezTo>
                    <a:cubicBezTo>
                      <a:pt x="238" y="156"/>
                      <a:pt x="238" y="156"/>
                      <a:pt x="237" y="155"/>
                    </a:cubicBezTo>
                    <a:cubicBezTo>
                      <a:pt x="237" y="155"/>
                      <a:pt x="237" y="155"/>
                      <a:pt x="237" y="155"/>
                    </a:cubicBezTo>
                    <a:cubicBezTo>
                      <a:pt x="237" y="155"/>
                      <a:pt x="237" y="154"/>
                      <a:pt x="237" y="154"/>
                    </a:cubicBezTo>
                    <a:cubicBezTo>
                      <a:pt x="237" y="153"/>
                      <a:pt x="236" y="152"/>
                      <a:pt x="235" y="151"/>
                    </a:cubicBezTo>
                    <a:cubicBezTo>
                      <a:pt x="233" y="149"/>
                      <a:pt x="231" y="147"/>
                      <a:pt x="230" y="142"/>
                    </a:cubicBezTo>
                    <a:cubicBezTo>
                      <a:pt x="229" y="136"/>
                      <a:pt x="226" y="135"/>
                      <a:pt x="223" y="134"/>
                    </a:cubicBezTo>
                    <a:cubicBezTo>
                      <a:pt x="221" y="134"/>
                      <a:pt x="219" y="132"/>
                      <a:pt x="218" y="131"/>
                    </a:cubicBezTo>
                    <a:cubicBezTo>
                      <a:pt x="217" y="130"/>
                      <a:pt x="217" y="130"/>
                      <a:pt x="216" y="129"/>
                    </a:cubicBezTo>
                    <a:cubicBezTo>
                      <a:pt x="215" y="129"/>
                      <a:pt x="214" y="128"/>
                      <a:pt x="213" y="127"/>
                    </a:cubicBezTo>
                    <a:cubicBezTo>
                      <a:pt x="212" y="126"/>
                      <a:pt x="210" y="124"/>
                      <a:pt x="208" y="124"/>
                    </a:cubicBezTo>
                    <a:cubicBezTo>
                      <a:pt x="207" y="124"/>
                      <a:pt x="207" y="124"/>
                      <a:pt x="206" y="124"/>
                    </a:cubicBezTo>
                    <a:cubicBezTo>
                      <a:pt x="200" y="124"/>
                      <a:pt x="184" y="122"/>
                      <a:pt x="181" y="117"/>
                    </a:cubicBezTo>
                    <a:cubicBezTo>
                      <a:pt x="179" y="114"/>
                      <a:pt x="180" y="111"/>
                      <a:pt x="182" y="110"/>
                    </a:cubicBezTo>
                    <a:cubicBezTo>
                      <a:pt x="182" y="109"/>
                      <a:pt x="183" y="108"/>
                      <a:pt x="183" y="107"/>
                    </a:cubicBezTo>
                    <a:cubicBezTo>
                      <a:pt x="183" y="105"/>
                      <a:pt x="183" y="103"/>
                      <a:pt x="184" y="101"/>
                    </a:cubicBezTo>
                    <a:cubicBezTo>
                      <a:pt x="184" y="100"/>
                      <a:pt x="185" y="98"/>
                      <a:pt x="184" y="97"/>
                    </a:cubicBezTo>
                    <a:cubicBezTo>
                      <a:pt x="182" y="96"/>
                      <a:pt x="178" y="91"/>
                      <a:pt x="178" y="87"/>
                    </a:cubicBezTo>
                    <a:cubicBezTo>
                      <a:pt x="177" y="85"/>
                      <a:pt x="173" y="81"/>
                      <a:pt x="170" y="81"/>
                    </a:cubicBezTo>
                    <a:cubicBezTo>
                      <a:pt x="165" y="81"/>
                      <a:pt x="162" y="78"/>
                      <a:pt x="159" y="75"/>
                    </a:cubicBezTo>
                    <a:cubicBezTo>
                      <a:pt x="158" y="74"/>
                      <a:pt x="157" y="74"/>
                      <a:pt x="156" y="74"/>
                    </a:cubicBezTo>
                    <a:cubicBezTo>
                      <a:pt x="156" y="73"/>
                      <a:pt x="156" y="73"/>
                      <a:pt x="155" y="73"/>
                    </a:cubicBezTo>
                    <a:cubicBezTo>
                      <a:pt x="155" y="73"/>
                      <a:pt x="155" y="73"/>
                      <a:pt x="155" y="73"/>
                    </a:cubicBezTo>
                    <a:cubicBezTo>
                      <a:pt x="155" y="73"/>
                      <a:pt x="155" y="72"/>
                      <a:pt x="154" y="72"/>
                    </a:cubicBezTo>
                    <a:cubicBezTo>
                      <a:pt x="154" y="72"/>
                      <a:pt x="154" y="72"/>
                      <a:pt x="154" y="72"/>
                    </a:cubicBezTo>
                    <a:cubicBezTo>
                      <a:pt x="154" y="72"/>
                      <a:pt x="154" y="72"/>
                      <a:pt x="153" y="71"/>
                    </a:cubicBezTo>
                    <a:cubicBezTo>
                      <a:pt x="153" y="71"/>
                      <a:pt x="153" y="71"/>
                      <a:pt x="153" y="71"/>
                    </a:cubicBezTo>
                    <a:cubicBezTo>
                      <a:pt x="153" y="71"/>
                      <a:pt x="153" y="71"/>
                      <a:pt x="152" y="70"/>
                    </a:cubicBezTo>
                    <a:cubicBezTo>
                      <a:pt x="152" y="70"/>
                      <a:pt x="152" y="70"/>
                      <a:pt x="152" y="70"/>
                    </a:cubicBezTo>
                    <a:cubicBezTo>
                      <a:pt x="152" y="70"/>
                      <a:pt x="152" y="69"/>
                      <a:pt x="152" y="69"/>
                    </a:cubicBezTo>
                    <a:cubicBezTo>
                      <a:pt x="152" y="69"/>
                      <a:pt x="151" y="69"/>
                      <a:pt x="151" y="69"/>
                    </a:cubicBezTo>
                    <a:cubicBezTo>
                      <a:pt x="151" y="68"/>
                      <a:pt x="151" y="68"/>
                      <a:pt x="151" y="68"/>
                    </a:cubicBezTo>
                    <a:cubicBezTo>
                      <a:pt x="151" y="67"/>
                      <a:pt x="151" y="67"/>
                      <a:pt x="151" y="67"/>
                    </a:cubicBezTo>
                    <a:cubicBezTo>
                      <a:pt x="151" y="67"/>
                      <a:pt x="150" y="66"/>
                      <a:pt x="150" y="66"/>
                    </a:cubicBezTo>
                    <a:cubicBezTo>
                      <a:pt x="150" y="66"/>
                      <a:pt x="150" y="65"/>
                      <a:pt x="150" y="65"/>
                    </a:cubicBezTo>
                    <a:cubicBezTo>
                      <a:pt x="150" y="65"/>
                      <a:pt x="150" y="64"/>
                      <a:pt x="150" y="64"/>
                    </a:cubicBezTo>
                    <a:cubicBezTo>
                      <a:pt x="150" y="64"/>
                      <a:pt x="150" y="64"/>
                      <a:pt x="150" y="64"/>
                    </a:cubicBezTo>
                    <a:cubicBezTo>
                      <a:pt x="149" y="64"/>
                      <a:pt x="149" y="64"/>
                      <a:pt x="149" y="64"/>
                    </a:cubicBezTo>
                    <a:cubicBezTo>
                      <a:pt x="149" y="64"/>
                      <a:pt x="149" y="64"/>
                      <a:pt x="149" y="64"/>
                    </a:cubicBezTo>
                    <a:cubicBezTo>
                      <a:pt x="148" y="63"/>
                      <a:pt x="148" y="63"/>
                      <a:pt x="147" y="63"/>
                    </a:cubicBezTo>
                    <a:cubicBezTo>
                      <a:pt x="147" y="63"/>
                      <a:pt x="147" y="63"/>
                      <a:pt x="147" y="63"/>
                    </a:cubicBezTo>
                    <a:cubicBezTo>
                      <a:pt x="146" y="63"/>
                      <a:pt x="146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3"/>
                      <a:pt x="144" y="64"/>
                      <a:pt x="144" y="64"/>
                    </a:cubicBezTo>
                    <a:cubicBezTo>
                      <a:pt x="143" y="65"/>
                      <a:pt x="142" y="66"/>
                      <a:pt x="142" y="67"/>
                    </a:cubicBezTo>
                    <a:cubicBezTo>
                      <a:pt x="142" y="71"/>
                      <a:pt x="140" y="75"/>
                      <a:pt x="135" y="75"/>
                    </a:cubicBezTo>
                    <a:cubicBezTo>
                      <a:pt x="133" y="75"/>
                      <a:pt x="130" y="77"/>
                      <a:pt x="130" y="82"/>
                    </a:cubicBezTo>
                    <a:cubicBezTo>
                      <a:pt x="130" y="84"/>
                      <a:pt x="131" y="85"/>
                      <a:pt x="131" y="86"/>
                    </a:cubicBezTo>
                    <a:cubicBezTo>
                      <a:pt x="132" y="88"/>
                      <a:pt x="133" y="89"/>
                      <a:pt x="131" y="92"/>
                    </a:cubicBezTo>
                    <a:cubicBezTo>
                      <a:pt x="129" y="94"/>
                      <a:pt x="124" y="97"/>
                      <a:pt x="120" y="97"/>
                    </a:cubicBezTo>
                    <a:cubicBezTo>
                      <a:pt x="120" y="97"/>
                      <a:pt x="119" y="97"/>
                      <a:pt x="118" y="96"/>
                    </a:cubicBezTo>
                    <a:cubicBezTo>
                      <a:pt x="117" y="96"/>
                      <a:pt x="115" y="96"/>
                      <a:pt x="113" y="96"/>
                    </a:cubicBezTo>
                    <a:cubicBezTo>
                      <a:pt x="111" y="96"/>
                      <a:pt x="110" y="96"/>
                      <a:pt x="108" y="95"/>
                    </a:cubicBezTo>
                    <a:cubicBezTo>
                      <a:pt x="107" y="95"/>
                      <a:pt x="105" y="94"/>
                      <a:pt x="104" y="94"/>
                    </a:cubicBezTo>
                    <a:cubicBezTo>
                      <a:pt x="104" y="94"/>
                      <a:pt x="103" y="93"/>
                      <a:pt x="103" y="93"/>
                    </a:cubicBezTo>
                    <a:cubicBezTo>
                      <a:pt x="103" y="93"/>
                      <a:pt x="103" y="94"/>
                      <a:pt x="103" y="94"/>
                    </a:cubicBezTo>
                    <a:cubicBezTo>
                      <a:pt x="102" y="96"/>
                      <a:pt x="101" y="99"/>
                      <a:pt x="100" y="103"/>
                    </a:cubicBezTo>
                    <a:cubicBezTo>
                      <a:pt x="98" y="106"/>
                      <a:pt x="96" y="112"/>
                      <a:pt x="96" y="114"/>
                    </a:cubicBezTo>
                    <a:cubicBezTo>
                      <a:pt x="97" y="116"/>
                      <a:pt x="99" y="118"/>
                      <a:pt x="98" y="120"/>
                    </a:cubicBezTo>
                    <a:cubicBezTo>
                      <a:pt x="98" y="121"/>
                      <a:pt x="97" y="122"/>
                      <a:pt x="94" y="122"/>
                    </a:cubicBezTo>
                    <a:cubicBezTo>
                      <a:pt x="89" y="122"/>
                      <a:pt x="86" y="122"/>
                      <a:pt x="85" y="120"/>
                    </a:cubicBezTo>
                    <a:cubicBezTo>
                      <a:pt x="84" y="120"/>
                      <a:pt x="83" y="121"/>
                      <a:pt x="82" y="121"/>
                    </a:cubicBezTo>
                    <a:cubicBezTo>
                      <a:pt x="80" y="122"/>
                      <a:pt x="78" y="123"/>
                      <a:pt x="76" y="123"/>
                    </a:cubicBezTo>
                    <a:cubicBezTo>
                      <a:pt x="75" y="123"/>
                      <a:pt x="72" y="123"/>
                      <a:pt x="71" y="124"/>
                    </a:cubicBezTo>
                    <a:cubicBezTo>
                      <a:pt x="73" y="126"/>
                      <a:pt x="73" y="130"/>
                      <a:pt x="73" y="135"/>
                    </a:cubicBezTo>
                    <a:cubicBezTo>
                      <a:pt x="73" y="135"/>
                      <a:pt x="75" y="137"/>
                      <a:pt x="75" y="139"/>
                    </a:cubicBezTo>
                    <a:cubicBezTo>
                      <a:pt x="77" y="143"/>
                      <a:pt x="79" y="146"/>
                      <a:pt x="78" y="148"/>
                    </a:cubicBezTo>
                    <a:cubicBezTo>
                      <a:pt x="77" y="149"/>
                      <a:pt x="76" y="150"/>
                      <a:pt x="75" y="152"/>
                    </a:cubicBezTo>
                    <a:cubicBezTo>
                      <a:pt x="73" y="153"/>
                      <a:pt x="72" y="155"/>
                      <a:pt x="72" y="156"/>
                    </a:cubicBezTo>
                    <a:cubicBezTo>
                      <a:pt x="72" y="157"/>
                      <a:pt x="72" y="157"/>
                      <a:pt x="72" y="158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2" y="160"/>
                      <a:pt x="72" y="160"/>
                      <a:pt x="72" y="160"/>
                    </a:cubicBezTo>
                    <a:cubicBezTo>
                      <a:pt x="72" y="160"/>
                      <a:pt x="72" y="160"/>
                      <a:pt x="72" y="160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70" y="164"/>
                      <a:pt x="70" y="165"/>
                    </a:cubicBezTo>
                    <a:cubicBezTo>
                      <a:pt x="70" y="165"/>
                      <a:pt x="70" y="165"/>
                      <a:pt x="70" y="165"/>
                    </a:cubicBezTo>
                    <a:cubicBezTo>
                      <a:pt x="70" y="165"/>
                      <a:pt x="70" y="165"/>
                      <a:pt x="70" y="165"/>
                    </a:cubicBezTo>
                    <a:cubicBezTo>
                      <a:pt x="69" y="165"/>
                      <a:pt x="69" y="165"/>
                      <a:pt x="69" y="165"/>
                    </a:cubicBezTo>
                    <a:cubicBezTo>
                      <a:pt x="67" y="166"/>
                      <a:pt x="63" y="168"/>
                      <a:pt x="60" y="169"/>
                    </a:cubicBezTo>
                    <a:cubicBezTo>
                      <a:pt x="59" y="170"/>
                      <a:pt x="58" y="171"/>
                      <a:pt x="56" y="171"/>
                    </a:cubicBezTo>
                    <a:cubicBezTo>
                      <a:pt x="54" y="172"/>
                      <a:pt x="53" y="172"/>
                      <a:pt x="52" y="174"/>
                    </a:cubicBezTo>
                    <a:cubicBezTo>
                      <a:pt x="52" y="175"/>
                      <a:pt x="51" y="176"/>
                      <a:pt x="49" y="178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8" y="178"/>
                      <a:pt x="48" y="178"/>
                    </a:cubicBezTo>
                    <a:cubicBezTo>
                      <a:pt x="48" y="178"/>
                      <a:pt x="48" y="178"/>
                      <a:pt x="48" y="179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7" y="179"/>
                      <a:pt x="46" y="179"/>
                      <a:pt x="46" y="179"/>
                    </a:cubicBezTo>
                    <a:cubicBezTo>
                      <a:pt x="46" y="179"/>
                      <a:pt x="46" y="179"/>
                      <a:pt x="45" y="180"/>
                    </a:cubicBezTo>
                    <a:cubicBezTo>
                      <a:pt x="45" y="180"/>
                      <a:pt x="45" y="180"/>
                      <a:pt x="44" y="180"/>
                    </a:cubicBezTo>
                    <a:cubicBezTo>
                      <a:pt x="44" y="180"/>
                      <a:pt x="44" y="180"/>
                      <a:pt x="43" y="180"/>
                    </a:cubicBezTo>
                    <a:cubicBezTo>
                      <a:pt x="43" y="180"/>
                      <a:pt x="43" y="180"/>
                      <a:pt x="43" y="180"/>
                    </a:cubicBezTo>
                    <a:cubicBezTo>
                      <a:pt x="42" y="180"/>
                      <a:pt x="42" y="180"/>
                      <a:pt x="41" y="180"/>
                    </a:cubicBezTo>
                    <a:cubicBezTo>
                      <a:pt x="40" y="180"/>
                      <a:pt x="40" y="180"/>
                      <a:pt x="40" y="180"/>
                    </a:cubicBezTo>
                    <a:cubicBezTo>
                      <a:pt x="39" y="179"/>
                      <a:pt x="38" y="179"/>
                      <a:pt x="37" y="179"/>
                    </a:cubicBezTo>
                    <a:cubicBezTo>
                      <a:pt x="36" y="179"/>
                      <a:pt x="35" y="179"/>
                      <a:pt x="33" y="182"/>
                    </a:cubicBezTo>
                    <a:cubicBezTo>
                      <a:pt x="30" y="185"/>
                      <a:pt x="29" y="185"/>
                      <a:pt x="27" y="186"/>
                    </a:cubicBezTo>
                    <a:cubicBezTo>
                      <a:pt x="27" y="186"/>
                      <a:pt x="26" y="186"/>
                      <a:pt x="26" y="187"/>
                    </a:cubicBezTo>
                    <a:cubicBezTo>
                      <a:pt x="25" y="187"/>
                      <a:pt x="24" y="188"/>
                      <a:pt x="23" y="188"/>
                    </a:cubicBezTo>
                    <a:cubicBezTo>
                      <a:pt x="21" y="188"/>
                      <a:pt x="19" y="187"/>
                      <a:pt x="18" y="186"/>
                    </a:cubicBezTo>
                    <a:cubicBezTo>
                      <a:pt x="18" y="185"/>
                      <a:pt x="17" y="185"/>
                      <a:pt x="17" y="185"/>
                    </a:cubicBezTo>
                    <a:cubicBezTo>
                      <a:pt x="16" y="185"/>
                      <a:pt x="15" y="185"/>
                      <a:pt x="15" y="186"/>
                    </a:cubicBezTo>
                    <a:cubicBezTo>
                      <a:pt x="13" y="186"/>
                      <a:pt x="12" y="187"/>
                      <a:pt x="11" y="187"/>
                    </a:cubicBezTo>
                    <a:cubicBezTo>
                      <a:pt x="10" y="187"/>
                      <a:pt x="9" y="188"/>
                      <a:pt x="9" y="188"/>
                    </a:cubicBezTo>
                    <a:cubicBezTo>
                      <a:pt x="8" y="189"/>
                      <a:pt x="7" y="191"/>
                      <a:pt x="5" y="191"/>
                    </a:cubicBezTo>
                    <a:cubicBezTo>
                      <a:pt x="4" y="191"/>
                      <a:pt x="3" y="191"/>
                      <a:pt x="3" y="192"/>
                    </a:cubicBezTo>
                    <a:cubicBezTo>
                      <a:pt x="2" y="192"/>
                      <a:pt x="2" y="192"/>
                      <a:pt x="1" y="192"/>
                    </a:cubicBezTo>
                    <a:cubicBezTo>
                      <a:pt x="1" y="192"/>
                      <a:pt x="1" y="192"/>
                      <a:pt x="1" y="192"/>
                    </a:cubicBezTo>
                    <a:cubicBezTo>
                      <a:pt x="1" y="193"/>
                      <a:pt x="1" y="194"/>
                      <a:pt x="1" y="195"/>
                    </a:cubicBezTo>
                    <a:cubicBezTo>
                      <a:pt x="1" y="195"/>
                      <a:pt x="1" y="195"/>
                      <a:pt x="1" y="196"/>
                    </a:cubicBezTo>
                    <a:cubicBezTo>
                      <a:pt x="1" y="196"/>
                      <a:pt x="0" y="197"/>
                      <a:pt x="0" y="198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206"/>
                      <a:pt x="1" y="206"/>
                      <a:pt x="1" y="206"/>
                    </a:cubicBezTo>
                    <a:cubicBezTo>
                      <a:pt x="5" y="207"/>
                      <a:pt x="10" y="210"/>
                      <a:pt x="12" y="213"/>
                    </a:cubicBezTo>
                    <a:cubicBezTo>
                      <a:pt x="12" y="213"/>
                      <a:pt x="12" y="214"/>
                      <a:pt x="12" y="214"/>
                    </a:cubicBezTo>
                    <a:cubicBezTo>
                      <a:pt x="13" y="215"/>
                      <a:pt x="13" y="215"/>
                      <a:pt x="13" y="216"/>
                    </a:cubicBezTo>
                    <a:cubicBezTo>
                      <a:pt x="13" y="216"/>
                      <a:pt x="13" y="216"/>
                      <a:pt x="13" y="216"/>
                    </a:cubicBezTo>
                    <a:cubicBezTo>
                      <a:pt x="13" y="216"/>
                      <a:pt x="13" y="217"/>
                      <a:pt x="13" y="217"/>
                    </a:cubicBezTo>
                    <a:cubicBezTo>
                      <a:pt x="13" y="221"/>
                      <a:pt x="14" y="226"/>
                      <a:pt x="14" y="228"/>
                    </a:cubicBezTo>
                    <a:cubicBezTo>
                      <a:pt x="15" y="229"/>
                      <a:pt x="15" y="229"/>
                      <a:pt x="15" y="229"/>
                    </a:cubicBezTo>
                    <a:cubicBezTo>
                      <a:pt x="15" y="229"/>
                      <a:pt x="15" y="229"/>
                      <a:pt x="15" y="229"/>
                    </a:cubicBezTo>
                    <a:cubicBezTo>
                      <a:pt x="16" y="230"/>
                      <a:pt x="17" y="231"/>
                      <a:pt x="18" y="232"/>
                    </a:cubicBezTo>
                    <a:cubicBezTo>
                      <a:pt x="23" y="235"/>
                      <a:pt x="25" y="236"/>
                      <a:pt x="25" y="238"/>
                    </a:cubicBezTo>
                    <a:cubicBezTo>
                      <a:pt x="25" y="239"/>
                      <a:pt x="25" y="243"/>
                      <a:pt x="29" y="245"/>
                    </a:cubicBezTo>
                    <a:cubicBezTo>
                      <a:pt x="30" y="245"/>
                      <a:pt x="32" y="246"/>
                      <a:pt x="33" y="246"/>
                    </a:cubicBezTo>
                    <a:cubicBezTo>
                      <a:pt x="33" y="247"/>
                      <a:pt x="33" y="247"/>
                      <a:pt x="34" y="247"/>
                    </a:cubicBezTo>
                    <a:cubicBezTo>
                      <a:pt x="34" y="247"/>
                      <a:pt x="35" y="248"/>
                      <a:pt x="36" y="248"/>
                    </a:cubicBezTo>
                    <a:cubicBezTo>
                      <a:pt x="36" y="248"/>
                      <a:pt x="36" y="248"/>
                      <a:pt x="36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3" y="248"/>
                      <a:pt x="44" y="249"/>
                      <a:pt x="44" y="249"/>
                    </a:cubicBezTo>
                    <a:cubicBezTo>
                      <a:pt x="44" y="249"/>
                      <a:pt x="45" y="249"/>
                      <a:pt x="45" y="248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46" y="247"/>
                      <a:pt x="46" y="247"/>
                      <a:pt x="46" y="247"/>
                    </a:cubicBezTo>
                    <a:cubicBezTo>
                      <a:pt x="47" y="247"/>
                      <a:pt x="47" y="247"/>
                      <a:pt x="47" y="246"/>
                    </a:cubicBezTo>
                    <a:cubicBezTo>
                      <a:pt x="47" y="246"/>
                      <a:pt x="48" y="246"/>
                      <a:pt x="49" y="245"/>
                    </a:cubicBezTo>
                    <a:cubicBezTo>
                      <a:pt x="49" y="245"/>
                      <a:pt x="49" y="245"/>
                      <a:pt x="49" y="245"/>
                    </a:cubicBezTo>
                    <a:cubicBezTo>
                      <a:pt x="50" y="245"/>
                      <a:pt x="50" y="245"/>
                      <a:pt x="51" y="244"/>
                    </a:cubicBezTo>
                    <a:cubicBezTo>
                      <a:pt x="51" y="244"/>
                      <a:pt x="51" y="244"/>
                      <a:pt x="51" y="244"/>
                    </a:cubicBezTo>
                    <a:cubicBezTo>
                      <a:pt x="52" y="244"/>
                      <a:pt x="52" y="244"/>
                      <a:pt x="53" y="243"/>
                    </a:cubicBezTo>
                    <a:cubicBezTo>
                      <a:pt x="53" y="243"/>
                      <a:pt x="53" y="243"/>
                      <a:pt x="53" y="243"/>
                    </a:cubicBezTo>
                    <a:cubicBezTo>
                      <a:pt x="54" y="243"/>
                      <a:pt x="54" y="243"/>
                      <a:pt x="55" y="243"/>
                    </a:cubicBezTo>
                    <a:cubicBezTo>
                      <a:pt x="55" y="243"/>
                      <a:pt x="55" y="243"/>
                      <a:pt x="55" y="243"/>
                    </a:cubicBezTo>
                    <a:cubicBezTo>
                      <a:pt x="56" y="243"/>
                      <a:pt x="57" y="243"/>
                      <a:pt x="57" y="243"/>
                    </a:cubicBezTo>
                    <a:cubicBezTo>
                      <a:pt x="58" y="243"/>
                      <a:pt x="58" y="243"/>
                      <a:pt x="58" y="243"/>
                    </a:cubicBezTo>
                    <a:cubicBezTo>
                      <a:pt x="62" y="243"/>
                      <a:pt x="69" y="248"/>
                      <a:pt x="71" y="252"/>
                    </a:cubicBezTo>
                    <a:cubicBezTo>
                      <a:pt x="72" y="254"/>
                      <a:pt x="73" y="255"/>
                      <a:pt x="72" y="256"/>
                    </a:cubicBezTo>
                    <a:cubicBezTo>
                      <a:pt x="71" y="259"/>
                      <a:pt x="64" y="270"/>
                      <a:pt x="60" y="271"/>
                    </a:cubicBezTo>
                    <a:cubicBezTo>
                      <a:pt x="59" y="271"/>
                      <a:pt x="58" y="271"/>
                      <a:pt x="58" y="271"/>
                    </a:cubicBezTo>
                    <a:cubicBezTo>
                      <a:pt x="57" y="271"/>
                      <a:pt x="57" y="271"/>
                      <a:pt x="57" y="271"/>
                    </a:cubicBezTo>
                    <a:cubicBezTo>
                      <a:pt x="57" y="271"/>
                      <a:pt x="56" y="271"/>
                      <a:pt x="56" y="271"/>
                    </a:cubicBezTo>
                    <a:cubicBezTo>
                      <a:pt x="56" y="272"/>
                      <a:pt x="56" y="273"/>
                      <a:pt x="56" y="273"/>
                    </a:cubicBezTo>
                    <a:cubicBezTo>
                      <a:pt x="56" y="274"/>
                      <a:pt x="57" y="276"/>
                      <a:pt x="58" y="277"/>
                    </a:cubicBezTo>
                    <a:cubicBezTo>
                      <a:pt x="59" y="279"/>
                      <a:pt x="61" y="280"/>
                      <a:pt x="62" y="282"/>
                    </a:cubicBezTo>
                    <a:cubicBezTo>
                      <a:pt x="63" y="284"/>
                      <a:pt x="63" y="286"/>
                      <a:pt x="62" y="287"/>
                    </a:cubicBezTo>
                    <a:cubicBezTo>
                      <a:pt x="60" y="290"/>
                      <a:pt x="55" y="291"/>
                      <a:pt x="52" y="289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2" y="289"/>
                      <a:pt x="52" y="290"/>
                      <a:pt x="52" y="291"/>
                    </a:cubicBezTo>
                    <a:cubicBezTo>
                      <a:pt x="53" y="292"/>
                      <a:pt x="53" y="294"/>
                      <a:pt x="54" y="296"/>
                    </a:cubicBezTo>
                    <a:cubicBezTo>
                      <a:pt x="54" y="297"/>
                      <a:pt x="54" y="299"/>
                      <a:pt x="55" y="299"/>
                    </a:cubicBezTo>
                    <a:cubicBezTo>
                      <a:pt x="57" y="299"/>
                      <a:pt x="59" y="301"/>
                      <a:pt x="60" y="303"/>
                    </a:cubicBezTo>
                    <a:cubicBezTo>
                      <a:pt x="61" y="304"/>
                      <a:pt x="63" y="306"/>
                      <a:pt x="64" y="306"/>
                    </a:cubicBezTo>
                    <a:cubicBezTo>
                      <a:pt x="68" y="306"/>
                      <a:pt x="71" y="310"/>
                      <a:pt x="72" y="312"/>
                    </a:cubicBezTo>
                    <a:cubicBezTo>
                      <a:pt x="73" y="312"/>
                      <a:pt x="73" y="313"/>
                      <a:pt x="73" y="313"/>
                    </a:cubicBezTo>
                    <a:cubicBezTo>
                      <a:pt x="73" y="313"/>
                      <a:pt x="74" y="313"/>
                      <a:pt x="74" y="313"/>
                    </a:cubicBezTo>
                    <a:cubicBezTo>
                      <a:pt x="74" y="314"/>
                      <a:pt x="75" y="314"/>
                      <a:pt x="75" y="314"/>
                    </a:cubicBezTo>
                    <a:cubicBezTo>
                      <a:pt x="75" y="314"/>
                      <a:pt x="75" y="314"/>
                      <a:pt x="75" y="314"/>
                    </a:cubicBezTo>
                    <a:cubicBezTo>
                      <a:pt x="75" y="315"/>
                      <a:pt x="76" y="315"/>
                      <a:pt x="76" y="315"/>
                    </a:cubicBezTo>
                    <a:cubicBezTo>
                      <a:pt x="76" y="315"/>
                      <a:pt x="76" y="316"/>
                      <a:pt x="76" y="316"/>
                    </a:cubicBezTo>
                    <a:cubicBezTo>
                      <a:pt x="77" y="316"/>
                      <a:pt x="77" y="316"/>
                      <a:pt x="77" y="317"/>
                    </a:cubicBezTo>
                    <a:cubicBezTo>
                      <a:pt x="77" y="317"/>
                      <a:pt x="77" y="317"/>
                      <a:pt x="77" y="317"/>
                    </a:cubicBezTo>
                    <a:cubicBezTo>
                      <a:pt x="77" y="317"/>
                      <a:pt x="77" y="317"/>
                      <a:pt x="77" y="317"/>
                    </a:cubicBezTo>
                    <a:cubicBezTo>
                      <a:pt x="77" y="317"/>
                      <a:pt x="77" y="317"/>
                      <a:pt x="77" y="317"/>
                    </a:cubicBezTo>
                    <a:cubicBezTo>
                      <a:pt x="78" y="317"/>
                      <a:pt x="78" y="317"/>
                      <a:pt x="78" y="317"/>
                    </a:cubicBezTo>
                    <a:cubicBezTo>
                      <a:pt x="79" y="317"/>
                      <a:pt x="79" y="317"/>
                      <a:pt x="79" y="317"/>
                    </a:cubicBezTo>
                    <a:cubicBezTo>
                      <a:pt x="79" y="317"/>
                      <a:pt x="79" y="317"/>
                      <a:pt x="79" y="317"/>
                    </a:cubicBezTo>
                    <a:cubicBezTo>
                      <a:pt x="80" y="316"/>
                      <a:pt x="80" y="316"/>
                      <a:pt x="80" y="316"/>
                    </a:cubicBezTo>
                    <a:cubicBezTo>
                      <a:pt x="80" y="316"/>
                      <a:pt x="80" y="316"/>
                      <a:pt x="80" y="316"/>
                    </a:cubicBezTo>
                    <a:cubicBezTo>
                      <a:pt x="81" y="315"/>
                      <a:pt x="82" y="314"/>
                      <a:pt x="85" y="314"/>
                    </a:cubicBezTo>
                    <a:cubicBezTo>
                      <a:pt x="87" y="314"/>
                      <a:pt x="90" y="315"/>
                      <a:pt x="93" y="317"/>
                    </a:cubicBezTo>
                    <a:cubicBezTo>
                      <a:pt x="94" y="319"/>
                      <a:pt x="100" y="323"/>
                      <a:pt x="105" y="326"/>
                    </a:cubicBezTo>
                    <a:cubicBezTo>
                      <a:pt x="109" y="329"/>
                      <a:pt x="113" y="332"/>
                      <a:pt x="115" y="334"/>
                    </a:cubicBezTo>
                    <a:cubicBezTo>
                      <a:pt x="120" y="338"/>
                      <a:pt x="132" y="342"/>
                      <a:pt x="136" y="342"/>
                    </a:cubicBezTo>
                    <a:cubicBezTo>
                      <a:pt x="136" y="342"/>
                      <a:pt x="136" y="342"/>
                      <a:pt x="136" y="342"/>
                    </a:cubicBezTo>
                    <a:cubicBezTo>
                      <a:pt x="138" y="342"/>
                      <a:pt x="140" y="343"/>
                      <a:pt x="142" y="343"/>
                    </a:cubicBezTo>
                    <a:cubicBezTo>
                      <a:pt x="145" y="344"/>
                      <a:pt x="147" y="345"/>
                      <a:pt x="150" y="345"/>
                    </a:cubicBezTo>
                    <a:cubicBezTo>
                      <a:pt x="151" y="345"/>
                      <a:pt x="151" y="345"/>
                      <a:pt x="151" y="345"/>
                    </a:cubicBezTo>
                    <a:cubicBezTo>
                      <a:pt x="152" y="345"/>
                      <a:pt x="152" y="345"/>
                      <a:pt x="153" y="345"/>
                    </a:cubicBezTo>
                    <a:cubicBezTo>
                      <a:pt x="153" y="345"/>
                      <a:pt x="153" y="344"/>
                      <a:pt x="154" y="344"/>
                    </a:cubicBezTo>
                    <a:cubicBezTo>
                      <a:pt x="154" y="344"/>
                      <a:pt x="155" y="344"/>
                      <a:pt x="155" y="343"/>
                    </a:cubicBezTo>
                    <a:cubicBezTo>
                      <a:pt x="156" y="342"/>
                      <a:pt x="157" y="341"/>
                      <a:pt x="158" y="341"/>
                    </a:cubicBezTo>
                    <a:cubicBezTo>
                      <a:pt x="159" y="341"/>
                      <a:pt x="160" y="342"/>
                      <a:pt x="161" y="343"/>
                    </a:cubicBezTo>
                    <a:cubicBezTo>
                      <a:pt x="161" y="343"/>
                      <a:pt x="161" y="344"/>
                      <a:pt x="162" y="344"/>
                    </a:cubicBezTo>
                    <a:cubicBezTo>
                      <a:pt x="162" y="344"/>
                      <a:pt x="162" y="345"/>
                      <a:pt x="162" y="345"/>
                    </a:cubicBezTo>
                    <a:cubicBezTo>
                      <a:pt x="162" y="345"/>
                      <a:pt x="162" y="346"/>
                      <a:pt x="162" y="346"/>
                    </a:cubicBezTo>
                    <a:cubicBezTo>
                      <a:pt x="162" y="346"/>
                      <a:pt x="162" y="346"/>
                      <a:pt x="162" y="346"/>
                    </a:cubicBezTo>
                    <a:cubicBezTo>
                      <a:pt x="163" y="347"/>
                      <a:pt x="163" y="347"/>
                      <a:pt x="163" y="348"/>
                    </a:cubicBezTo>
                    <a:cubicBezTo>
                      <a:pt x="163" y="348"/>
                      <a:pt x="163" y="348"/>
                      <a:pt x="163" y="348"/>
                    </a:cubicBezTo>
                    <a:cubicBezTo>
                      <a:pt x="163" y="347"/>
                      <a:pt x="164" y="346"/>
                      <a:pt x="164" y="346"/>
                    </a:cubicBezTo>
                    <a:cubicBezTo>
                      <a:pt x="164" y="346"/>
                      <a:pt x="164" y="346"/>
                      <a:pt x="164" y="346"/>
                    </a:cubicBezTo>
                    <a:cubicBezTo>
                      <a:pt x="165" y="345"/>
                      <a:pt x="165" y="345"/>
                      <a:pt x="166" y="344"/>
                    </a:cubicBezTo>
                    <a:cubicBezTo>
                      <a:pt x="166" y="344"/>
                      <a:pt x="166" y="344"/>
                      <a:pt x="166" y="344"/>
                    </a:cubicBezTo>
                    <a:cubicBezTo>
                      <a:pt x="166" y="344"/>
                      <a:pt x="167" y="343"/>
                      <a:pt x="167" y="343"/>
                    </a:cubicBezTo>
                    <a:cubicBezTo>
                      <a:pt x="167" y="343"/>
                      <a:pt x="167" y="343"/>
                      <a:pt x="167" y="343"/>
                    </a:cubicBezTo>
                    <a:cubicBezTo>
                      <a:pt x="168" y="343"/>
                      <a:pt x="168" y="343"/>
                      <a:pt x="169" y="343"/>
                    </a:cubicBezTo>
                    <a:cubicBezTo>
                      <a:pt x="169" y="342"/>
                      <a:pt x="170" y="342"/>
                      <a:pt x="170" y="342"/>
                    </a:cubicBezTo>
                    <a:cubicBezTo>
                      <a:pt x="173" y="339"/>
                      <a:pt x="176" y="340"/>
                      <a:pt x="182" y="343"/>
                    </a:cubicBezTo>
                    <a:cubicBezTo>
                      <a:pt x="183" y="343"/>
                      <a:pt x="184" y="343"/>
                      <a:pt x="185" y="343"/>
                    </a:cubicBezTo>
                    <a:cubicBezTo>
                      <a:pt x="186" y="343"/>
                      <a:pt x="187" y="343"/>
                      <a:pt x="187" y="343"/>
                    </a:cubicBezTo>
                    <a:cubicBezTo>
                      <a:pt x="188" y="343"/>
                      <a:pt x="189" y="343"/>
                      <a:pt x="189" y="343"/>
                    </a:cubicBezTo>
                    <a:cubicBezTo>
                      <a:pt x="189" y="343"/>
                      <a:pt x="190" y="343"/>
                      <a:pt x="190" y="343"/>
                    </a:cubicBezTo>
                    <a:cubicBezTo>
                      <a:pt x="190" y="343"/>
                      <a:pt x="191" y="344"/>
                      <a:pt x="191" y="344"/>
                    </a:cubicBezTo>
                    <a:cubicBezTo>
                      <a:pt x="191" y="344"/>
                      <a:pt x="192" y="344"/>
                      <a:pt x="192" y="344"/>
                    </a:cubicBezTo>
                    <a:cubicBezTo>
                      <a:pt x="192" y="344"/>
                      <a:pt x="193" y="345"/>
                      <a:pt x="193" y="345"/>
                    </a:cubicBezTo>
                    <a:cubicBezTo>
                      <a:pt x="193" y="345"/>
                      <a:pt x="193" y="345"/>
                      <a:pt x="194" y="345"/>
                    </a:cubicBezTo>
                    <a:cubicBezTo>
                      <a:pt x="194" y="346"/>
                      <a:pt x="194" y="346"/>
                      <a:pt x="194" y="346"/>
                    </a:cubicBezTo>
                    <a:cubicBezTo>
                      <a:pt x="195" y="346"/>
                      <a:pt x="195" y="346"/>
                      <a:pt x="195" y="346"/>
                    </a:cubicBezTo>
                    <a:cubicBezTo>
                      <a:pt x="196" y="345"/>
                      <a:pt x="196" y="345"/>
                      <a:pt x="196" y="345"/>
                    </a:cubicBezTo>
                    <a:cubicBezTo>
                      <a:pt x="196" y="345"/>
                      <a:pt x="196" y="345"/>
                      <a:pt x="196" y="345"/>
                    </a:cubicBezTo>
                    <a:cubicBezTo>
                      <a:pt x="197" y="345"/>
                      <a:pt x="198" y="345"/>
                      <a:pt x="198" y="345"/>
                    </a:cubicBezTo>
                    <a:cubicBezTo>
                      <a:pt x="198" y="345"/>
                      <a:pt x="199" y="343"/>
                      <a:pt x="200" y="343"/>
                    </a:cubicBezTo>
                    <a:cubicBezTo>
                      <a:pt x="200" y="342"/>
                      <a:pt x="201" y="341"/>
                      <a:pt x="202" y="341"/>
                    </a:cubicBezTo>
                    <a:cubicBezTo>
                      <a:pt x="202" y="340"/>
                      <a:pt x="203" y="339"/>
                      <a:pt x="203" y="339"/>
                    </a:cubicBezTo>
                    <a:cubicBezTo>
                      <a:pt x="204" y="337"/>
                      <a:pt x="205" y="335"/>
                      <a:pt x="208" y="336"/>
                    </a:cubicBezTo>
                    <a:cubicBezTo>
                      <a:pt x="208" y="336"/>
                      <a:pt x="208" y="335"/>
                      <a:pt x="208" y="335"/>
                    </a:cubicBezTo>
                    <a:cubicBezTo>
                      <a:pt x="209" y="335"/>
                      <a:pt x="210" y="335"/>
                      <a:pt x="210" y="334"/>
                    </a:cubicBezTo>
                    <a:cubicBezTo>
                      <a:pt x="211" y="333"/>
                      <a:pt x="213" y="332"/>
                      <a:pt x="215" y="331"/>
                    </a:cubicBezTo>
                    <a:cubicBezTo>
                      <a:pt x="215" y="330"/>
                      <a:pt x="216" y="330"/>
                      <a:pt x="216" y="330"/>
                    </a:cubicBezTo>
                    <a:cubicBezTo>
                      <a:pt x="220" y="328"/>
                      <a:pt x="224" y="328"/>
                      <a:pt x="227" y="329"/>
                    </a:cubicBezTo>
                    <a:cubicBezTo>
                      <a:pt x="228" y="329"/>
                      <a:pt x="229" y="329"/>
                      <a:pt x="230" y="329"/>
                    </a:cubicBezTo>
                    <a:cubicBezTo>
                      <a:pt x="232" y="328"/>
                      <a:pt x="234" y="327"/>
                      <a:pt x="235" y="327"/>
                    </a:cubicBezTo>
                    <a:cubicBezTo>
                      <a:pt x="237" y="327"/>
                      <a:pt x="239" y="328"/>
                      <a:pt x="239" y="330"/>
                    </a:cubicBezTo>
                    <a:cubicBezTo>
                      <a:pt x="239" y="330"/>
                      <a:pt x="240" y="332"/>
                      <a:pt x="240" y="333"/>
                    </a:cubicBezTo>
                    <a:cubicBezTo>
                      <a:pt x="241" y="334"/>
                      <a:pt x="242" y="335"/>
                      <a:pt x="243" y="337"/>
                    </a:cubicBezTo>
                    <a:cubicBezTo>
                      <a:pt x="243" y="337"/>
                      <a:pt x="243" y="337"/>
                      <a:pt x="243" y="337"/>
                    </a:cubicBezTo>
                    <a:cubicBezTo>
                      <a:pt x="244" y="338"/>
                      <a:pt x="244" y="338"/>
                      <a:pt x="244" y="338"/>
                    </a:cubicBezTo>
                    <a:cubicBezTo>
                      <a:pt x="244" y="338"/>
                      <a:pt x="244" y="338"/>
                      <a:pt x="245" y="338"/>
                    </a:cubicBezTo>
                    <a:cubicBezTo>
                      <a:pt x="245" y="338"/>
                      <a:pt x="245" y="338"/>
                      <a:pt x="245" y="338"/>
                    </a:cubicBezTo>
                    <a:cubicBezTo>
                      <a:pt x="245" y="338"/>
                      <a:pt x="246" y="338"/>
                      <a:pt x="246" y="339"/>
                    </a:cubicBezTo>
                    <a:cubicBezTo>
                      <a:pt x="246" y="339"/>
                      <a:pt x="246" y="339"/>
                      <a:pt x="247" y="339"/>
                    </a:cubicBezTo>
                    <a:cubicBezTo>
                      <a:pt x="247" y="339"/>
                      <a:pt x="247" y="339"/>
                      <a:pt x="247" y="339"/>
                    </a:cubicBezTo>
                    <a:cubicBezTo>
                      <a:pt x="247" y="339"/>
                      <a:pt x="247" y="339"/>
                      <a:pt x="247" y="339"/>
                    </a:cubicBezTo>
                    <a:cubicBezTo>
                      <a:pt x="248" y="339"/>
                      <a:pt x="248" y="338"/>
                      <a:pt x="248" y="338"/>
                    </a:cubicBezTo>
                    <a:cubicBezTo>
                      <a:pt x="249" y="338"/>
                      <a:pt x="251" y="337"/>
                      <a:pt x="252" y="337"/>
                    </a:cubicBezTo>
                    <a:cubicBezTo>
                      <a:pt x="255" y="337"/>
                      <a:pt x="259" y="340"/>
                      <a:pt x="259" y="343"/>
                    </a:cubicBezTo>
                    <a:cubicBezTo>
                      <a:pt x="259" y="347"/>
                      <a:pt x="259" y="347"/>
                      <a:pt x="260" y="347"/>
                    </a:cubicBezTo>
                    <a:cubicBezTo>
                      <a:pt x="263" y="347"/>
                      <a:pt x="266" y="348"/>
                      <a:pt x="266" y="355"/>
                    </a:cubicBezTo>
                    <a:cubicBezTo>
                      <a:pt x="266" y="356"/>
                      <a:pt x="266" y="357"/>
                      <a:pt x="266" y="359"/>
                    </a:cubicBezTo>
                    <a:cubicBezTo>
                      <a:pt x="266" y="363"/>
                      <a:pt x="267" y="368"/>
                      <a:pt x="263" y="373"/>
                    </a:cubicBezTo>
                    <a:cubicBezTo>
                      <a:pt x="258" y="378"/>
                      <a:pt x="254" y="385"/>
                      <a:pt x="254" y="387"/>
                    </a:cubicBezTo>
                    <a:cubicBezTo>
                      <a:pt x="254" y="388"/>
                      <a:pt x="254" y="389"/>
                      <a:pt x="254" y="390"/>
                    </a:cubicBezTo>
                    <a:cubicBezTo>
                      <a:pt x="255" y="390"/>
                      <a:pt x="257" y="390"/>
                      <a:pt x="258" y="390"/>
                    </a:cubicBezTo>
                    <a:cubicBezTo>
                      <a:pt x="260" y="390"/>
                      <a:pt x="265" y="391"/>
                      <a:pt x="266" y="393"/>
                    </a:cubicBezTo>
                    <a:cubicBezTo>
                      <a:pt x="266" y="394"/>
                      <a:pt x="266" y="395"/>
                      <a:pt x="266" y="396"/>
                    </a:cubicBezTo>
                    <a:cubicBezTo>
                      <a:pt x="266" y="396"/>
                      <a:pt x="266" y="399"/>
                      <a:pt x="267" y="401"/>
                    </a:cubicBezTo>
                    <a:cubicBezTo>
                      <a:pt x="267" y="402"/>
                      <a:pt x="268" y="402"/>
                      <a:pt x="268" y="402"/>
                    </a:cubicBezTo>
                    <a:cubicBezTo>
                      <a:pt x="270" y="402"/>
                      <a:pt x="272" y="403"/>
                      <a:pt x="273" y="405"/>
                    </a:cubicBezTo>
                    <a:cubicBezTo>
                      <a:pt x="274" y="406"/>
                      <a:pt x="275" y="407"/>
                      <a:pt x="274" y="410"/>
                    </a:cubicBezTo>
                    <a:cubicBezTo>
                      <a:pt x="274" y="410"/>
                      <a:pt x="274" y="410"/>
                      <a:pt x="274" y="410"/>
                    </a:cubicBezTo>
                    <a:cubicBezTo>
                      <a:pt x="273" y="411"/>
                      <a:pt x="273" y="411"/>
                      <a:pt x="273" y="411"/>
                    </a:cubicBezTo>
                    <a:cubicBezTo>
                      <a:pt x="273" y="412"/>
                      <a:pt x="272" y="414"/>
                      <a:pt x="272" y="414"/>
                    </a:cubicBezTo>
                    <a:cubicBezTo>
                      <a:pt x="275" y="414"/>
                      <a:pt x="278" y="415"/>
                      <a:pt x="279" y="416"/>
                    </a:cubicBezTo>
                    <a:cubicBezTo>
                      <a:pt x="280" y="417"/>
                      <a:pt x="280" y="418"/>
                      <a:pt x="280" y="420"/>
                    </a:cubicBezTo>
                    <a:cubicBezTo>
                      <a:pt x="280" y="420"/>
                      <a:pt x="280" y="421"/>
                      <a:pt x="280" y="421"/>
                    </a:cubicBezTo>
                    <a:cubicBezTo>
                      <a:pt x="281" y="422"/>
                      <a:pt x="282" y="422"/>
                      <a:pt x="282" y="422"/>
                    </a:cubicBezTo>
                    <a:cubicBezTo>
                      <a:pt x="283" y="422"/>
                      <a:pt x="284" y="422"/>
                      <a:pt x="284" y="421"/>
                    </a:cubicBezTo>
                    <a:cubicBezTo>
                      <a:pt x="285" y="421"/>
                      <a:pt x="286" y="421"/>
                      <a:pt x="286" y="421"/>
                    </a:cubicBezTo>
                    <a:cubicBezTo>
                      <a:pt x="287" y="420"/>
                      <a:pt x="288" y="420"/>
                      <a:pt x="289" y="420"/>
                    </a:cubicBezTo>
                    <a:cubicBezTo>
                      <a:pt x="290" y="420"/>
                      <a:pt x="290" y="420"/>
                      <a:pt x="290" y="420"/>
                    </a:cubicBezTo>
                    <a:cubicBezTo>
                      <a:pt x="290" y="420"/>
                      <a:pt x="290" y="420"/>
                      <a:pt x="291" y="420"/>
                    </a:cubicBezTo>
                    <a:cubicBezTo>
                      <a:pt x="291" y="420"/>
                      <a:pt x="291" y="420"/>
                      <a:pt x="291" y="420"/>
                    </a:cubicBezTo>
                    <a:cubicBezTo>
                      <a:pt x="291" y="420"/>
                      <a:pt x="291" y="420"/>
                      <a:pt x="291" y="420"/>
                    </a:cubicBezTo>
                    <a:cubicBezTo>
                      <a:pt x="293" y="421"/>
                      <a:pt x="293" y="422"/>
                      <a:pt x="294" y="423"/>
                    </a:cubicBezTo>
                    <a:cubicBezTo>
                      <a:pt x="295" y="424"/>
                      <a:pt x="295" y="425"/>
                      <a:pt x="296" y="425"/>
                    </a:cubicBezTo>
                    <a:cubicBezTo>
                      <a:pt x="296" y="424"/>
                      <a:pt x="295" y="421"/>
                      <a:pt x="295" y="420"/>
                    </a:cubicBezTo>
                    <a:cubicBezTo>
                      <a:pt x="293" y="418"/>
                      <a:pt x="294" y="415"/>
                      <a:pt x="295" y="413"/>
                    </a:cubicBezTo>
                    <a:cubicBezTo>
                      <a:pt x="295" y="411"/>
                      <a:pt x="297" y="411"/>
                      <a:pt x="298" y="411"/>
                    </a:cubicBezTo>
                    <a:cubicBezTo>
                      <a:pt x="298" y="411"/>
                      <a:pt x="299" y="411"/>
                      <a:pt x="299" y="411"/>
                    </a:cubicBezTo>
                    <a:cubicBezTo>
                      <a:pt x="300" y="411"/>
                      <a:pt x="301" y="411"/>
                      <a:pt x="301" y="411"/>
                    </a:cubicBezTo>
                    <a:cubicBezTo>
                      <a:pt x="301" y="411"/>
                      <a:pt x="301" y="411"/>
                      <a:pt x="302" y="411"/>
                    </a:cubicBezTo>
                    <a:cubicBezTo>
                      <a:pt x="302" y="410"/>
                      <a:pt x="302" y="410"/>
                      <a:pt x="303" y="410"/>
                    </a:cubicBezTo>
                    <a:cubicBezTo>
                      <a:pt x="303" y="410"/>
                      <a:pt x="303" y="410"/>
                      <a:pt x="303" y="410"/>
                    </a:cubicBezTo>
                    <a:cubicBezTo>
                      <a:pt x="303" y="410"/>
                      <a:pt x="304" y="409"/>
                      <a:pt x="304" y="409"/>
                    </a:cubicBezTo>
                    <a:cubicBezTo>
                      <a:pt x="304" y="409"/>
                      <a:pt x="304" y="409"/>
                      <a:pt x="304" y="409"/>
                    </a:cubicBezTo>
                    <a:cubicBezTo>
                      <a:pt x="304" y="409"/>
                      <a:pt x="304" y="408"/>
                      <a:pt x="305" y="408"/>
                    </a:cubicBezTo>
                    <a:cubicBezTo>
                      <a:pt x="305" y="408"/>
                      <a:pt x="305" y="408"/>
                      <a:pt x="306" y="407"/>
                    </a:cubicBezTo>
                    <a:cubicBezTo>
                      <a:pt x="306" y="407"/>
                      <a:pt x="307" y="407"/>
                      <a:pt x="307" y="407"/>
                    </a:cubicBezTo>
                    <a:cubicBezTo>
                      <a:pt x="308" y="407"/>
                      <a:pt x="310" y="408"/>
                      <a:pt x="310" y="408"/>
                    </a:cubicBezTo>
                    <a:cubicBezTo>
                      <a:pt x="311" y="408"/>
                      <a:pt x="312" y="408"/>
                      <a:pt x="312" y="408"/>
                    </a:cubicBezTo>
                    <a:cubicBezTo>
                      <a:pt x="313" y="407"/>
                      <a:pt x="314" y="406"/>
                      <a:pt x="316" y="406"/>
                    </a:cubicBezTo>
                    <a:cubicBezTo>
                      <a:pt x="317" y="406"/>
                      <a:pt x="318" y="407"/>
                      <a:pt x="319" y="407"/>
                    </a:cubicBezTo>
                    <a:cubicBezTo>
                      <a:pt x="320" y="408"/>
                      <a:pt x="322" y="408"/>
                      <a:pt x="323" y="407"/>
                    </a:cubicBezTo>
                    <a:cubicBezTo>
                      <a:pt x="325" y="406"/>
                      <a:pt x="328" y="406"/>
                      <a:pt x="329" y="407"/>
                    </a:cubicBezTo>
                    <a:cubicBezTo>
                      <a:pt x="329" y="407"/>
                      <a:pt x="329" y="407"/>
                      <a:pt x="330" y="407"/>
                    </a:cubicBezTo>
                    <a:cubicBezTo>
                      <a:pt x="330" y="407"/>
                      <a:pt x="330" y="407"/>
                      <a:pt x="330" y="407"/>
                    </a:cubicBezTo>
                    <a:cubicBezTo>
                      <a:pt x="331" y="404"/>
                      <a:pt x="337" y="400"/>
                      <a:pt x="340" y="400"/>
                    </a:cubicBezTo>
                    <a:cubicBezTo>
                      <a:pt x="341" y="400"/>
                      <a:pt x="341" y="400"/>
                      <a:pt x="342" y="401"/>
                    </a:cubicBezTo>
                    <a:cubicBezTo>
                      <a:pt x="342" y="401"/>
                      <a:pt x="342" y="401"/>
                      <a:pt x="343" y="402"/>
                    </a:cubicBezTo>
                    <a:cubicBezTo>
                      <a:pt x="344" y="403"/>
                      <a:pt x="345" y="404"/>
                      <a:pt x="350" y="405"/>
                    </a:cubicBezTo>
                    <a:cubicBezTo>
                      <a:pt x="352" y="405"/>
                      <a:pt x="354" y="406"/>
                      <a:pt x="355" y="408"/>
                    </a:cubicBezTo>
                    <a:cubicBezTo>
                      <a:pt x="356" y="409"/>
                      <a:pt x="356" y="411"/>
                      <a:pt x="355" y="412"/>
                    </a:cubicBezTo>
                    <a:cubicBezTo>
                      <a:pt x="355" y="413"/>
                      <a:pt x="355" y="413"/>
                      <a:pt x="355" y="414"/>
                    </a:cubicBezTo>
                    <a:cubicBezTo>
                      <a:pt x="355" y="415"/>
                      <a:pt x="362" y="420"/>
                      <a:pt x="364" y="420"/>
                    </a:cubicBezTo>
                    <a:cubicBezTo>
                      <a:pt x="365" y="420"/>
                      <a:pt x="365" y="420"/>
                      <a:pt x="365" y="421"/>
                    </a:cubicBezTo>
                    <a:cubicBezTo>
                      <a:pt x="365" y="421"/>
                      <a:pt x="365" y="421"/>
                      <a:pt x="366" y="421"/>
                    </a:cubicBezTo>
                    <a:cubicBezTo>
                      <a:pt x="366" y="421"/>
                      <a:pt x="366" y="421"/>
                      <a:pt x="367" y="422"/>
                    </a:cubicBezTo>
                    <a:cubicBezTo>
                      <a:pt x="367" y="422"/>
                      <a:pt x="367" y="422"/>
                      <a:pt x="367" y="422"/>
                    </a:cubicBezTo>
                    <a:cubicBezTo>
                      <a:pt x="367" y="422"/>
                      <a:pt x="368" y="422"/>
                      <a:pt x="369" y="422"/>
                    </a:cubicBezTo>
                    <a:cubicBezTo>
                      <a:pt x="370" y="422"/>
                      <a:pt x="370" y="422"/>
                      <a:pt x="370" y="422"/>
                    </a:cubicBezTo>
                    <a:cubicBezTo>
                      <a:pt x="371" y="422"/>
                      <a:pt x="371" y="421"/>
                      <a:pt x="371" y="421"/>
                    </a:cubicBezTo>
                    <a:cubicBezTo>
                      <a:pt x="372" y="419"/>
                      <a:pt x="374" y="418"/>
                      <a:pt x="376" y="418"/>
                    </a:cubicBezTo>
                    <a:cubicBezTo>
                      <a:pt x="378" y="418"/>
                      <a:pt x="380" y="419"/>
                      <a:pt x="381" y="421"/>
                    </a:cubicBezTo>
                    <a:cubicBezTo>
                      <a:pt x="381" y="422"/>
                      <a:pt x="382" y="422"/>
                      <a:pt x="382" y="422"/>
                    </a:cubicBezTo>
                    <a:cubicBezTo>
                      <a:pt x="382" y="422"/>
                      <a:pt x="383" y="422"/>
                      <a:pt x="384" y="421"/>
                    </a:cubicBezTo>
                    <a:cubicBezTo>
                      <a:pt x="385" y="420"/>
                      <a:pt x="386" y="420"/>
                      <a:pt x="387" y="420"/>
                    </a:cubicBezTo>
                    <a:cubicBezTo>
                      <a:pt x="389" y="420"/>
                      <a:pt x="391" y="421"/>
                      <a:pt x="391" y="423"/>
                    </a:cubicBezTo>
                    <a:cubicBezTo>
                      <a:pt x="392" y="424"/>
                      <a:pt x="392" y="427"/>
                      <a:pt x="390" y="429"/>
                    </a:cubicBezTo>
                    <a:cubicBezTo>
                      <a:pt x="390" y="429"/>
                      <a:pt x="390" y="429"/>
                      <a:pt x="390" y="429"/>
                    </a:cubicBezTo>
                    <a:cubicBezTo>
                      <a:pt x="390" y="431"/>
                      <a:pt x="391" y="434"/>
                      <a:pt x="392" y="435"/>
                    </a:cubicBezTo>
                    <a:cubicBezTo>
                      <a:pt x="393" y="435"/>
                      <a:pt x="393" y="434"/>
                      <a:pt x="392" y="433"/>
                    </a:cubicBezTo>
                    <a:cubicBezTo>
                      <a:pt x="391" y="428"/>
                      <a:pt x="398" y="424"/>
                      <a:pt x="409" y="421"/>
                    </a:cubicBezTo>
                    <a:cubicBezTo>
                      <a:pt x="419" y="417"/>
                      <a:pt x="429" y="411"/>
                      <a:pt x="430" y="409"/>
                    </a:cubicBezTo>
                    <a:cubicBezTo>
                      <a:pt x="430" y="408"/>
                      <a:pt x="431" y="407"/>
                      <a:pt x="433" y="407"/>
                    </a:cubicBezTo>
                    <a:cubicBezTo>
                      <a:pt x="433" y="407"/>
                      <a:pt x="434" y="408"/>
                      <a:pt x="436" y="408"/>
                    </a:cubicBezTo>
                    <a:cubicBezTo>
                      <a:pt x="438" y="409"/>
                      <a:pt x="441" y="409"/>
                      <a:pt x="442" y="408"/>
                    </a:cubicBezTo>
                    <a:cubicBezTo>
                      <a:pt x="445" y="406"/>
                      <a:pt x="454" y="405"/>
                      <a:pt x="461" y="405"/>
                    </a:cubicBezTo>
                    <a:cubicBezTo>
                      <a:pt x="462" y="405"/>
                      <a:pt x="462" y="405"/>
                      <a:pt x="462" y="405"/>
                    </a:cubicBezTo>
                    <a:cubicBezTo>
                      <a:pt x="463" y="405"/>
                      <a:pt x="464" y="405"/>
                      <a:pt x="465" y="403"/>
                    </a:cubicBezTo>
                    <a:cubicBezTo>
                      <a:pt x="465" y="402"/>
                      <a:pt x="466" y="401"/>
                      <a:pt x="468" y="400"/>
                    </a:cubicBezTo>
                    <a:cubicBezTo>
                      <a:pt x="469" y="399"/>
                      <a:pt x="470" y="398"/>
                      <a:pt x="470" y="397"/>
                    </a:cubicBezTo>
                    <a:cubicBezTo>
                      <a:pt x="472" y="396"/>
                      <a:pt x="472" y="395"/>
                      <a:pt x="475" y="394"/>
                    </a:cubicBezTo>
                    <a:cubicBezTo>
                      <a:pt x="479" y="393"/>
                      <a:pt x="480" y="390"/>
                      <a:pt x="480" y="389"/>
                    </a:cubicBezTo>
                    <a:cubicBezTo>
                      <a:pt x="480" y="387"/>
                      <a:pt x="483" y="386"/>
                      <a:pt x="485" y="385"/>
                    </a:cubicBezTo>
                    <a:cubicBezTo>
                      <a:pt x="486" y="384"/>
                      <a:pt x="488" y="384"/>
                      <a:pt x="488" y="384"/>
                    </a:cubicBezTo>
                    <a:cubicBezTo>
                      <a:pt x="488" y="382"/>
                      <a:pt x="490" y="381"/>
                      <a:pt x="492" y="380"/>
                    </a:cubicBezTo>
                    <a:cubicBezTo>
                      <a:pt x="492" y="380"/>
                      <a:pt x="494" y="379"/>
                      <a:pt x="494" y="379"/>
                    </a:cubicBezTo>
                    <a:cubicBezTo>
                      <a:pt x="494" y="376"/>
                      <a:pt x="496" y="375"/>
                      <a:pt x="497" y="374"/>
                    </a:cubicBezTo>
                    <a:cubicBezTo>
                      <a:pt x="498" y="374"/>
                      <a:pt x="499" y="374"/>
                      <a:pt x="499" y="373"/>
                    </a:cubicBezTo>
                    <a:cubicBezTo>
                      <a:pt x="499" y="373"/>
                      <a:pt x="499" y="371"/>
                      <a:pt x="499" y="370"/>
                    </a:cubicBezTo>
                    <a:cubicBezTo>
                      <a:pt x="499" y="368"/>
                      <a:pt x="498" y="365"/>
                      <a:pt x="501" y="364"/>
                    </a:cubicBezTo>
                    <a:cubicBezTo>
                      <a:pt x="500" y="364"/>
                      <a:pt x="500" y="363"/>
                      <a:pt x="500" y="363"/>
                    </a:cubicBezTo>
                    <a:cubicBezTo>
                      <a:pt x="499" y="362"/>
                      <a:pt x="499" y="362"/>
                      <a:pt x="499" y="361"/>
                    </a:cubicBezTo>
                    <a:cubicBezTo>
                      <a:pt x="498" y="360"/>
                      <a:pt x="499" y="359"/>
                      <a:pt x="499" y="359"/>
                    </a:cubicBezTo>
                    <a:cubicBezTo>
                      <a:pt x="500" y="358"/>
                      <a:pt x="501" y="357"/>
                      <a:pt x="503" y="356"/>
                    </a:cubicBezTo>
                    <a:cubicBezTo>
                      <a:pt x="505" y="356"/>
                      <a:pt x="506" y="356"/>
                      <a:pt x="507" y="355"/>
                    </a:cubicBezTo>
                    <a:cubicBezTo>
                      <a:pt x="510" y="353"/>
                      <a:pt x="511" y="351"/>
                      <a:pt x="512" y="348"/>
                    </a:cubicBezTo>
                    <a:cubicBezTo>
                      <a:pt x="512" y="344"/>
                      <a:pt x="518" y="341"/>
                      <a:pt x="520" y="340"/>
                    </a:cubicBezTo>
                    <a:cubicBezTo>
                      <a:pt x="521" y="340"/>
                      <a:pt x="522" y="337"/>
                      <a:pt x="521" y="333"/>
                    </a:cubicBezTo>
                    <a:cubicBezTo>
                      <a:pt x="521" y="331"/>
                      <a:pt x="522" y="329"/>
                      <a:pt x="523" y="329"/>
                    </a:cubicBezTo>
                    <a:cubicBezTo>
                      <a:pt x="522" y="328"/>
                      <a:pt x="522" y="327"/>
                      <a:pt x="522" y="326"/>
                    </a:cubicBezTo>
                    <a:cubicBezTo>
                      <a:pt x="523" y="325"/>
                      <a:pt x="523" y="324"/>
                      <a:pt x="525" y="323"/>
                    </a:cubicBezTo>
                    <a:cubicBezTo>
                      <a:pt x="523" y="323"/>
                      <a:pt x="522" y="321"/>
                      <a:pt x="521" y="320"/>
                    </a:cubicBezTo>
                    <a:cubicBezTo>
                      <a:pt x="520" y="320"/>
                      <a:pt x="520" y="320"/>
                      <a:pt x="520" y="320"/>
                    </a:cubicBezTo>
                    <a:cubicBezTo>
                      <a:pt x="519" y="320"/>
                      <a:pt x="518" y="321"/>
                      <a:pt x="517" y="321"/>
                    </a:cubicBezTo>
                    <a:cubicBezTo>
                      <a:pt x="515" y="321"/>
                      <a:pt x="512" y="319"/>
                      <a:pt x="512" y="317"/>
                    </a:cubicBezTo>
                    <a:cubicBezTo>
                      <a:pt x="511" y="316"/>
                      <a:pt x="512" y="314"/>
                      <a:pt x="514" y="314"/>
                    </a:cubicBezTo>
                    <a:cubicBezTo>
                      <a:pt x="516" y="313"/>
                      <a:pt x="519" y="312"/>
                      <a:pt x="521" y="310"/>
                    </a:cubicBezTo>
                    <a:cubicBezTo>
                      <a:pt x="523" y="310"/>
                      <a:pt x="524" y="309"/>
                      <a:pt x="525" y="308"/>
                    </a:cubicBezTo>
                    <a:cubicBezTo>
                      <a:pt x="524" y="307"/>
                      <a:pt x="521" y="306"/>
                      <a:pt x="520" y="306"/>
                    </a:cubicBezTo>
                    <a:cubicBezTo>
                      <a:pt x="520" y="306"/>
                      <a:pt x="520" y="306"/>
                      <a:pt x="520" y="306"/>
                    </a:cubicBezTo>
                    <a:cubicBezTo>
                      <a:pt x="517" y="306"/>
                      <a:pt x="515" y="303"/>
                      <a:pt x="513" y="301"/>
                    </a:cubicBezTo>
                    <a:cubicBezTo>
                      <a:pt x="512" y="300"/>
                      <a:pt x="511" y="298"/>
                      <a:pt x="510" y="298"/>
                    </a:cubicBezTo>
                    <a:cubicBezTo>
                      <a:pt x="507" y="298"/>
                      <a:pt x="507" y="297"/>
                      <a:pt x="507" y="296"/>
                    </a:cubicBezTo>
                    <a:cubicBezTo>
                      <a:pt x="507" y="293"/>
                      <a:pt x="511" y="293"/>
                      <a:pt x="512" y="293"/>
                    </a:cubicBezTo>
                    <a:cubicBezTo>
                      <a:pt x="514" y="293"/>
                      <a:pt x="516" y="293"/>
                      <a:pt x="517" y="294"/>
                    </a:cubicBezTo>
                    <a:cubicBezTo>
                      <a:pt x="520" y="296"/>
                      <a:pt x="522" y="297"/>
                      <a:pt x="524" y="297"/>
                    </a:cubicBezTo>
                    <a:cubicBezTo>
                      <a:pt x="523" y="295"/>
                      <a:pt x="520" y="292"/>
                      <a:pt x="515" y="289"/>
                    </a:cubicBezTo>
                    <a:cubicBezTo>
                      <a:pt x="513" y="287"/>
                      <a:pt x="513" y="284"/>
                      <a:pt x="513" y="283"/>
                    </a:cubicBezTo>
                    <a:cubicBezTo>
                      <a:pt x="513" y="282"/>
                      <a:pt x="513" y="282"/>
                      <a:pt x="513" y="282"/>
                    </a:cubicBezTo>
                    <a:cubicBezTo>
                      <a:pt x="511" y="280"/>
                      <a:pt x="507" y="270"/>
                      <a:pt x="506" y="267"/>
                    </a:cubicBezTo>
                    <a:cubicBezTo>
                      <a:pt x="505" y="266"/>
                      <a:pt x="503" y="265"/>
                      <a:pt x="501" y="264"/>
                    </a:cubicBezTo>
                    <a:cubicBezTo>
                      <a:pt x="499" y="263"/>
                      <a:pt x="497" y="262"/>
                      <a:pt x="496" y="261"/>
                    </a:cubicBezTo>
                    <a:cubicBezTo>
                      <a:pt x="495" y="259"/>
                      <a:pt x="495" y="257"/>
                      <a:pt x="495" y="255"/>
                    </a:cubicBezTo>
                    <a:cubicBezTo>
                      <a:pt x="496" y="252"/>
                      <a:pt x="499" y="249"/>
                      <a:pt x="502" y="247"/>
                    </a:cubicBezTo>
                    <a:cubicBezTo>
                      <a:pt x="504" y="247"/>
                      <a:pt x="504" y="245"/>
                      <a:pt x="505" y="244"/>
                    </a:cubicBezTo>
                    <a:cubicBezTo>
                      <a:pt x="505" y="243"/>
                      <a:pt x="506" y="241"/>
                      <a:pt x="508" y="241"/>
                    </a:cubicBezTo>
                    <a:cubicBezTo>
                      <a:pt x="508" y="241"/>
                      <a:pt x="508" y="241"/>
                      <a:pt x="508" y="241"/>
                    </a:cubicBezTo>
                    <a:cubicBezTo>
                      <a:pt x="509" y="241"/>
                      <a:pt x="509" y="241"/>
                      <a:pt x="509" y="241"/>
                    </a:cubicBezTo>
                    <a:cubicBezTo>
                      <a:pt x="510" y="241"/>
                      <a:pt x="511" y="241"/>
                      <a:pt x="512" y="238"/>
                    </a:cubicBezTo>
                    <a:cubicBezTo>
                      <a:pt x="514" y="235"/>
                      <a:pt x="517" y="235"/>
                      <a:pt x="518" y="234"/>
                    </a:cubicBezTo>
                    <a:cubicBezTo>
                      <a:pt x="519" y="234"/>
                      <a:pt x="519" y="234"/>
                      <a:pt x="520" y="234"/>
                    </a:cubicBezTo>
                    <a:cubicBezTo>
                      <a:pt x="521" y="233"/>
                      <a:pt x="524" y="232"/>
                      <a:pt x="527" y="231"/>
                    </a:cubicBezTo>
                    <a:cubicBezTo>
                      <a:pt x="529" y="231"/>
                      <a:pt x="532" y="231"/>
                      <a:pt x="533" y="230"/>
                    </a:cubicBezTo>
                    <a:cubicBezTo>
                      <a:pt x="533" y="230"/>
                      <a:pt x="533" y="229"/>
                      <a:pt x="532" y="228"/>
                    </a:cubicBezTo>
                    <a:cubicBezTo>
                      <a:pt x="531" y="227"/>
                      <a:pt x="529" y="226"/>
                      <a:pt x="528" y="226"/>
                    </a:cubicBezTo>
                    <a:cubicBezTo>
                      <a:pt x="527" y="227"/>
                      <a:pt x="526" y="227"/>
                      <a:pt x="525" y="227"/>
                    </a:cubicBezTo>
                    <a:cubicBezTo>
                      <a:pt x="521" y="227"/>
                      <a:pt x="517" y="225"/>
                      <a:pt x="515" y="221"/>
                    </a:cubicBezTo>
                    <a:cubicBezTo>
                      <a:pt x="514" y="221"/>
                      <a:pt x="511" y="224"/>
                      <a:pt x="510" y="226"/>
                    </a:cubicBezTo>
                    <a:cubicBezTo>
                      <a:pt x="507" y="228"/>
                      <a:pt x="505" y="230"/>
                      <a:pt x="502" y="232"/>
                    </a:cubicBezTo>
                    <a:cubicBezTo>
                      <a:pt x="499" y="233"/>
                      <a:pt x="496" y="232"/>
                      <a:pt x="494" y="229"/>
                    </a:cubicBezTo>
                    <a:cubicBezTo>
                      <a:pt x="492" y="226"/>
                      <a:pt x="491" y="223"/>
                      <a:pt x="493" y="220"/>
                    </a:cubicBezTo>
                    <a:cubicBezTo>
                      <a:pt x="493" y="219"/>
                      <a:pt x="493" y="219"/>
                      <a:pt x="493" y="219"/>
                    </a:cubicBezTo>
                    <a:cubicBezTo>
                      <a:pt x="493" y="219"/>
                      <a:pt x="492" y="219"/>
                      <a:pt x="488" y="219"/>
                    </a:cubicBezTo>
                    <a:cubicBezTo>
                      <a:pt x="486" y="219"/>
                      <a:pt x="485" y="219"/>
                      <a:pt x="483" y="219"/>
                    </a:cubicBezTo>
                    <a:cubicBezTo>
                      <a:pt x="483" y="219"/>
                      <a:pt x="483" y="219"/>
                      <a:pt x="483" y="219"/>
                    </a:cubicBezTo>
                    <a:cubicBezTo>
                      <a:pt x="479" y="219"/>
                      <a:pt x="476" y="216"/>
                      <a:pt x="476" y="212"/>
                    </a:cubicBezTo>
                    <a:cubicBezTo>
                      <a:pt x="476" y="208"/>
                      <a:pt x="478" y="201"/>
                      <a:pt x="482" y="201"/>
                    </a:cubicBezTo>
                    <a:cubicBezTo>
                      <a:pt x="484" y="201"/>
                      <a:pt x="486" y="201"/>
                      <a:pt x="487" y="201"/>
                    </a:cubicBezTo>
                    <a:cubicBezTo>
                      <a:pt x="488" y="201"/>
                      <a:pt x="490" y="202"/>
                      <a:pt x="491" y="202"/>
                    </a:cubicBezTo>
                    <a:cubicBezTo>
                      <a:pt x="492" y="202"/>
                      <a:pt x="494" y="201"/>
                      <a:pt x="495" y="198"/>
                    </a:cubicBezTo>
                    <a:cubicBezTo>
                      <a:pt x="496" y="193"/>
                      <a:pt x="499" y="192"/>
                      <a:pt x="502" y="192"/>
                    </a:cubicBezTo>
                    <a:cubicBezTo>
                      <a:pt x="504" y="191"/>
                      <a:pt x="506" y="191"/>
                      <a:pt x="508" y="188"/>
                    </a:cubicBezTo>
                    <a:cubicBezTo>
                      <a:pt x="512" y="184"/>
                      <a:pt x="518" y="178"/>
                      <a:pt x="524" y="178"/>
                    </a:cubicBezTo>
                    <a:cubicBezTo>
                      <a:pt x="526" y="178"/>
                      <a:pt x="528" y="179"/>
                      <a:pt x="530" y="180"/>
                    </a:cubicBezTo>
                    <a:cubicBezTo>
                      <a:pt x="532" y="182"/>
                      <a:pt x="532" y="183"/>
                      <a:pt x="532" y="184"/>
                    </a:cubicBezTo>
                    <a:cubicBezTo>
                      <a:pt x="533" y="188"/>
                      <a:pt x="530" y="191"/>
                      <a:pt x="527" y="194"/>
                    </a:cubicBezTo>
                    <a:cubicBezTo>
                      <a:pt x="525" y="195"/>
                      <a:pt x="524" y="197"/>
                      <a:pt x="523" y="198"/>
                    </a:cubicBezTo>
                    <a:cubicBezTo>
                      <a:pt x="523" y="199"/>
                      <a:pt x="523" y="200"/>
                      <a:pt x="523" y="201"/>
                    </a:cubicBezTo>
                    <a:cubicBezTo>
                      <a:pt x="523" y="202"/>
                      <a:pt x="523" y="204"/>
                      <a:pt x="522" y="206"/>
                    </a:cubicBezTo>
                    <a:cubicBezTo>
                      <a:pt x="523" y="206"/>
                      <a:pt x="525" y="205"/>
                      <a:pt x="526" y="204"/>
                    </a:cubicBezTo>
                    <a:cubicBezTo>
                      <a:pt x="534" y="199"/>
                      <a:pt x="541" y="195"/>
                      <a:pt x="548" y="192"/>
                    </a:cubicBezTo>
                    <a:cubicBezTo>
                      <a:pt x="549" y="192"/>
                      <a:pt x="551" y="191"/>
                      <a:pt x="552" y="191"/>
                    </a:cubicBezTo>
                    <a:cubicBezTo>
                      <a:pt x="552" y="191"/>
                      <a:pt x="552" y="191"/>
                      <a:pt x="553" y="191"/>
                    </a:cubicBezTo>
                    <a:cubicBezTo>
                      <a:pt x="553" y="191"/>
                      <a:pt x="553" y="190"/>
                      <a:pt x="553" y="190"/>
                    </a:cubicBezTo>
                    <a:cubicBezTo>
                      <a:pt x="553" y="190"/>
                      <a:pt x="553" y="189"/>
                      <a:pt x="554" y="189"/>
                    </a:cubicBezTo>
                    <a:cubicBezTo>
                      <a:pt x="554" y="189"/>
                      <a:pt x="554" y="189"/>
                      <a:pt x="554" y="189"/>
                    </a:cubicBezTo>
                    <a:cubicBezTo>
                      <a:pt x="554" y="188"/>
                      <a:pt x="554" y="188"/>
                      <a:pt x="555" y="188"/>
                    </a:cubicBezTo>
                    <a:cubicBezTo>
                      <a:pt x="555" y="188"/>
                      <a:pt x="555" y="188"/>
                      <a:pt x="555" y="187"/>
                    </a:cubicBezTo>
                    <a:cubicBezTo>
                      <a:pt x="555" y="187"/>
                      <a:pt x="556" y="187"/>
                      <a:pt x="556" y="187"/>
                    </a:cubicBezTo>
                    <a:cubicBezTo>
                      <a:pt x="557" y="186"/>
                      <a:pt x="558" y="186"/>
                      <a:pt x="559" y="185"/>
                    </a:cubicBezTo>
                    <a:cubicBezTo>
                      <a:pt x="564" y="183"/>
                      <a:pt x="575" y="178"/>
                      <a:pt x="576" y="176"/>
                    </a:cubicBezTo>
                    <a:cubicBezTo>
                      <a:pt x="577" y="175"/>
                      <a:pt x="577" y="174"/>
                      <a:pt x="578" y="173"/>
                    </a:cubicBezTo>
                    <a:cubicBezTo>
                      <a:pt x="580" y="170"/>
                      <a:pt x="582" y="167"/>
                      <a:pt x="585" y="167"/>
                    </a:cubicBezTo>
                    <a:cubicBezTo>
                      <a:pt x="587" y="167"/>
                      <a:pt x="588" y="168"/>
                      <a:pt x="589" y="169"/>
                    </a:cubicBezTo>
                    <a:cubicBezTo>
                      <a:pt x="590" y="169"/>
                      <a:pt x="591" y="170"/>
                      <a:pt x="592" y="170"/>
                    </a:cubicBezTo>
                    <a:cubicBezTo>
                      <a:pt x="594" y="170"/>
                      <a:pt x="595" y="170"/>
                      <a:pt x="596" y="170"/>
                    </a:cubicBezTo>
                    <a:cubicBezTo>
                      <a:pt x="596" y="170"/>
                      <a:pt x="597" y="170"/>
                      <a:pt x="598" y="170"/>
                    </a:cubicBezTo>
                    <a:cubicBezTo>
                      <a:pt x="597" y="169"/>
                      <a:pt x="596" y="167"/>
                      <a:pt x="597" y="166"/>
                    </a:cubicBezTo>
                    <a:cubicBezTo>
                      <a:pt x="598" y="164"/>
                      <a:pt x="600" y="164"/>
                      <a:pt x="603" y="163"/>
                    </a:cubicBezTo>
                    <a:cubicBezTo>
                      <a:pt x="604" y="163"/>
                      <a:pt x="604" y="163"/>
                      <a:pt x="604" y="163"/>
                    </a:cubicBezTo>
                    <a:cubicBezTo>
                      <a:pt x="606" y="163"/>
                      <a:pt x="606" y="162"/>
                      <a:pt x="607" y="161"/>
                    </a:cubicBezTo>
                    <a:cubicBezTo>
                      <a:pt x="608" y="159"/>
                      <a:pt x="609" y="157"/>
                      <a:pt x="612" y="157"/>
                    </a:cubicBezTo>
                    <a:cubicBezTo>
                      <a:pt x="612" y="157"/>
                      <a:pt x="613" y="155"/>
                      <a:pt x="613" y="154"/>
                    </a:cubicBezTo>
                    <a:cubicBezTo>
                      <a:pt x="614" y="152"/>
                      <a:pt x="615" y="149"/>
                      <a:pt x="619" y="149"/>
                    </a:cubicBezTo>
                    <a:cubicBezTo>
                      <a:pt x="621" y="149"/>
                      <a:pt x="622" y="150"/>
                      <a:pt x="624" y="151"/>
                    </a:cubicBezTo>
                    <a:cubicBezTo>
                      <a:pt x="625" y="152"/>
                      <a:pt x="626" y="153"/>
                      <a:pt x="627" y="152"/>
                    </a:cubicBezTo>
                    <a:cubicBezTo>
                      <a:pt x="628" y="152"/>
                      <a:pt x="629" y="152"/>
                      <a:pt x="629" y="152"/>
                    </a:cubicBezTo>
                    <a:cubicBezTo>
                      <a:pt x="629" y="152"/>
                      <a:pt x="630" y="152"/>
                      <a:pt x="630" y="152"/>
                    </a:cubicBezTo>
                    <a:cubicBezTo>
                      <a:pt x="630" y="152"/>
                      <a:pt x="630" y="152"/>
                      <a:pt x="631" y="153"/>
                    </a:cubicBezTo>
                    <a:cubicBezTo>
                      <a:pt x="631" y="152"/>
                      <a:pt x="631" y="152"/>
                      <a:pt x="632" y="152"/>
                    </a:cubicBezTo>
                    <a:cubicBezTo>
                      <a:pt x="632" y="152"/>
                      <a:pt x="632" y="152"/>
                      <a:pt x="632" y="151"/>
                    </a:cubicBezTo>
                    <a:cubicBezTo>
                      <a:pt x="632" y="150"/>
                      <a:pt x="632" y="149"/>
                      <a:pt x="632" y="148"/>
                    </a:cubicBezTo>
                    <a:cubicBezTo>
                      <a:pt x="632" y="146"/>
                      <a:pt x="632" y="144"/>
                      <a:pt x="631" y="143"/>
                    </a:cubicBezTo>
                    <a:cubicBezTo>
                      <a:pt x="630" y="140"/>
                      <a:pt x="630" y="137"/>
                      <a:pt x="630" y="136"/>
                    </a:cubicBezTo>
                    <a:cubicBezTo>
                      <a:pt x="631" y="135"/>
                      <a:pt x="631" y="134"/>
                      <a:pt x="630" y="133"/>
                    </a:cubicBezTo>
                    <a:cubicBezTo>
                      <a:pt x="630" y="132"/>
                      <a:pt x="629" y="127"/>
                      <a:pt x="631" y="124"/>
                    </a:cubicBezTo>
                    <a:cubicBezTo>
                      <a:pt x="632" y="123"/>
                      <a:pt x="633" y="123"/>
                      <a:pt x="634" y="123"/>
                    </a:cubicBezTo>
                    <a:cubicBezTo>
                      <a:pt x="634" y="123"/>
                      <a:pt x="636" y="121"/>
                      <a:pt x="636" y="121"/>
                    </a:cubicBezTo>
                    <a:cubicBezTo>
                      <a:pt x="638" y="119"/>
                      <a:pt x="640" y="118"/>
                      <a:pt x="642" y="118"/>
                    </a:cubicBezTo>
                    <a:cubicBezTo>
                      <a:pt x="643" y="118"/>
                      <a:pt x="644" y="118"/>
                      <a:pt x="645" y="119"/>
                    </a:cubicBezTo>
                    <a:cubicBezTo>
                      <a:pt x="646" y="120"/>
                      <a:pt x="648" y="120"/>
                      <a:pt x="650" y="120"/>
                    </a:cubicBezTo>
                    <a:cubicBezTo>
                      <a:pt x="650" y="120"/>
                      <a:pt x="650" y="120"/>
                      <a:pt x="650" y="120"/>
                    </a:cubicBezTo>
                    <a:cubicBezTo>
                      <a:pt x="651" y="120"/>
                      <a:pt x="651" y="120"/>
                      <a:pt x="652" y="120"/>
                    </a:cubicBezTo>
                    <a:cubicBezTo>
                      <a:pt x="651" y="118"/>
                      <a:pt x="653" y="117"/>
                      <a:pt x="654" y="115"/>
                    </a:cubicBezTo>
                    <a:cubicBezTo>
                      <a:pt x="656" y="114"/>
                      <a:pt x="657" y="114"/>
                      <a:pt x="657" y="113"/>
                    </a:cubicBezTo>
                    <a:cubicBezTo>
                      <a:pt x="657" y="110"/>
                      <a:pt x="659" y="108"/>
                      <a:pt x="661" y="107"/>
                    </a:cubicBezTo>
                    <a:cubicBezTo>
                      <a:pt x="662" y="106"/>
                      <a:pt x="663" y="105"/>
                      <a:pt x="663" y="104"/>
                    </a:cubicBezTo>
                    <a:cubicBezTo>
                      <a:pt x="664" y="103"/>
                      <a:pt x="664" y="103"/>
                      <a:pt x="664" y="102"/>
                    </a:cubicBezTo>
                    <a:cubicBezTo>
                      <a:pt x="665" y="97"/>
                      <a:pt x="666" y="93"/>
                      <a:pt x="668" y="90"/>
                    </a:cubicBezTo>
                    <a:cubicBezTo>
                      <a:pt x="669" y="89"/>
                      <a:pt x="670" y="89"/>
                      <a:pt x="670" y="88"/>
                    </a:cubicBezTo>
                    <a:cubicBezTo>
                      <a:pt x="671" y="88"/>
                      <a:pt x="671" y="88"/>
                      <a:pt x="671" y="88"/>
                    </a:cubicBezTo>
                    <a:cubicBezTo>
                      <a:pt x="671" y="88"/>
                      <a:pt x="671" y="88"/>
                      <a:pt x="671" y="88"/>
                    </a:cubicBezTo>
                    <a:cubicBezTo>
                      <a:pt x="671" y="88"/>
                      <a:pt x="670" y="87"/>
                      <a:pt x="670" y="87"/>
                    </a:cubicBezTo>
                    <a:cubicBezTo>
                      <a:pt x="670" y="86"/>
                      <a:pt x="669" y="84"/>
                      <a:pt x="669" y="80"/>
                    </a:cubicBezTo>
                    <a:cubicBezTo>
                      <a:pt x="669" y="80"/>
                      <a:pt x="669" y="79"/>
                      <a:pt x="669" y="79"/>
                    </a:cubicBezTo>
                    <a:cubicBezTo>
                      <a:pt x="668" y="79"/>
                      <a:pt x="668" y="79"/>
                      <a:pt x="667" y="79"/>
                    </a:cubicBezTo>
                    <a:cubicBezTo>
                      <a:pt x="666" y="79"/>
                      <a:pt x="664" y="79"/>
                      <a:pt x="663" y="80"/>
                    </a:cubicBezTo>
                    <a:cubicBezTo>
                      <a:pt x="662" y="81"/>
                      <a:pt x="660" y="81"/>
                      <a:pt x="658" y="81"/>
                    </a:cubicBezTo>
                    <a:cubicBezTo>
                      <a:pt x="656" y="81"/>
                      <a:pt x="654" y="82"/>
                      <a:pt x="653" y="83"/>
                    </a:cubicBezTo>
                    <a:cubicBezTo>
                      <a:pt x="651" y="86"/>
                      <a:pt x="649" y="87"/>
                      <a:pt x="647" y="87"/>
                    </a:cubicBezTo>
                    <a:cubicBezTo>
                      <a:pt x="646" y="87"/>
                      <a:pt x="646" y="87"/>
                      <a:pt x="645" y="87"/>
                    </a:cubicBezTo>
                    <a:cubicBezTo>
                      <a:pt x="644" y="86"/>
                      <a:pt x="643" y="86"/>
                      <a:pt x="641" y="87"/>
                    </a:cubicBezTo>
                    <a:cubicBezTo>
                      <a:pt x="641" y="87"/>
                      <a:pt x="640" y="87"/>
                      <a:pt x="639" y="87"/>
                    </a:cubicBezTo>
                    <a:cubicBezTo>
                      <a:pt x="636" y="87"/>
                      <a:pt x="631" y="86"/>
                      <a:pt x="629" y="83"/>
                    </a:cubicBezTo>
                    <a:cubicBezTo>
                      <a:pt x="628" y="82"/>
                      <a:pt x="628" y="81"/>
                      <a:pt x="628" y="80"/>
                    </a:cubicBezTo>
                    <a:cubicBezTo>
                      <a:pt x="628" y="79"/>
                      <a:pt x="628" y="78"/>
                      <a:pt x="627" y="77"/>
                    </a:cubicBezTo>
                    <a:cubicBezTo>
                      <a:pt x="627" y="76"/>
                      <a:pt x="627" y="76"/>
                      <a:pt x="627" y="75"/>
                    </a:cubicBezTo>
                    <a:cubicBezTo>
                      <a:pt x="626" y="74"/>
                      <a:pt x="626" y="72"/>
                      <a:pt x="626" y="70"/>
                    </a:cubicBezTo>
                    <a:cubicBezTo>
                      <a:pt x="626" y="70"/>
                      <a:pt x="625" y="70"/>
                      <a:pt x="624" y="70"/>
                    </a:cubicBezTo>
                    <a:cubicBezTo>
                      <a:pt x="622" y="69"/>
                      <a:pt x="620" y="69"/>
                      <a:pt x="618" y="67"/>
                    </a:cubicBezTo>
                    <a:cubicBezTo>
                      <a:pt x="618" y="66"/>
                      <a:pt x="617" y="65"/>
                      <a:pt x="616" y="65"/>
                    </a:cubicBezTo>
                    <a:cubicBezTo>
                      <a:pt x="613" y="63"/>
                      <a:pt x="610" y="62"/>
                      <a:pt x="609" y="62"/>
                    </a:cubicBezTo>
                    <a:cubicBezTo>
                      <a:pt x="609" y="62"/>
                      <a:pt x="609" y="62"/>
                      <a:pt x="609" y="62"/>
                    </a:cubicBezTo>
                    <a:cubicBezTo>
                      <a:pt x="608" y="62"/>
                      <a:pt x="608" y="62"/>
                      <a:pt x="608" y="62"/>
                    </a:cubicBezTo>
                    <a:cubicBezTo>
                      <a:pt x="607" y="62"/>
                      <a:pt x="606" y="62"/>
                      <a:pt x="604" y="61"/>
                    </a:cubicBezTo>
                    <a:cubicBezTo>
                      <a:pt x="603" y="60"/>
                      <a:pt x="600" y="58"/>
                      <a:pt x="597" y="58"/>
                    </a:cubicBezTo>
                    <a:cubicBezTo>
                      <a:pt x="595" y="58"/>
                      <a:pt x="593" y="57"/>
                      <a:pt x="592" y="56"/>
                    </a:cubicBezTo>
                    <a:cubicBezTo>
                      <a:pt x="590" y="54"/>
                      <a:pt x="591" y="51"/>
                      <a:pt x="591" y="49"/>
                    </a:cubicBezTo>
                    <a:cubicBezTo>
                      <a:pt x="591" y="49"/>
                      <a:pt x="590" y="45"/>
                      <a:pt x="589" y="44"/>
                    </a:cubicBezTo>
                    <a:cubicBezTo>
                      <a:pt x="587" y="41"/>
                      <a:pt x="586" y="39"/>
                      <a:pt x="585" y="37"/>
                    </a:cubicBezTo>
                    <a:cubicBezTo>
                      <a:pt x="585" y="36"/>
                      <a:pt x="585" y="35"/>
                      <a:pt x="584" y="34"/>
                    </a:cubicBezTo>
                    <a:cubicBezTo>
                      <a:pt x="582" y="32"/>
                      <a:pt x="580" y="29"/>
                      <a:pt x="579" y="23"/>
                    </a:cubicBezTo>
                    <a:cubicBezTo>
                      <a:pt x="578" y="19"/>
                      <a:pt x="577" y="18"/>
                      <a:pt x="575" y="17"/>
                    </a:cubicBezTo>
                    <a:cubicBezTo>
                      <a:pt x="574" y="16"/>
                      <a:pt x="573" y="15"/>
                      <a:pt x="573" y="12"/>
                    </a:cubicBezTo>
                    <a:cubicBezTo>
                      <a:pt x="574" y="11"/>
                      <a:pt x="572" y="10"/>
                      <a:pt x="570" y="8"/>
                    </a:cubicBezTo>
                    <a:cubicBezTo>
                      <a:pt x="569" y="7"/>
                      <a:pt x="567" y="7"/>
                      <a:pt x="566" y="5"/>
                    </a:cubicBezTo>
                    <a:cubicBezTo>
                      <a:pt x="566" y="5"/>
                      <a:pt x="564" y="5"/>
                      <a:pt x="562" y="4"/>
                    </a:cubicBezTo>
                    <a:cubicBezTo>
                      <a:pt x="559" y="4"/>
                      <a:pt x="556" y="3"/>
                      <a:pt x="553" y="2"/>
                    </a:cubicBezTo>
                    <a:cubicBezTo>
                      <a:pt x="551" y="1"/>
                      <a:pt x="550" y="1"/>
                      <a:pt x="548" y="1"/>
                    </a:cubicBezTo>
                    <a:cubicBezTo>
                      <a:pt x="546" y="1"/>
                      <a:pt x="546" y="1"/>
                      <a:pt x="546" y="1"/>
                    </a:cubicBezTo>
                    <a:cubicBezTo>
                      <a:pt x="545" y="1"/>
                      <a:pt x="543" y="1"/>
                      <a:pt x="541" y="0"/>
                    </a:cubicBezTo>
                    <a:cubicBezTo>
                      <a:pt x="539" y="0"/>
                      <a:pt x="534" y="0"/>
                      <a:pt x="530" y="1"/>
                    </a:cubicBezTo>
                    <a:cubicBezTo>
                      <a:pt x="529" y="1"/>
                      <a:pt x="529" y="1"/>
                      <a:pt x="528" y="1"/>
                    </a:cubicBezTo>
                    <a:cubicBezTo>
                      <a:pt x="527" y="1"/>
                      <a:pt x="525" y="2"/>
                      <a:pt x="525" y="2"/>
                    </a:cubicBezTo>
                    <a:cubicBezTo>
                      <a:pt x="525" y="2"/>
                      <a:pt x="525" y="2"/>
                      <a:pt x="524" y="2"/>
                    </a:cubicBezTo>
                    <a:cubicBezTo>
                      <a:pt x="524" y="1"/>
                      <a:pt x="523" y="1"/>
                      <a:pt x="522" y="1"/>
                    </a:cubicBezTo>
                    <a:cubicBezTo>
                      <a:pt x="517" y="1"/>
                      <a:pt x="514" y="3"/>
                      <a:pt x="512" y="5"/>
                    </a:cubicBezTo>
                    <a:cubicBezTo>
                      <a:pt x="511" y="7"/>
                      <a:pt x="511" y="8"/>
                      <a:pt x="511" y="8"/>
                    </a:cubicBezTo>
                    <a:cubicBezTo>
                      <a:pt x="511" y="8"/>
                      <a:pt x="511" y="8"/>
                      <a:pt x="511" y="8"/>
                    </a:cubicBezTo>
                    <a:cubicBezTo>
                      <a:pt x="512" y="8"/>
                      <a:pt x="512" y="8"/>
                      <a:pt x="512" y="8"/>
                    </a:cubicBezTo>
                    <a:cubicBezTo>
                      <a:pt x="512" y="8"/>
                      <a:pt x="513" y="8"/>
                      <a:pt x="513" y="8"/>
                    </a:cubicBezTo>
                    <a:cubicBezTo>
                      <a:pt x="515" y="9"/>
                      <a:pt x="516" y="14"/>
                      <a:pt x="517" y="18"/>
                    </a:cubicBezTo>
                    <a:cubicBezTo>
                      <a:pt x="518" y="21"/>
                      <a:pt x="513" y="25"/>
                      <a:pt x="511" y="26"/>
                    </a:cubicBezTo>
                    <a:cubicBezTo>
                      <a:pt x="510" y="26"/>
                      <a:pt x="506" y="33"/>
                      <a:pt x="505" y="35"/>
                    </a:cubicBezTo>
                    <a:cubicBezTo>
                      <a:pt x="505" y="36"/>
                      <a:pt x="504" y="38"/>
                      <a:pt x="502" y="40"/>
                    </a:cubicBezTo>
                    <a:cubicBezTo>
                      <a:pt x="501" y="42"/>
                      <a:pt x="500" y="45"/>
                      <a:pt x="500" y="46"/>
                    </a:cubicBezTo>
                    <a:cubicBezTo>
                      <a:pt x="500" y="47"/>
                      <a:pt x="500" y="48"/>
                      <a:pt x="499" y="50"/>
                    </a:cubicBezTo>
                    <a:cubicBezTo>
                      <a:pt x="498" y="52"/>
                      <a:pt x="495" y="53"/>
                      <a:pt x="493" y="53"/>
                    </a:cubicBezTo>
                    <a:cubicBezTo>
                      <a:pt x="492" y="53"/>
                      <a:pt x="489" y="55"/>
                      <a:pt x="487" y="56"/>
                    </a:cubicBezTo>
                    <a:cubicBezTo>
                      <a:pt x="487" y="57"/>
                      <a:pt x="487" y="57"/>
                      <a:pt x="486" y="57"/>
                    </a:cubicBezTo>
                    <a:cubicBezTo>
                      <a:pt x="485" y="58"/>
                      <a:pt x="484" y="59"/>
                      <a:pt x="483" y="59"/>
                    </a:cubicBezTo>
                    <a:cubicBezTo>
                      <a:pt x="482" y="59"/>
                      <a:pt x="481" y="59"/>
                      <a:pt x="481" y="59"/>
                    </a:cubicBezTo>
                    <a:cubicBezTo>
                      <a:pt x="480" y="59"/>
                      <a:pt x="480" y="59"/>
                      <a:pt x="480" y="59"/>
                    </a:cubicBezTo>
                    <a:cubicBezTo>
                      <a:pt x="479" y="59"/>
                      <a:pt x="479" y="59"/>
                      <a:pt x="479" y="59"/>
                    </a:cubicBezTo>
                    <a:cubicBezTo>
                      <a:pt x="479" y="59"/>
                      <a:pt x="479" y="59"/>
                      <a:pt x="478" y="59"/>
                    </a:cubicBezTo>
                    <a:cubicBezTo>
                      <a:pt x="478" y="59"/>
                      <a:pt x="478" y="59"/>
                      <a:pt x="478" y="59"/>
                    </a:cubicBezTo>
                    <a:cubicBezTo>
                      <a:pt x="477" y="59"/>
                      <a:pt x="477" y="59"/>
                      <a:pt x="477" y="59"/>
                    </a:cubicBezTo>
                    <a:cubicBezTo>
                      <a:pt x="476" y="59"/>
                      <a:pt x="476" y="59"/>
                      <a:pt x="476" y="59"/>
                    </a:cubicBezTo>
                    <a:cubicBezTo>
                      <a:pt x="476" y="58"/>
                      <a:pt x="475" y="58"/>
                      <a:pt x="475" y="58"/>
                    </a:cubicBezTo>
                    <a:cubicBezTo>
                      <a:pt x="475" y="58"/>
                      <a:pt x="474" y="58"/>
                      <a:pt x="474" y="58"/>
                    </a:cubicBezTo>
                    <a:cubicBezTo>
                      <a:pt x="474" y="58"/>
                      <a:pt x="473" y="58"/>
                      <a:pt x="473" y="58"/>
                    </a:cubicBezTo>
                    <a:cubicBezTo>
                      <a:pt x="473" y="58"/>
                      <a:pt x="473" y="57"/>
                      <a:pt x="472" y="57"/>
                    </a:cubicBezTo>
                    <a:cubicBezTo>
                      <a:pt x="472" y="57"/>
                      <a:pt x="472" y="57"/>
                      <a:pt x="472" y="57"/>
                    </a:cubicBezTo>
                    <a:cubicBezTo>
                      <a:pt x="471" y="57"/>
                      <a:pt x="471" y="57"/>
                      <a:pt x="471" y="57"/>
                    </a:cubicBezTo>
                    <a:cubicBezTo>
                      <a:pt x="471" y="56"/>
                      <a:pt x="470" y="56"/>
                      <a:pt x="470" y="56"/>
                    </a:cubicBezTo>
                    <a:cubicBezTo>
                      <a:pt x="470" y="56"/>
                      <a:pt x="470" y="56"/>
                      <a:pt x="470" y="55"/>
                    </a:cubicBezTo>
                    <a:cubicBezTo>
                      <a:pt x="470" y="55"/>
                      <a:pt x="469" y="55"/>
                      <a:pt x="469" y="55"/>
                    </a:cubicBezTo>
                    <a:lnTo>
                      <a:pt x="461" y="7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4" name="Freeform 1135"/>
              <p:cNvSpPr/>
              <p:nvPr/>
            </p:nvSpPr>
            <p:spPr bwMode="auto">
              <a:xfrm>
                <a:off x="4429" y="2104"/>
                <a:ext cx="22" cy="16"/>
              </a:xfrm>
              <a:custGeom>
                <a:avLst/>
                <a:rect l="l" t="t" r="r" b="b"/>
                <a:pathLst>
                  <a:path w="23" h="17">
                    <a:moveTo>
                      <a:pt x="2" y="6"/>
                    </a:moveTo>
                    <a:cubicBezTo>
                      <a:pt x="0" y="8"/>
                      <a:pt x="0" y="11"/>
                      <a:pt x="2" y="13"/>
                    </a:cubicBezTo>
                    <a:cubicBezTo>
                      <a:pt x="3" y="15"/>
                      <a:pt x="5" y="17"/>
                      <a:pt x="8" y="17"/>
                    </a:cubicBezTo>
                    <a:cubicBezTo>
                      <a:pt x="12" y="17"/>
                      <a:pt x="17" y="14"/>
                      <a:pt x="17" y="13"/>
                    </a:cubicBezTo>
                    <a:cubicBezTo>
                      <a:pt x="17" y="10"/>
                      <a:pt x="19" y="8"/>
                      <a:pt x="20" y="5"/>
                    </a:cubicBezTo>
                    <a:cubicBezTo>
                      <a:pt x="21" y="4"/>
                      <a:pt x="23" y="2"/>
                      <a:pt x="23" y="0"/>
                    </a:cubicBezTo>
                    <a:cubicBezTo>
                      <a:pt x="22" y="0"/>
                      <a:pt x="22" y="0"/>
                      <a:pt x="20" y="0"/>
                    </a:cubicBezTo>
                    <a:cubicBezTo>
                      <a:pt x="18" y="0"/>
                      <a:pt x="16" y="0"/>
                      <a:pt x="15" y="0"/>
                    </a:cubicBezTo>
                    <a:cubicBezTo>
                      <a:pt x="13" y="0"/>
                      <a:pt x="12" y="1"/>
                      <a:pt x="11" y="1"/>
                    </a:cubicBezTo>
                    <a:cubicBezTo>
                      <a:pt x="9" y="1"/>
                      <a:pt x="4" y="3"/>
                      <a:pt x="2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5" name="Freeform 1136"/>
              <p:cNvSpPr/>
              <p:nvPr/>
            </p:nvSpPr>
            <p:spPr bwMode="auto">
              <a:xfrm>
                <a:off x="4553" y="2045"/>
                <a:ext cx="20" cy="30"/>
              </a:xfrm>
              <a:custGeom>
                <a:avLst/>
                <a:rect l="l" t="t" r="r" b="b"/>
                <a:pathLst>
                  <a:path w="21" h="32">
                    <a:moveTo>
                      <a:pt x="6" y="32"/>
                    </a:moveTo>
                    <a:cubicBezTo>
                      <a:pt x="10" y="28"/>
                      <a:pt x="21" y="4"/>
                      <a:pt x="19" y="1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4" y="0"/>
                      <a:pt x="5" y="6"/>
                      <a:pt x="3" y="16"/>
                    </a:cubicBezTo>
                    <a:cubicBezTo>
                      <a:pt x="0" y="26"/>
                      <a:pt x="4" y="31"/>
                      <a:pt x="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6" name="Freeform 1137"/>
              <p:cNvSpPr/>
              <p:nvPr/>
            </p:nvSpPr>
            <p:spPr bwMode="auto">
              <a:xfrm>
                <a:off x="4573" y="2218"/>
                <a:ext cx="48" cy="44"/>
              </a:xfrm>
              <a:custGeom>
                <a:avLst/>
                <a:rect l="l" t="t" r="r" b="b"/>
                <a:pathLst>
                  <a:path w="51" h="46">
                    <a:moveTo>
                      <a:pt x="43" y="0"/>
                    </a:moveTo>
                    <a:cubicBezTo>
                      <a:pt x="42" y="0"/>
                      <a:pt x="41" y="1"/>
                      <a:pt x="41" y="1"/>
                    </a:cubicBezTo>
                    <a:cubicBezTo>
                      <a:pt x="41" y="1"/>
                      <a:pt x="41" y="2"/>
                      <a:pt x="41" y="2"/>
                    </a:cubicBezTo>
                    <a:cubicBezTo>
                      <a:pt x="42" y="3"/>
                      <a:pt x="43" y="4"/>
                      <a:pt x="42" y="6"/>
                    </a:cubicBezTo>
                    <a:cubicBezTo>
                      <a:pt x="41" y="7"/>
                      <a:pt x="40" y="8"/>
                      <a:pt x="38" y="8"/>
                    </a:cubicBezTo>
                    <a:cubicBezTo>
                      <a:pt x="36" y="8"/>
                      <a:pt x="35" y="8"/>
                      <a:pt x="35" y="9"/>
                    </a:cubicBezTo>
                    <a:cubicBezTo>
                      <a:pt x="35" y="13"/>
                      <a:pt x="31" y="14"/>
                      <a:pt x="30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28" y="16"/>
                      <a:pt x="28" y="17"/>
                    </a:cubicBezTo>
                    <a:cubicBezTo>
                      <a:pt x="27" y="17"/>
                      <a:pt x="27" y="18"/>
                      <a:pt x="25" y="18"/>
                    </a:cubicBezTo>
                    <a:cubicBezTo>
                      <a:pt x="22" y="18"/>
                      <a:pt x="17" y="14"/>
                      <a:pt x="16" y="13"/>
                    </a:cubicBezTo>
                    <a:cubicBezTo>
                      <a:pt x="15" y="13"/>
                      <a:pt x="13" y="15"/>
                      <a:pt x="11" y="16"/>
                    </a:cubicBezTo>
                    <a:cubicBezTo>
                      <a:pt x="9" y="18"/>
                      <a:pt x="7" y="20"/>
                      <a:pt x="4" y="21"/>
                    </a:cubicBezTo>
                    <a:cubicBezTo>
                      <a:pt x="3" y="21"/>
                      <a:pt x="2" y="23"/>
                      <a:pt x="1" y="25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28"/>
                      <a:pt x="2" y="28"/>
                      <a:pt x="3" y="27"/>
                    </a:cubicBezTo>
                    <a:cubicBezTo>
                      <a:pt x="5" y="25"/>
                      <a:pt x="6" y="24"/>
                      <a:pt x="9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1" y="23"/>
                      <a:pt x="11" y="23"/>
                    </a:cubicBezTo>
                    <a:cubicBezTo>
                      <a:pt x="12" y="22"/>
                      <a:pt x="13" y="20"/>
                      <a:pt x="16" y="20"/>
                    </a:cubicBezTo>
                    <a:cubicBezTo>
                      <a:pt x="17" y="20"/>
                      <a:pt x="17" y="20"/>
                      <a:pt x="18" y="21"/>
                    </a:cubicBezTo>
                    <a:cubicBezTo>
                      <a:pt x="22" y="21"/>
                      <a:pt x="23" y="26"/>
                      <a:pt x="23" y="31"/>
                    </a:cubicBezTo>
                    <a:cubicBezTo>
                      <a:pt x="24" y="36"/>
                      <a:pt x="25" y="40"/>
                      <a:pt x="27" y="40"/>
                    </a:cubicBezTo>
                    <a:cubicBezTo>
                      <a:pt x="32" y="41"/>
                      <a:pt x="35" y="43"/>
                      <a:pt x="36" y="44"/>
                    </a:cubicBezTo>
                    <a:cubicBezTo>
                      <a:pt x="37" y="45"/>
                      <a:pt x="38" y="46"/>
                      <a:pt x="38" y="46"/>
                    </a:cubicBezTo>
                    <a:cubicBezTo>
                      <a:pt x="38" y="45"/>
                      <a:pt x="38" y="42"/>
                      <a:pt x="37" y="40"/>
                    </a:cubicBezTo>
                    <a:cubicBezTo>
                      <a:pt x="37" y="37"/>
                      <a:pt x="36" y="35"/>
                      <a:pt x="36" y="33"/>
                    </a:cubicBezTo>
                    <a:cubicBezTo>
                      <a:pt x="37" y="30"/>
                      <a:pt x="40" y="30"/>
                      <a:pt x="43" y="29"/>
                    </a:cubicBezTo>
                    <a:cubicBezTo>
                      <a:pt x="45" y="29"/>
                      <a:pt x="47" y="29"/>
                      <a:pt x="49" y="27"/>
                    </a:cubicBezTo>
                    <a:cubicBezTo>
                      <a:pt x="51" y="25"/>
                      <a:pt x="49" y="20"/>
                      <a:pt x="48" y="15"/>
                    </a:cubicBezTo>
                    <a:cubicBezTo>
                      <a:pt x="47" y="11"/>
                      <a:pt x="46" y="7"/>
                      <a:pt x="46" y="4"/>
                    </a:cubicBezTo>
                    <a:cubicBezTo>
                      <a:pt x="46" y="1"/>
                      <a:pt x="44" y="0"/>
                      <a:pt x="4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7" name="Freeform 1138"/>
              <p:cNvSpPr/>
              <p:nvPr/>
            </p:nvSpPr>
            <p:spPr bwMode="auto">
              <a:xfrm>
                <a:off x="4551" y="2121"/>
                <a:ext cx="25" cy="49"/>
              </a:xfrm>
              <a:custGeom>
                <a:avLst/>
                <a:rect l="l" t="t" r="r" b="b"/>
                <a:pathLst>
                  <a:path w="26" h="51">
                    <a:moveTo>
                      <a:pt x="6" y="40"/>
                    </a:moveTo>
                    <a:cubicBezTo>
                      <a:pt x="7" y="42"/>
                      <a:pt x="7" y="45"/>
                      <a:pt x="6" y="49"/>
                    </a:cubicBezTo>
                    <a:cubicBezTo>
                      <a:pt x="6" y="49"/>
                      <a:pt x="6" y="50"/>
                      <a:pt x="6" y="50"/>
                    </a:cubicBezTo>
                    <a:cubicBezTo>
                      <a:pt x="7" y="51"/>
                      <a:pt x="8" y="51"/>
                      <a:pt x="9" y="51"/>
                    </a:cubicBezTo>
                    <a:cubicBezTo>
                      <a:pt x="11" y="51"/>
                      <a:pt x="13" y="51"/>
                      <a:pt x="15" y="50"/>
                    </a:cubicBezTo>
                    <a:cubicBezTo>
                      <a:pt x="16" y="50"/>
                      <a:pt x="17" y="49"/>
                      <a:pt x="18" y="49"/>
                    </a:cubicBezTo>
                    <a:cubicBezTo>
                      <a:pt x="18" y="48"/>
                      <a:pt x="18" y="47"/>
                      <a:pt x="18" y="46"/>
                    </a:cubicBezTo>
                    <a:cubicBezTo>
                      <a:pt x="17" y="44"/>
                      <a:pt x="17" y="42"/>
                      <a:pt x="16" y="40"/>
                    </a:cubicBezTo>
                    <a:cubicBezTo>
                      <a:pt x="11" y="35"/>
                      <a:pt x="17" y="29"/>
                      <a:pt x="22" y="24"/>
                    </a:cubicBezTo>
                    <a:cubicBezTo>
                      <a:pt x="22" y="23"/>
                      <a:pt x="23" y="22"/>
                      <a:pt x="24" y="22"/>
                    </a:cubicBezTo>
                    <a:cubicBezTo>
                      <a:pt x="26" y="19"/>
                      <a:pt x="25" y="15"/>
                      <a:pt x="24" y="11"/>
                    </a:cubicBezTo>
                    <a:cubicBezTo>
                      <a:pt x="23" y="8"/>
                      <a:pt x="22" y="6"/>
                      <a:pt x="22" y="4"/>
                    </a:cubicBezTo>
                    <a:cubicBezTo>
                      <a:pt x="23" y="4"/>
                      <a:pt x="23" y="3"/>
                      <a:pt x="23" y="3"/>
                    </a:cubicBezTo>
                    <a:cubicBezTo>
                      <a:pt x="21" y="3"/>
                      <a:pt x="19" y="3"/>
                      <a:pt x="16" y="2"/>
                    </a:cubicBezTo>
                    <a:cubicBezTo>
                      <a:pt x="13" y="1"/>
                      <a:pt x="9" y="0"/>
                      <a:pt x="7" y="1"/>
                    </a:cubicBezTo>
                    <a:cubicBezTo>
                      <a:pt x="6" y="2"/>
                      <a:pt x="6" y="12"/>
                      <a:pt x="6" y="16"/>
                    </a:cubicBezTo>
                    <a:cubicBezTo>
                      <a:pt x="6" y="23"/>
                      <a:pt x="7" y="26"/>
                      <a:pt x="5" y="27"/>
                    </a:cubicBezTo>
                    <a:cubicBezTo>
                      <a:pt x="4" y="28"/>
                      <a:pt x="1" y="28"/>
                      <a:pt x="0" y="27"/>
                    </a:cubicBezTo>
                    <a:cubicBezTo>
                      <a:pt x="0" y="30"/>
                      <a:pt x="1" y="36"/>
                      <a:pt x="2" y="38"/>
                    </a:cubicBezTo>
                    <a:cubicBezTo>
                      <a:pt x="3" y="38"/>
                      <a:pt x="5" y="39"/>
                      <a:pt x="6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8" name="Freeform 1139"/>
              <p:cNvSpPr/>
              <p:nvPr/>
            </p:nvSpPr>
            <p:spPr bwMode="auto">
              <a:xfrm>
                <a:off x="4572" y="2169"/>
                <a:ext cx="38" cy="41"/>
              </a:xfrm>
              <a:custGeom>
                <a:avLst/>
                <a:rect l="l" t="t" r="r" b="b"/>
                <a:pathLst>
                  <a:path w="40" h="43">
                    <a:moveTo>
                      <a:pt x="4" y="3"/>
                    </a:moveTo>
                    <a:cubicBezTo>
                      <a:pt x="9" y="2"/>
                      <a:pt x="16" y="7"/>
                      <a:pt x="19" y="11"/>
                    </a:cubicBezTo>
                    <a:cubicBezTo>
                      <a:pt x="20" y="13"/>
                      <a:pt x="20" y="15"/>
                      <a:pt x="20" y="16"/>
                    </a:cubicBezTo>
                    <a:cubicBezTo>
                      <a:pt x="19" y="18"/>
                      <a:pt x="19" y="22"/>
                      <a:pt x="20" y="23"/>
                    </a:cubicBezTo>
                    <a:cubicBezTo>
                      <a:pt x="21" y="23"/>
                      <a:pt x="22" y="22"/>
                      <a:pt x="23" y="22"/>
                    </a:cubicBezTo>
                    <a:cubicBezTo>
                      <a:pt x="25" y="22"/>
                      <a:pt x="27" y="23"/>
                      <a:pt x="28" y="25"/>
                    </a:cubicBezTo>
                    <a:cubicBezTo>
                      <a:pt x="29" y="27"/>
                      <a:pt x="29" y="29"/>
                      <a:pt x="27" y="31"/>
                    </a:cubicBezTo>
                    <a:cubicBezTo>
                      <a:pt x="27" y="33"/>
                      <a:pt x="27" y="34"/>
                      <a:pt x="30" y="37"/>
                    </a:cubicBezTo>
                    <a:cubicBezTo>
                      <a:pt x="31" y="39"/>
                      <a:pt x="32" y="41"/>
                      <a:pt x="33" y="43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2" y="37"/>
                      <a:pt x="34" y="36"/>
                      <a:pt x="37" y="34"/>
                    </a:cubicBezTo>
                    <a:cubicBezTo>
                      <a:pt x="37" y="34"/>
                      <a:pt x="38" y="34"/>
                      <a:pt x="39" y="33"/>
                    </a:cubicBezTo>
                    <a:cubicBezTo>
                      <a:pt x="40" y="32"/>
                      <a:pt x="40" y="31"/>
                      <a:pt x="37" y="26"/>
                    </a:cubicBezTo>
                    <a:cubicBezTo>
                      <a:pt x="37" y="24"/>
                      <a:pt x="36" y="23"/>
                      <a:pt x="35" y="22"/>
                    </a:cubicBezTo>
                    <a:cubicBezTo>
                      <a:pt x="34" y="20"/>
                      <a:pt x="32" y="19"/>
                      <a:pt x="29" y="18"/>
                    </a:cubicBezTo>
                    <a:cubicBezTo>
                      <a:pt x="26" y="17"/>
                      <a:pt x="22" y="16"/>
                      <a:pt x="22" y="12"/>
                    </a:cubicBezTo>
                    <a:cubicBezTo>
                      <a:pt x="22" y="10"/>
                      <a:pt x="21" y="9"/>
                      <a:pt x="19" y="7"/>
                    </a:cubicBezTo>
                    <a:cubicBezTo>
                      <a:pt x="17" y="6"/>
                      <a:pt x="15" y="4"/>
                      <a:pt x="15" y="2"/>
                    </a:cubicBezTo>
                    <a:cubicBezTo>
                      <a:pt x="14" y="2"/>
                      <a:pt x="11" y="0"/>
                      <a:pt x="7" y="0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2" y="4"/>
                      <a:pt x="4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99" name="Freeform 1140"/>
              <p:cNvSpPr/>
              <p:nvPr/>
            </p:nvSpPr>
            <p:spPr bwMode="auto">
              <a:xfrm>
                <a:off x="4571" y="2195"/>
                <a:ext cx="20" cy="28"/>
              </a:xfrm>
              <a:custGeom>
                <a:avLst/>
                <a:rect l="l" t="t" r="r" b="b"/>
                <a:pathLst>
                  <a:path w="21" h="30">
                    <a:moveTo>
                      <a:pt x="19" y="15"/>
                    </a:moveTo>
                    <a:cubicBezTo>
                      <a:pt x="18" y="15"/>
                      <a:pt x="18" y="15"/>
                      <a:pt x="18" y="15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3"/>
                      <a:pt x="17" y="12"/>
                      <a:pt x="17" y="11"/>
                    </a:cubicBezTo>
                    <a:cubicBezTo>
                      <a:pt x="17" y="11"/>
                      <a:pt x="16" y="10"/>
                      <a:pt x="15" y="8"/>
                    </a:cubicBezTo>
                    <a:cubicBezTo>
                      <a:pt x="11" y="4"/>
                      <a:pt x="5" y="0"/>
                      <a:pt x="2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7"/>
                      <a:pt x="1" y="11"/>
                      <a:pt x="2" y="12"/>
                    </a:cubicBezTo>
                    <a:cubicBezTo>
                      <a:pt x="2" y="12"/>
                      <a:pt x="3" y="11"/>
                      <a:pt x="3" y="11"/>
                    </a:cubicBezTo>
                    <a:cubicBezTo>
                      <a:pt x="6" y="11"/>
                      <a:pt x="6" y="11"/>
                      <a:pt x="6" y="10"/>
                    </a:cubicBezTo>
                    <a:cubicBezTo>
                      <a:pt x="7" y="8"/>
                      <a:pt x="8" y="8"/>
                      <a:pt x="9" y="8"/>
                    </a:cubicBezTo>
                    <a:cubicBezTo>
                      <a:pt x="10" y="8"/>
                      <a:pt x="11" y="9"/>
                      <a:pt x="11" y="10"/>
                    </a:cubicBezTo>
                    <a:cubicBezTo>
                      <a:pt x="12" y="12"/>
                      <a:pt x="14" y="18"/>
                      <a:pt x="11" y="21"/>
                    </a:cubicBezTo>
                    <a:cubicBezTo>
                      <a:pt x="9" y="22"/>
                      <a:pt x="9" y="25"/>
                      <a:pt x="10" y="27"/>
                    </a:cubicBezTo>
                    <a:cubicBezTo>
                      <a:pt x="10" y="29"/>
                      <a:pt x="11" y="29"/>
                      <a:pt x="11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0"/>
                      <a:pt x="13" y="29"/>
                      <a:pt x="15" y="27"/>
                    </a:cubicBezTo>
                    <a:cubicBezTo>
                      <a:pt x="18" y="23"/>
                      <a:pt x="21" y="17"/>
                      <a:pt x="21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5"/>
                      <a:pt x="20" y="15"/>
                      <a:pt x="19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0" name="Freeform 1141"/>
              <p:cNvSpPr/>
              <p:nvPr/>
            </p:nvSpPr>
            <p:spPr bwMode="auto">
              <a:xfrm>
                <a:off x="4129" y="2220"/>
                <a:ext cx="20" cy="37"/>
              </a:xfrm>
              <a:custGeom>
                <a:avLst/>
                <a:rect l="l" t="t" r="r" b="b"/>
                <a:pathLst>
                  <a:path w="20" h="39">
                    <a:moveTo>
                      <a:pt x="4" y="0"/>
                    </a:moveTo>
                    <a:cubicBezTo>
                      <a:pt x="3" y="0"/>
                      <a:pt x="3" y="2"/>
                      <a:pt x="3" y="4"/>
                    </a:cubicBezTo>
                    <a:cubicBezTo>
                      <a:pt x="2" y="5"/>
                      <a:pt x="2" y="7"/>
                      <a:pt x="1" y="9"/>
                    </a:cubicBezTo>
                    <a:cubicBezTo>
                      <a:pt x="0" y="13"/>
                      <a:pt x="0" y="17"/>
                      <a:pt x="1" y="23"/>
                    </a:cubicBezTo>
                    <a:cubicBezTo>
                      <a:pt x="1" y="24"/>
                      <a:pt x="1" y="25"/>
                      <a:pt x="1" y="26"/>
                    </a:cubicBezTo>
                    <a:cubicBezTo>
                      <a:pt x="1" y="31"/>
                      <a:pt x="2" y="36"/>
                      <a:pt x="5" y="38"/>
                    </a:cubicBezTo>
                    <a:cubicBezTo>
                      <a:pt x="6" y="39"/>
                      <a:pt x="7" y="39"/>
                      <a:pt x="8" y="39"/>
                    </a:cubicBezTo>
                    <a:cubicBezTo>
                      <a:pt x="12" y="39"/>
                      <a:pt x="19" y="31"/>
                      <a:pt x="20" y="24"/>
                    </a:cubicBezTo>
                    <a:cubicBezTo>
                      <a:pt x="20" y="16"/>
                      <a:pt x="7" y="2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1" name="Freeform 1142"/>
              <p:cNvSpPr>
                <a:spLocks noEditPoints="1"/>
              </p:cNvSpPr>
              <p:nvPr/>
            </p:nvSpPr>
            <p:spPr bwMode="auto">
              <a:xfrm>
                <a:off x="3770" y="1652"/>
                <a:ext cx="434" cy="200"/>
              </a:xfrm>
              <a:custGeom>
                <a:avLst/>
                <a:rect l="l" t="t" r="r" b="b"/>
                <a:pathLst>
                  <a:path w="454" h="209">
                    <a:moveTo>
                      <a:pt x="30" y="130"/>
                    </a:moveTo>
                    <a:cubicBezTo>
                      <a:pt x="35" y="126"/>
                      <a:pt x="43" y="121"/>
                      <a:pt x="51" y="121"/>
                    </a:cubicBezTo>
                    <a:cubicBezTo>
                      <a:pt x="52" y="121"/>
                      <a:pt x="54" y="122"/>
                      <a:pt x="55" y="122"/>
                    </a:cubicBezTo>
                    <a:cubicBezTo>
                      <a:pt x="58" y="123"/>
                      <a:pt x="61" y="123"/>
                      <a:pt x="63" y="123"/>
                    </a:cubicBezTo>
                    <a:cubicBezTo>
                      <a:pt x="65" y="123"/>
                      <a:pt x="65" y="123"/>
                      <a:pt x="65" y="123"/>
                    </a:cubicBezTo>
                    <a:cubicBezTo>
                      <a:pt x="68" y="123"/>
                      <a:pt x="71" y="123"/>
                      <a:pt x="74" y="126"/>
                    </a:cubicBezTo>
                    <a:cubicBezTo>
                      <a:pt x="76" y="130"/>
                      <a:pt x="76" y="134"/>
                      <a:pt x="75" y="138"/>
                    </a:cubicBezTo>
                    <a:cubicBezTo>
                      <a:pt x="75" y="140"/>
                      <a:pt x="75" y="142"/>
                      <a:pt x="75" y="143"/>
                    </a:cubicBezTo>
                    <a:cubicBezTo>
                      <a:pt x="76" y="144"/>
                      <a:pt x="76" y="146"/>
                      <a:pt x="75" y="147"/>
                    </a:cubicBezTo>
                    <a:cubicBezTo>
                      <a:pt x="74" y="148"/>
                      <a:pt x="71" y="149"/>
                      <a:pt x="67" y="149"/>
                    </a:cubicBezTo>
                    <a:cubicBezTo>
                      <a:pt x="65" y="149"/>
                      <a:pt x="64" y="149"/>
                      <a:pt x="62" y="149"/>
                    </a:cubicBezTo>
                    <a:cubicBezTo>
                      <a:pt x="62" y="149"/>
                      <a:pt x="61" y="149"/>
                      <a:pt x="61" y="149"/>
                    </a:cubicBezTo>
                    <a:cubicBezTo>
                      <a:pt x="56" y="149"/>
                      <a:pt x="52" y="150"/>
                      <a:pt x="50" y="151"/>
                    </a:cubicBezTo>
                    <a:cubicBezTo>
                      <a:pt x="51" y="152"/>
                      <a:pt x="51" y="152"/>
                      <a:pt x="51" y="152"/>
                    </a:cubicBezTo>
                    <a:cubicBezTo>
                      <a:pt x="52" y="155"/>
                      <a:pt x="53" y="158"/>
                      <a:pt x="52" y="160"/>
                    </a:cubicBezTo>
                    <a:cubicBezTo>
                      <a:pt x="51" y="162"/>
                      <a:pt x="49" y="162"/>
                      <a:pt x="46" y="160"/>
                    </a:cubicBezTo>
                    <a:cubicBezTo>
                      <a:pt x="44" y="159"/>
                      <a:pt x="42" y="159"/>
                      <a:pt x="42" y="160"/>
                    </a:cubicBezTo>
                    <a:cubicBezTo>
                      <a:pt x="42" y="160"/>
                      <a:pt x="42" y="160"/>
                      <a:pt x="42" y="160"/>
                    </a:cubicBezTo>
                    <a:cubicBezTo>
                      <a:pt x="46" y="160"/>
                      <a:pt x="52" y="165"/>
                      <a:pt x="52" y="169"/>
                    </a:cubicBezTo>
                    <a:cubicBezTo>
                      <a:pt x="52" y="174"/>
                      <a:pt x="53" y="176"/>
                      <a:pt x="53" y="176"/>
                    </a:cubicBezTo>
                    <a:cubicBezTo>
                      <a:pt x="53" y="176"/>
                      <a:pt x="54" y="176"/>
                      <a:pt x="54" y="176"/>
                    </a:cubicBezTo>
                    <a:cubicBezTo>
                      <a:pt x="56" y="176"/>
                      <a:pt x="57" y="177"/>
                      <a:pt x="58" y="179"/>
                    </a:cubicBezTo>
                    <a:cubicBezTo>
                      <a:pt x="59" y="180"/>
                      <a:pt x="60" y="181"/>
                      <a:pt x="61" y="181"/>
                    </a:cubicBezTo>
                    <a:cubicBezTo>
                      <a:pt x="62" y="181"/>
                      <a:pt x="62" y="181"/>
                      <a:pt x="63" y="181"/>
                    </a:cubicBezTo>
                    <a:cubicBezTo>
                      <a:pt x="66" y="181"/>
                      <a:pt x="69" y="182"/>
                      <a:pt x="70" y="184"/>
                    </a:cubicBezTo>
                    <a:cubicBezTo>
                      <a:pt x="70" y="185"/>
                      <a:pt x="71" y="187"/>
                      <a:pt x="68" y="190"/>
                    </a:cubicBezTo>
                    <a:cubicBezTo>
                      <a:pt x="68" y="190"/>
                      <a:pt x="67" y="192"/>
                      <a:pt x="68" y="193"/>
                    </a:cubicBezTo>
                    <a:cubicBezTo>
                      <a:pt x="68" y="195"/>
                      <a:pt x="68" y="197"/>
                      <a:pt x="69" y="198"/>
                    </a:cubicBezTo>
                    <a:cubicBezTo>
                      <a:pt x="69" y="197"/>
                      <a:pt x="69" y="195"/>
                      <a:pt x="70" y="194"/>
                    </a:cubicBezTo>
                    <a:cubicBezTo>
                      <a:pt x="70" y="194"/>
                      <a:pt x="70" y="194"/>
                      <a:pt x="70" y="194"/>
                    </a:cubicBezTo>
                    <a:cubicBezTo>
                      <a:pt x="70" y="193"/>
                      <a:pt x="70" y="193"/>
                      <a:pt x="69" y="193"/>
                    </a:cubicBezTo>
                    <a:cubicBezTo>
                      <a:pt x="69" y="193"/>
                      <a:pt x="69" y="193"/>
                      <a:pt x="69" y="192"/>
                    </a:cubicBezTo>
                    <a:cubicBezTo>
                      <a:pt x="69" y="192"/>
                      <a:pt x="69" y="192"/>
                      <a:pt x="70" y="192"/>
                    </a:cubicBezTo>
                    <a:cubicBezTo>
                      <a:pt x="70" y="192"/>
                      <a:pt x="70" y="191"/>
                      <a:pt x="70" y="191"/>
                    </a:cubicBezTo>
                    <a:cubicBezTo>
                      <a:pt x="70" y="191"/>
                      <a:pt x="70" y="191"/>
                      <a:pt x="70" y="191"/>
                    </a:cubicBezTo>
                    <a:cubicBezTo>
                      <a:pt x="70" y="190"/>
                      <a:pt x="70" y="190"/>
                      <a:pt x="70" y="190"/>
                    </a:cubicBezTo>
                    <a:cubicBezTo>
                      <a:pt x="72" y="187"/>
                      <a:pt x="78" y="186"/>
                      <a:pt x="83" y="186"/>
                    </a:cubicBezTo>
                    <a:cubicBezTo>
                      <a:pt x="88" y="186"/>
                      <a:pt x="95" y="193"/>
                      <a:pt x="99" y="198"/>
                    </a:cubicBezTo>
                    <a:cubicBezTo>
                      <a:pt x="100" y="200"/>
                      <a:pt x="102" y="200"/>
                      <a:pt x="103" y="199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34" y="141"/>
                      <a:pt x="134" y="141"/>
                      <a:pt x="134" y="141"/>
                    </a:cubicBezTo>
                    <a:cubicBezTo>
                      <a:pt x="134" y="141"/>
                      <a:pt x="134" y="141"/>
                      <a:pt x="134" y="140"/>
                    </a:cubicBezTo>
                    <a:cubicBezTo>
                      <a:pt x="136" y="137"/>
                      <a:pt x="139" y="137"/>
                      <a:pt x="140" y="137"/>
                    </a:cubicBezTo>
                    <a:cubicBezTo>
                      <a:pt x="142" y="137"/>
                      <a:pt x="144" y="138"/>
                      <a:pt x="146" y="139"/>
                    </a:cubicBezTo>
                    <a:cubicBezTo>
                      <a:pt x="146" y="137"/>
                      <a:pt x="148" y="134"/>
                      <a:pt x="151" y="134"/>
                    </a:cubicBezTo>
                    <a:cubicBezTo>
                      <a:pt x="151" y="134"/>
                      <a:pt x="151" y="134"/>
                      <a:pt x="151" y="134"/>
                    </a:cubicBezTo>
                    <a:cubicBezTo>
                      <a:pt x="153" y="134"/>
                      <a:pt x="154" y="135"/>
                      <a:pt x="154" y="136"/>
                    </a:cubicBezTo>
                    <a:cubicBezTo>
                      <a:pt x="155" y="137"/>
                      <a:pt x="155" y="139"/>
                      <a:pt x="155" y="140"/>
                    </a:cubicBezTo>
                    <a:cubicBezTo>
                      <a:pt x="155" y="141"/>
                      <a:pt x="155" y="141"/>
                      <a:pt x="155" y="141"/>
                    </a:cubicBezTo>
                    <a:cubicBezTo>
                      <a:pt x="156" y="141"/>
                      <a:pt x="157" y="142"/>
                      <a:pt x="158" y="144"/>
                    </a:cubicBezTo>
                    <a:cubicBezTo>
                      <a:pt x="160" y="147"/>
                      <a:pt x="163" y="152"/>
                      <a:pt x="162" y="157"/>
                    </a:cubicBezTo>
                    <a:cubicBezTo>
                      <a:pt x="162" y="157"/>
                      <a:pt x="162" y="157"/>
                      <a:pt x="162" y="157"/>
                    </a:cubicBezTo>
                    <a:cubicBezTo>
                      <a:pt x="163" y="158"/>
                      <a:pt x="163" y="158"/>
                      <a:pt x="163" y="158"/>
                    </a:cubicBezTo>
                    <a:cubicBezTo>
                      <a:pt x="163" y="158"/>
                      <a:pt x="164" y="159"/>
                      <a:pt x="164" y="159"/>
                    </a:cubicBezTo>
                    <a:cubicBezTo>
                      <a:pt x="164" y="159"/>
                      <a:pt x="165" y="159"/>
                      <a:pt x="165" y="160"/>
                    </a:cubicBezTo>
                    <a:cubicBezTo>
                      <a:pt x="165" y="160"/>
                      <a:pt x="166" y="160"/>
                      <a:pt x="166" y="161"/>
                    </a:cubicBezTo>
                    <a:cubicBezTo>
                      <a:pt x="166" y="161"/>
                      <a:pt x="167" y="161"/>
                      <a:pt x="167" y="162"/>
                    </a:cubicBezTo>
                    <a:cubicBezTo>
                      <a:pt x="167" y="162"/>
                      <a:pt x="168" y="162"/>
                      <a:pt x="168" y="163"/>
                    </a:cubicBezTo>
                    <a:cubicBezTo>
                      <a:pt x="168" y="163"/>
                      <a:pt x="169" y="163"/>
                      <a:pt x="169" y="164"/>
                    </a:cubicBezTo>
                    <a:cubicBezTo>
                      <a:pt x="169" y="164"/>
                      <a:pt x="170" y="165"/>
                      <a:pt x="170" y="165"/>
                    </a:cubicBezTo>
                    <a:cubicBezTo>
                      <a:pt x="170" y="165"/>
                      <a:pt x="170" y="166"/>
                      <a:pt x="171" y="166"/>
                    </a:cubicBezTo>
                    <a:cubicBezTo>
                      <a:pt x="171" y="166"/>
                      <a:pt x="171" y="167"/>
                      <a:pt x="172" y="167"/>
                    </a:cubicBezTo>
                    <a:cubicBezTo>
                      <a:pt x="172" y="167"/>
                      <a:pt x="172" y="168"/>
                      <a:pt x="172" y="168"/>
                    </a:cubicBezTo>
                    <a:cubicBezTo>
                      <a:pt x="173" y="168"/>
                      <a:pt x="173" y="169"/>
                      <a:pt x="173" y="169"/>
                    </a:cubicBezTo>
                    <a:cubicBezTo>
                      <a:pt x="173" y="169"/>
                      <a:pt x="174" y="169"/>
                      <a:pt x="174" y="170"/>
                    </a:cubicBezTo>
                    <a:cubicBezTo>
                      <a:pt x="174" y="170"/>
                      <a:pt x="174" y="171"/>
                      <a:pt x="175" y="171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7" y="171"/>
                      <a:pt x="179" y="170"/>
                      <a:pt x="181" y="170"/>
                    </a:cubicBezTo>
                    <a:cubicBezTo>
                      <a:pt x="182" y="170"/>
                      <a:pt x="183" y="170"/>
                      <a:pt x="184" y="169"/>
                    </a:cubicBezTo>
                    <a:cubicBezTo>
                      <a:pt x="184" y="169"/>
                      <a:pt x="184" y="169"/>
                      <a:pt x="185" y="169"/>
                    </a:cubicBezTo>
                    <a:cubicBezTo>
                      <a:pt x="185" y="169"/>
                      <a:pt x="186" y="169"/>
                      <a:pt x="186" y="169"/>
                    </a:cubicBezTo>
                    <a:cubicBezTo>
                      <a:pt x="186" y="169"/>
                      <a:pt x="187" y="169"/>
                      <a:pt x="187" y="169"/>
                    </a:cubicBezTo>
                    <a:cubicBezTo>
                      <a:pt x="187" y="169"/>
                      <a:pt x="187" y="169"/>
                      <a:pt x="187" y="169"/>
                    </a:cubicBezTo>
                    <a:cubicBezTo>
                      <a:pt x="187" y="169"/>
                      <a:pt x="188" y="169"/>
                      <a:pt x="188" y="169"/>
                    </a:cubicBezTo>
                    <a:cubicBezTo>
                      <a:pt x="189" y="170"/>
                      <a:pt x="196" y="170"/>
                      <a:pt x="210" y="170"/>
                    </a:cubicBezTo>
                    <a:cubicBezTo>
                      <a:pt x="213" y="170"/>
                      <a:pt x="215" y="172"/>
                      <a:pt x="216" y="174"/>
                    </a:cubicBezTo>
                    <a:cubicBezTo>
                      <a:pt x="217" y="175"/>
                      <a:pt x="219" y="177"/>
                      <a:pt x="220" y="177"/>
                    </a:cubicBezTo>
                    <a:cubicBezTo>
                      <a:pt x="224" y="178"/>
                      <a:pt x="224" y="183"/>
                      <a:pt x="224" y="186"/>
                    </a:cubicBezTo>
                    <a:cubicBezTo>
                      <a:pt x="224" y="187"/>
                      <a:pt x="224" y="188"/>
                      <a:pt x="224" y="189"/>
                    </a:cubicBezTo>
                    <a:cubicBezTo>
                      <a:pt x="224" y="191"/>
                      <a:pt x="225" y="193"/>
                      <a:pt x="227" y="194"/>
                    </a:cubicBezTo>
                    <a:cubicBezTo>
                      <a:pt x="228" y="196"/>
                      <a:pt x="230" y="199"/>
                      <a:pt x="230" y="201"/>
                    </a:cubicBezTo>
                    <a:cubicBezTo>
                      <a:pt x="230" y="202"/>
                      <a:pt x="235" y="201"/>
                      <a:pt x="238" y="202"/>
                    </a:cubicBezTo>
                    <a:cubicBezTo>
                      <a:pt x="239" y="202"/>
                      <a:pt x="241" y="202"/>
                      <a:pt x="242" y="203"/>
                    </a:cubicBezTo>
                    <a:cubicBezTo>
                      <a:pt x="245" y="204"/>
                      <a:pt x="249" y="205"/>
                      <a:pt x="249" y="209"/>
                    </a:cubicBezTo>
                    <a:cubicBezTo>
                      <a:pt x="250" y="209"/>
                      <a:pt x="250" y="208"/>
                      <a:pt x="250" y="208"/>
                    </a:cubicBezTo>
                    <a:cubicBezTo>
                      <a:pt x="251" y="208"/>
                      <a:pt x="251" y="208"/>
                      <a:pt x="251" y="207"/>
                    </a:cubicBezTo>
                    <a:cubicBezTo>
                      <a:pt x="251" y="203"/>
                      <a:pt x="258" y="199"/>
                      <a:pt x="263" y="197"/>
                    </a:cubicBezTo>
                    <a:cubicBezTo>
                      <a:pt x="265" y="197"/>
                      <a:pt x="266" y="196"/>
                      <a:pt x="266" y="196"/>
                    </a:cubicBezTo>
                    <a:cubicBezTo>
                      <a:pt x="267" y="196"/>
                      <a:pt x="267" y="196"/>
                      <a:pt x="267" y="196"/>
                    </a:cubicBezTo>
                    <a:cubicBezTo>
                      <a:pt x="268" y="196"/>
                      <a:pt x="268" y="196"/>
                      <a:pt x="269" y="196"/>
                    </a:cubicBezTo>
                    <a:cubicBezTo>
                      <a:pt x="269" y="196"/>
                      <a:pt x="269" y="196"/>
                      <a:pt x="269" y="196"/>
                    </a:cubicBezTo>
                    <a:cubicBezTo>
                      <a:pt x="269" y="196"/>
                      <a:pt x="269" y="196"/>
                      <a:pt x="269" y="196"/>
                    </a:cubicBezTo>
                    <a:cubicBezTo>
                      <a:pt x="269" y="196"/>
                      <a:pt x="270" y="196"/>
                      <a:pt x="270" y="196"/>
                    </a:cubicBezTo>
                    <a:cubicBezTo>
                      <a:pt x="270" y="196"/>
                      <a:pt x="270" y="195"/>
                      <a:pt x="270" y="195"/>
                    </a:cubicBezTo>
                    <a:cubicBezTo>
                      <a:pt x="270" y="195"/>
                      <a:pt x="270" y="195"/>
                      <a:pt x="270" y="194"/>
                    </a:cubicBezTo>
                    <a:cubicBezTo>
                      <a:pt x="270" y="194"/>
                      <a:pt x="270" y="194"/>
                      <a:pt x="270" y="194"/>
                    </a:cubicBezTo>
                    <a:cubicBezTo>
                      <a:pt x="271" y="194"/>
                      <a:pt x="271" y="193"/>
                      <a:pt x="271" y="193"/>
                    </a:cubicBezTo>
                    <a:cubicBezTo>
                      <a:pt x="271" y="193"/>
                      <a:pt x="271" y="193"/>
                      <a:pt x="271" y="193"/>
                    </a:cubicBezTo>
                    <a:cubicBezTo>
                      <a:pt x="271" y="192"/>
                      <a:pt x="271" y="192"/>
                      <a:pt x="271" y="192"/>
                    </a:cubicBezTo>
                    <a:cubicBezTo>
                      <a:pt x="271" y="192"/>
                      <a:pt x="271" y="192"/>
                      <a:pt x="271" y="192"/>
                    </a:cubicBezTo>
                    <a:cubicBezTo>
                      <a:pt x="272" y="192"/>
                      <a:pt x="272" y="191"/>
                      <a:pt x="272" y="191"/>
                    </a:cubicBezTo>
                    <a:cubicBezTo>
                      <a:pt x="272" y="191"/>
                      <a:pt x="272" y="191"/>
                      <a:pt x="272" y="191"/>
                    </a:cubicBezTo>
                    <a:cubicBezTo>
                      <a:pt x="272" y="191"/>
                      <a:pt x="272" y="191"/>
                      <a:pt x="272" y="191"/>
                    </a:cubicBezTo>
                    <a:cubicBezTo>
                      <a:pt x="272" y="191"/>
                      <a:pt x="272" y="191"/>
                      <a:pt x="272" y="191"/>
                    </a:cubicBezTo>
                    <a:cubicBezTo>
                      <a:pt x="273" y="191"/>
                      <a:pt x="273" y="190"/>
                      <a:pt x="273" y="190"/>
                    </a:cubicBezTo>
                    <a:cubicBezTo>
                      <a:pt x="273" y="190"/>
                      <a:pt x="273" y="190"/>
                      <a:pt x="273" y="190"/>
                    </a:cubicBezTo>
                    <a:cubicBezTo>
                      <a:pt x="273" y="190"/>
                      <a:pt x="273" y="190"/>
                      <a:pt x="273" y="190"/>
                    </a:cubicBezTo>
                    <a:cubicBezTo>
                      <a:pt x="275" y="189"/>
                      <a:pt x="279" y="186"/>
                      <a:pt x="279" y="184"/>
                    </a:cubicBezTo>
                    <a:cubicBezTo>
                      <a:pt x="279" y="183"/>
                      <a:pt x="280" y="180"/>
                      <a:pt x="287" y="180"/>
                    </a:cubicBezTo>
                    <a:cubicBezTo>
                      <a:pt x="290" y="180"/>
                      <a:pt x="294" y="181"/>
                      <a:pt x="297" y="182"/>
                    </a:cubicBezTo>
                    <a:cubicBezTo>
                      <a:pt x="300" y="184"/>
                      <a:pt x="302" y="184"/>
                      <a:pt x="303" y="184"/>
                    </a:cubicBezTo>
                    <a:cubicBezTo>
                      <a:pt x="304" y="184"/>
                      <a:pt x="304" y="184"/>
                      <a:pt x="304" y="182"/>
                    </a:cubicBezTo>
                    <a:cubicBezTo>
                      <a:pt x="305" y="178"/>
                      <a:pt x="310" y="175"/>
                      <a:pt x="315" y="175"/>
                    </a:cubicBezTo>
                    <a:cubicBezTo>
                      <a:pt x="316" y="175"/>
                      <a:pt x="318" y="175"/>
                      <a:pt x="319" y="176"/>
                    </a:cubicBezTo>
                    <a:cubicBezTo>
                      <a:pt x="320" y="176"/>
                      <a:pt x="320" y="176"/>
                      <a:pt x="320" y="176"/>
                    </a:cubicBezTo>
                    <a:cubicBezTo>
                      <a:pt x="322" y="178"/>
                      <a:pt x="328" y="180"/>
                      <a:pt x="331" y="180"/>
                    </a:cubicBezTo>
                    <a:cubicBezTo>
                      <a:pt x="332" y="180"/>
                      <a:pt x="332" y="180"/>
                      <a:pt x="332" y="180"/>
                    </a:cubicBezTo>
                    <a:cubicBezTo>
                      <a:pt x="333" y="180"/>
                      <a:pt x="335" y="179"/>
                      <a:pt x="339" y="179"/>
                    </a:cubicBezTo>
                    <a:cubicBezTo>
                      <a:pt x="347" y="179"/>
                      <a:pt x="359" y="181"/>
                      <a:pt x="363" y="182"/>
                    </a:cubicBezTo>
                    <a:cubicBezTo>
                      <a:pt x="364" y="182"/>
                      <a:pt x="365" y="182"/>
                      <a:pt x="366" y="182"/>
                    </a:cubicBezTo>
                    <a:cubicBezTo>
                      <a:pt x="369" y="181"/>
                      <a:pt x="372" y="182"/>
                      <a:pt x="374" y="185"/>
                    </a:cubicBezTo>
                    <a:cubicBezTo>
                      <a:pt x="376" y="187"/>
                      <a:pt x="376" y="187"/>
                      <a:pt x="377" y="187"/>
                    </a:cubicBezTo>
                    <a:cubicBezTo>
                      <a:pt x="378" y="187"/>
                      <a:pt x="378" y="187"/>
                      <a:pt x="378" y="187"/>
                    </a:cubicBezTo>
                    <a:cubicBezTo>
                      <a:pt x="379" y="187"/>
                      <a:pt x="379" y="187"/>
                      <a:pt x="380" y="187"/>
                    </a:cubicBezTo>
                    <a:cubicBezTo>
                      <a:pt x="380" y="187"/>
                      <a:pt x="380" y="187"/>
                      <a:pt x="380" y="187"/>
                    </a:cubicBezTo>
                    <a:cubicBezTo>
                      <a:pt x="380" y="187"/>
                      <a:pt x="380" y="186"/>
                      <a:pt x="380" y="186"/>
                    </a:cubicBezTo>
                    <a:cubicBezTo>
                      <a:pt x="380" y="183"/>
                      <a:pt x="382" y="181"/>
                      <a:pt x="384" y="179"/>
                    </a:cubicBezTo>
                    <a:cubicBezTo>
                      <a:pt x="385" y="178"/>
                      <a:pt x="386" y="177"/>
                      <a:pt x="386" y="176"/>
                    </a:cubicBezTo>
                    <a:cubicBezTo>
                      <a:pt x="386" y="176"/>
                      <a:pt x="385" y="172"/>
                      <a:pt x="384" y="171"/>
                    </a:cubicBezTo>
                    <a:cubicBezTo>
                      <a:pt x="382" y="168"/>
                      <a:pt x="381" y="166"/>
                      <a:pt x="381" y="165"/>
                    </a:cubicBezTo>
                    <a:cubicBezTo>
                      <a:pt x="381" y="158"/>
                      <a:pt x="380" y="157"/>
                      <a:pt x="380" y="157"/>
                    </a:cubicBezTo>
                    <a:cubicBezTo>
                      <a:pt x="379" y="156"/>
                      <a:pt x="378" y="155"/>
                      <a:pt x="378" y="154"/>
                    </a:cubicBezTo>
                    <a:cubicBezTo>
                      <a:pt x="379" y="151"/>
                      <a:pt x="385" y="148"/>
                      <a:pt x="387" y="148"/>
                    </a:cubicBezTo>
                    <a:cubicBezTo>
                      <a:pt x="389" y="149"/>
                      <a:pt x="391" y="148"/>
                      <a:pt x="392" y="147"/>
                    </a:cubicBezTo>
                    <a:cubicBezTo>
                      <a:pt x="394" y="147"/>
                      <a:pt x="395" y="146"/>
                      <a:pt x="397" y="146"/>
                    </a:cubicBezTo>
                    <a:cubicBezTo>
                      <a:pt x="398" y="146"/>
                      <a:pt x="399" y="147"/>
                      <a:pt x="399" y="147"/>
                    </a:cubicBezTo>
                    <a:cubicBezTo>
                      <a:pt x="400" y="148"/>
                      <a:pt x="402" y="148"/>
                      <a:pt x="406" y="148"/>
                    </a:cubicBezTo>
                    <a:cubicBezTo>
                      <a:pt x="406" y="148"/>
                      <a:pt x="405" y="147"/>
                      <a:pt x="405" y="147"/>
                    </a:cubicBezTo>
                    <a:cubicBezTo>
                      <a:pt x="403" y="145"/>
                      <a:pt x="404" y="141"/>
                      <a:pt x="408" y="131"/>
                    </a:cubicBezTo>
                    <a:cubicBezTo>
                      <a:pt x="409" y="128"/>
                      <a:pt x="411" y="125"/>
                      <a:pt x="411" y="123"/>
                    </a:cubicBezTo>
                    <a:cubicBezTo>
                      <a:pt x="412" y="120"/>
                      <a:pt x="413" y="119"/>
                      <a:pt x="415" y="119"/>
                    </a:cubicBezTo>
                    <a:cubicBezTo>
                      <a:pt x="416" y="119"/>
                      <a:pt x="417" y="120"/>
                      <a:pt x="418" y="120"/>
                    </a:cubicBezTo>
                    <a:cubicBezTo>
                      <a:pt x="419" y="121"/>
                      <a:pt x="420" y="121"/>
                      <a:pt x="421" y="122"/>
                    </a:cubicBezTo>
                    <a:cubicBezTo>
                      <a:pt x="422" y="122"/>
                      <a:pt x="424" y="122"/>
                      <a:pt x="425" y="122"/>
                    </a:cubicBezTo>
                    <a:cubicBezTo>
                      <a:pt x="428" y="122"/>
                      <a:pt x="430" y="122"/>
                      <a:pt x="432" y="123"/>
                    </a:cubicBezTo>
                    <a:cubicBezTo>
                      <a:pt x="432" y="123"/>
                      <a:pt x="432" y="123"/>
                      <a:pt x="432" y="123"/>
                    </a:cubicBezTo>
                    <a:cubicBezTo>
                      <a:pt x="433" y="123"/>
                      <a:pt x="433" y="123"/>
                      <a:pt x="434" y="123"/>
                    </a:cubicBezTo>
                    <a:cubicBezTo>
                      <a:pt x="436" y="122"/>
                      <a:pt x="439" y="121"/>
                      <a:pt x="440" y="119"/>
                    </a:cubicBezTo>
                    <a:cubicBezTo>
                      <a:pt x="440" y="119"/>
                      <a:pt x="440" y="119"/>
                      <a:pt x="440" y="118"/>
                    </a:cubicBezTo>
                    <a:cubicBezTo>
                      <a:pt x="439" y="117"/>
                      <a:pt x="438" y="115"/>
                      <a:pt x="438" y="111"/>
                    </a:cubicBezTo>
                    <a:cubicBezTo>
                      <a:pt x="438" y="104"/>
                      <a:pt x="443" y="101"/>
                      <a:pt x="447" y="101"/>
                    </a:cubicBezTo>
                    <a:cubicBezTo>
                      <a:pt x="450" y="101"/>
                      <a:pt x="450" y="98"/>
                      <a:pt x="450" y="97"/>
                    </a:cubicBezTo>
                    <a:cubicBezTo>
                      <a:pt x="450" y="96"/>
                      <a:pt x="450" y="96"/>
                      <a:pt x="450" y="95"/>
                    </a:cubicBezTo>
                    <a:cubicBezTo>
                      <a:pt x="451" y="94"/>
                      <a:pt x="452" y="93"/>
                      <a:pt x="452" y="92"/>
                    </a:cubicBezTo>
                    <a:cubicBezTo>
                      <a:pt x="453" y="91"/>
                      <a:pt x="453" y="91"/>
                      <a:pt x="454" y="90"/>
                    </a:cubicBezTo>
                    <a:cubicBezTo>
                      <a:pt x="454" y="90"/>
                      <a:pt x="454" y="90"/>
                      <a:pt x="454" y="90"/>
                    </a:cubicBezTo>
                    <a:cubicBezTo>
                      <a:pt x="453" y="89"/>
                      <a:pt x="453" y="89"/>
                      <a:pt x="453" y="88"/>
                    </a:cubicBezTo>
                    <a:cubicBezTo>
                      <a:pt x="453" y="88"/>
                      <a:pt x="453" y="88"/>
                      <a:pt x="453" y="88"/>
                    </a:cubicBezTo>
                    <a:cubicBezTo>
                      <a:pt x="452" y="87"/>
                      <a:pt x="452" y="87"/>
                      <a:pt x="452" y="86"/>
                    </a:cubicBezTo>
                    <a:cubicBezTo>
                      <a:pt x="452" y="86"/>
                      <a:pt x="451" y="86"/>
                      <a:pt x="451" y="87"/>
                    </a:cubicBezTo>
                    <a:cubicBezTo>
                      <a:pt x="449" y="88"/>
                      <a:pt x="443" y="89"/>
                      <a:pt x="441" y="89"/>
                    </a:cubicBezTo>
                    <a:cubicBezTo>
                      <a:pt x="438" y="89"/>
                      <a:pt x="433" y="85"/>
                      <a:pt x="433" y="82"/>
                    </a:cubicBezTo>
                    <a:cubicBezTo>
                      <a:pt x="433" y="80"/>
                      <a:pt x="433" y="80"/>
                      <a:pt x="433" y="80"/>
                    </a:cubicBezTo>
                    <a:cubicBezTo>
                      <a:pt x="430" y="80"/>
                      <a:pt x="426" y="79"/>
                      <a:pt x="424" y="73"/>
                    </a:cubicBezTo>
                    <a:cubicBezTo>
                      <a:pt x="423" y="70"/>
                      <a:pt x="421" y="69"/>
                      <a:pt x="419" y="69"/>
                    </a:cubicBezTo>
                    <a:cubicBezTo>
                      <a:pt x="419" y="68"/>
                      <a:pt x="418" y="68"/>
                      <a:pt x="417" y="68"/>
                    </a:cubicBezTo>
                    <a:cubicBezTo>
                      <a:pt x="417" y="68"/>
                      <a:pt x="417" y="68"/>
                      <a:pt x="417" y="68"/>
                    </a:cubicBezTo>
                    <a:cubicBezTo>
                      <a:pt x="416" y="68"/>
                      <a:pt x="412" y="69"/>
                      <a:pt x="410" y="70"/>
                    </a:cubicBezTo>
                    <a:cubicBezTo>
                      <a:pt x="409" y="70"/>
                      <a:pt x="409" y="71"/>
                      <a:pt x="408" y="71"/>
                    </a:cubicBezTo>
                    <a:cubicBezTo>
                      <a:pt x="405" y="72"/>
                      <a:pt x="402" y="71"/>
                      <a:pt x="399" y="70"/>
                    </a:cubicBezTo>
                    <a:cubicBezTo>
                      <a:pt x="398" y="70"/>
                      <a:pt x="397" y="70"/>
                      <a:pt x="396" y="69"/>
                    </a:cubicBezTo>
                    <a:cubicBezTo>
                      <a:pt x="393" y="69"/>
                      <a:pt x="392" y="67"/>
                      <a:pt x="390" y="65"/>
                    </a:cubicBezTo>
                    <a:cubicBezTo>
                      <a:pt x="390" y="64"/>
                      <a:pt x="389" y="63"/>
                      <a:pt x="388" y="63"/>
                    </a:cubicBezTo>
                    <a:cubicBezTo>
                      <a:pt x="387" y="63"/>
                      <a:pt x="386" y="65"/>
                      <a:pt x="386" y="66"/>
                    </a:cubicBezTo>
                    <a:cubicBezTo>
                      <a:pt x="385" y="68"/>
                      <a:pt x="383" y="70"/>
                      <a:pt x="381" y="70"/>
                    </a:cubicBezTo>
                    <a:cubicBezTo>
                      <a:pt x="378" y="70"/>
                      <a:pt x="377" y="67"/>
                      <a:pt x="373" y="60"/>
                    </a:cubicBezTo>
                    <a:cubicBezTo>
                      <a:pt x="371" y="56"/>
                      <a:pt x="369" y="52"/>
                      <a:pt x="367" y="49"/>
                    </a:cubicBezTo>
                    <a:cubicBezTo>
                      <a:pt x="366" y="46"/>
                      <a:pt x="366" y="46"/>
                      <a:pt x="366" y="46"/>
                    </a:cubicBezTo>
                    <a:cubicBezTo>
                      <a:pt x="361" y="39"/>
                      <a:pt x="354" y="28"/>
                      <a:pt x="348" y="26"/>
                    </a:cubicBezTo>
                    <a:cubicBezTo>
                      <a:pt x="344" y="24"/>
                      <a:pt x="342" y="22"/>
                      <a:pt x="341" y="20"/>
                    </a:cubicBezTo>
                    <a:cubicBezTo>
                      <a:pt x="341" y="19"/>
                      <a:pt x="341" y="17"/>
                      <a:pt x="342" y="15"/>
                    </a:cubicBezTo>
                    <a:cubicBezTo>
                      <a:pt x="342" y="15"/>
                      <a:pt x="342" y="15"/>
                      <a:pt x="342" y="15"/>
                    </a:cubicBezTo>
                    <a:cubicBezTo>
                      <a:pt x="341" y="15"/>
                      <a:pt x="339" y="16"/>
                      <a:pt x="339" y="16"/>
                    </a:cubicBezTo>
                    <a:cubicBezTo>
                      <a:pt x="338" y="17"/>
                      <a:pt x="337" y="17"/>
                      <a:pt x="336" y="18"/>
                    </a:cubicBezTo>
                    <a:cubicBezTo>
                      <a:pt x="333" y="20"/>
                      <a:pt x="331" y="22"/>
                      <a:pt x="328" y="22"/>
                    </a:cubicBezTo>
                    <a:cubicBezTo>
                      <a:pt x="328" y="22"/>
                      <a:pt x="327" y="22"/>
                      <a:pt x="327" y="22"/>
                    </a:cubicBezTo>
                    <a:cubicBezTo>
                      <a:pt x="326" y="23"/>
                      <a:pt x="325" y="24"/>
                      <a:pt x="324" y="24"/>
                    </a:cubicBezTo>
                    <a:cubicBezTo>
                      <a:pt x="321" y="26"/>
                      <a:pt x="317" y="28"/>
                      <a:pt x="315" y="27"/>
                    </a:cubicBezTo>
                    <a:cubicBezTo>
                      <a:pt x="314" y="27"/>
                      <a:pt x="313" y="27"/>
                      <a:pt x="312" y="28"/>
                    </a:cubicBezTo>
                    <a:cubicBezTo>
                      <a:pt x="311" y="29"/>
                      <a:pt x="310" y="30"/>
                      <a:pt x="308" y="30"/>
                    </a:cubicBezTo>
                    <a:cubicBezTo>
                      <a:pt x="307" y="30"/>
                      <a:pt x="306" y="29"/>
                      <a:pt x="305" y="29"/>
                    </a:cubicBezTo>
                    <a:cubicBezTo>
                      <a:pt x="304" y="28"/>
                      <a:pt x="304" y="26"/>
                      <a:pt x="304" y="26"/>
                    </a:cubicBezTo>
                    <a:cubicBezTo>
                      <a:pt x="304" y="24"/>
                      <a:pt x="305" y="23"/>
                      <a:pt x="307" y="21"/>
                    </a:cubicBezTo>
                    <a:cubicBezTo>
                      <a:pt x="305" y="22"/>
                      <a:pt x="304" y="21"/>
                      <a:pt x="303" y="20"/>
                    </a:cubicBezTo>
                    <a:cubicBezTo>
                      <a:pt x="303" y="20"/>
                      <a:pt x="302" y="20"/>
                      <a:pt x="301" y="19"/>
                    </a:cubicBezTo>
                    <a:cubicBezTo>
                      <a:pt x="301" y="20"/>
                      <a:pt x="301" y="20"/>
                      <a:pt x="301" y="20"/>
                    </a:cubicBezTo>
                    <a:cubicBezTo>
                      <a:pt x="300" y="21"/>
                      <a:pt x="299" y="22"/>
                      <a:pt x="298" y="22"/>
                    </a:cubicBezTo>
                    <a:cubicBezTo>
                      <a:pt x="298" y="22"/>
                      <a:pt x="298" y="22"/>
                      <a:pt x="297" y="21"/>
                    </a:cubicBezTo>
                    <a:cubicBezTo>
                      <a:pt x="297" y="21"/>
                      <a:pt x="297" y="21"/>
                      <a:pt x="297" y="21"/>
                    </a:cubicBezTo>
                    <a:cubicBezTo>
                      <a:pt x="297" y="21"/>
                      <a:pt x="297" y="21"/>
                      <a:pt x="297" y="21"/>
                    </a:cubicBezTo>
                    <a:cubicBezTo>
                      <a:pt x="296" y="21"/>
                      <a:pt x="296" y="21"/>
                      <a:pt x="296" y="21"/>
                    </a:cubicBezTo>
                    <a:cubicBezTo>
                      <a:pt x="296" y="21"/>
                      <a:pt x="296" y="21"/>
                      <a:pt x="296" y="21"/>
                    </a:cubicBezTo>
                    <a:cubicBezTo>
                      <a:pt x="295" y="20"/>
                      <a:pt x="294" y="19"/>
                      <a:pt x="294" y="18"/>
                    </a:cubicBezTo>
                    <a:cubicBezTo>
                      <a:pt x="294" y="17"/>
                      <a:pt x="294" y="16"/>
                      <a:pt x="293" y="16"/>
                    </a:cubicBezTo>
                    <a:cubicBezTo>
                      <a:pt x="292" y="18"/>
                      <a:pt x="287" y="19"/>
                      <a:pt x="284" y="19"/>
                    </a:cubicBezTo>
                    <a:cubicBezTo>
                      <a:pt x="284" y="19"/>
                      <a:pt x="284" y="19"/>
                      <a:pt x="284" y="19"/>
                    </a:cubicBezTo>
                    <a:cubicBezTo>
                      <a:pt x="284" y="19"/>
                      <a:pt x="284" y="19"/>
                      <a:pt x="284" y="19"/>
                    </a:cubicBezTo>
                    <a:cubicBezTo>
                      <a:pt x="282" y="19"/>
                      <a:pt x="281" y="19"/>
                      <a:pt x="280" y="18"/>
                    </a:cubicBezTo>
                    <a:cubicBezTo>
                      <a:pt x="278" y="16"/>
                      <a:pt x="280" y="14"/>
                      <a:pt x="280" y="13"/>
                    </a:cubicBezTo>
                    <a:cubicBezTo>
                      <a:pt x="281" y="12"/>
                      <a:pt x="281" y="12"/>
                      <a:pt x="281" y="12"/>
                    </a:cubicBezTo>
                    <a:cubicBezTo>
                      <a:pt x="281" y="11"/>
                      <a:pt x="280" y="10"/>
                      <a:pt x="280" y="9"/>
                    </a:cubicBezTo>
                    <a:cubicBezTo>
                      <a:pt x="279" y="8"/>
                      <a:pt x="279" y="6"/>
                      <a:pt x="279" y="4"/>
                    </a:cubicBezTo>
                    <a:cubicBezTo>
                      <a:pt x="279" y="3"/>
                      <a:pt x="279" y="3"/>
                      <a:pt x="279" y="3"/>
                    </a:cubicBezTo>
                    <a:cubicBezTo>
                      <a:pt x="278" y="2"/>
                      <a:pt x="276" y="1"/>
                      <a:pt x="275" y="1"/>
                    </a:cubicBezTo>
                    <a:cubicBezTo>
                      <a:pt x="275" y="1"/>
                      <a:pt x="274" y="1"/>
                      <a:pt x="274" y="1"/>
                    </a:cubicBezTo>
                    <a:cubicBezTo>
                      <a:pt x="271" y="2"/>
                      <a:pt x="267" y="1"/>
                      <a:pt x="264" y="0"/>
                    </a:cubicBezTo>
                    <a:cubicBezTo>
                      <a:pt x="264" y="0"/>
                      <a:pt x="264" y="0"/>
                      <a:pt x="262" y="0"/>
                    </a:cubicBezTo>
                    <a:cubicBezTo>
                      <a:pt x="258" y="0"/>
                      <a:pt x="253" y="1"/>
                      <a:pt x="253" y="2"/>
                    </a:cubicBezTo>
                    <a:cubicBezTo>
                      <a:pt x="252" y="5"/>
                      <a:pt x="248" y="6"/>
                      <a:pt x="239" y="8"/>
                    </a:cubicBezTo>
                    <a:cubicBezTo>
                      <a:pt x="238" y="8"/>
                      <a:pt x="236" y="9"/>
                      <a:pt x="235" y="9"/>
                    </a:cubicBezTo>
                    <a:cubicBezTo>
                      <a:pt x="232" y="10"/>
                      <a:pt x="223" y="11"/>
                      <a:pt x="219" y="12"/>
                    </a:cubicBezTo>
                    <a:cubicBezTo>
                      <a:pt x="217" y="12"/>
                      <a:pt x="216" y="13"/>
                      <a:pt x="215" y="13"/>
                    </a:cubicBezTo>
                    <a:cubicBezTo>
                      <a:pt x="212" y="14"/>
                      <a:pt x="210" y="15"/>
                      <a:pt x="207" y="15"/>
                    </a:cubicBezTo>
                    <a:cubicBezTo>
                      <a:pt x="200" y="15"/>
                      <a:pt x="194" y="17"/>
                      <a:pt x="191" y="19"/>
                    </a:cubicBezTo>
                    <a:cubicBezTo>
                      <a:pt x="191" y="19"/>
                      <a:pt x="190" y="19"/>
                      <a:pt x="189" y="20"/>
                    </a:cubicBezTo>
                    <a:cubicBezTo>
                      <a:pt x="187" y="20"/>
                      <a:pt x="186" y="20"/>
                      <a:pt x="184" y="20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20"/>
                      <a:pt x="182" y="20"/>
                      <a:pt x="181" y="20"/>
                    </a:cubicBezTo>
                    <a:cubicBezTo>
                      <a:pt x="180" y="20"/>
                      <a:pt x="180" y="20"/>
                      <a:pt x="180" y="20"/>
                    </a:cubicBezTo>
                    <a:cubicBezTo>
                      <a:pt x="179" y="20"/>
                      <a:pt x="178" y="20"/>
                      <a:pt x="177" y="20"/>
                    </a:cubicBezTo>
                    <a:cubicBezTo>
                      <a:pt x="176" y="21"/>
                      <a:pt x="174" y="21"/>
                      <a:pt x="173" y="21"/>
                    </a:cubicBezTo>
                    <a:cubicBezTo>
                      <a:pt x="172" y="21"/>
                      <a:pt x="171" y="21"/>
                      <a:pt x="171" y="21"/>
                    </a:cubicBezTo>
                    <a:cubicBezTo>
                      <a:pt x="170" y="21"/>
                      <a:pt x="169" y="21"/>
                      <a:pt x="168" y="21"/>
                    </a:cubicBezTo>
                    <a:cubicBezTo>
                      <a:pt x="168" y="22"/>
                      <a:pt x="168" y="26"/>
                      <a:pt x="169" y="27"/>
                    </a:cubicBezTo>
                    <a:cubicBezTo>
                      <a:pt x="170" y="28"/>
                      <a:pt x="173" y="29"/>
                      <a:pt x="174" y="30"/>
                    </a:cubicBezTo>
                    <a:cubicBezTo>
                      <a:pt x="177" y="31"/>
                      <a:pt x="179" y="31"/>
                      <a:pt x="179" y="33"/>
                    </a:cubicBezTo>
                    <a:cubicBezTo>
                      <a:pt x="180" y="34"/>
                      <a:pt x="180" y="34"/>
                      <a:pt x="180" y="34"/>
                    </a:cubicBezTo>
                    <a:cubicBezTo>
                      <a:pt x="179" y="35"/>
                      <a:pt x="179" y="35"/>
                      <a:pt x="179" y="35"/>
                    </a:cubicBezTo>
                    <a:cubicBezTo>
                      <a:pt x="178" y="36"/>
                      <a:pt x="176" y="37"/>
                      <a:pt x="170" y="37"/>
                    </a:cubicBezTo>
                    <a:cubicBezTo>
                      <a:pt x="168" y="37"/>
                      <a:pt x="167" y="37"/>
                      <a:pt x="166" y="37"/>
                    </a:cubicBezTo>
                    <a:cubicBezTo>
                      <a:pt x="165" y="37"/>
                      <a:pt x="165" y="38"/>
                      <a:pt x="165" y="38"/>
                    </a:cubicBezTo>
                    <a:cubicBezTo>
                      <a:pt x="164" y="39"/>
                      <a:pt x="164" y="41"/>
                      <a:pt x="165" y="43"/>
                    </a:cubicBezTo>
                    <a:cubicBezTo>
                      <a:pt x="166" y="44"/>
                      <a:pt x="166" y="45"/>
                      <a:pt x="165" y="46"/>
                    </a:cubicBezTo>
                    <a:cubicBezTo>
                      <a:pt x="164" y="49"/>
                      <a:pt x="159" y="51"/>
                      <a:pt x="157" y="51"/>
                    </a:cubicBezTo>
                    <a:cubicBezTo>
                      <a:pt x="157" y="51"/>
                      <a:pt x="157" y="52"/>
                      <a:pt x="158" y="52"/>
                    </a:cubicBezTo>
                    <a:cubicBezTo>
                      <a:pt x="158" y="53"/>
                      <a:pt x="159" y="53"/>
                      <a:pt x="159" y="53"/>
                    </a:cubicBezTo>
                    <a:cubicBezTo>
                      <a:pt x="161" y="53"/>
                      <a:pt x="163" y="54"/>
                      <a:pt x="165" y="55"/>
                    </a:cubicBezTo>
                    <a:cubicBezTo>
                      <a:pt x="166" y="55"/>
                      <a:pt x="167" y="56"/>
                      <a:pt x="167" y="56"/>
                    </a:cubicBezTo>
                    <a:cubicBezTo>
                      <a:pt x="171" y="56"/>
                      <a:pt x="172" y="59"/>
                      <a:pt x="172" y="66"/>
                    </a:cubicBezTo>
                    <a:cubicBezTo>
                      <a:pt x="172" y="68"/>
                      <a:pt x="171" y="72"/>
                      <a:pt x="163" y="72"/>
                    </a:cubicBezTo>
                    <a:cubicBezTo>
                      <a:pt x="160" y="72"/>
                      <a:pt x="158" y="71"/>
                      <a:pt x="157" y="70"/>
                    </a:cubicBezTo>
                    <a:cubicBezTo>
                      <a:pt x="156" y="69"/>
                      <a:pt x="155" y="69"/>
                      <a:pt x="155" y="68"/>
                    </a:cubicBezTo>
                    <a:cubicBezTo>
                      <a:pt x="155" y="69"/>
                      <a:pt x="155" y="69"/>
                      <a:pt x="154" y="70"/>
                    </a:cubicBezTo>
                    <a:cubicBezTo>
                      <a:pt x="154" y="71"/>
                      <a:pt x="153" y="73"/>
                      <a:pt x="152" y="74"/>
                    </a:cubicBezTo>
                    <a:cubicBezTo>
                      <a:pt x="151" y="74"/>
                      <a:pt x="151" y="74"/>
                      <a:pt x="150" y="74"/>
                    </a:cubicBezTo>
                    <a:cubicBezTo>
                      <a:pt x="150" y="74"/>
                      <a:pt x="150" y="74"/>
                      <a:pt x="149" y="74"/>
                    </a:cubicBezTo>
                    <a:cubicBezTo>
                      <a:pt x="148" y="73"/>
                      <a:pt x="148" y="73"/>
                      <a:pt x="147" y="72"/>
                    </a:cubicBezTo>
                    <a:cubicBezTo>
                      <a:pt x="146" y="71"/>
                      <a:pt x="146" y="70"/>
                      <a:pt x="145" y="70"/>
                    </a:cubicBezTo>
                    <a:cubicBezTo>
                      <a:pt x="143" y="70"/>
                      <a:pt x="138" y="70"/>
                      <a:pt x="136" y="66"/>
                    </a:cubicBezTo>
                    <a:cubicBezTo>
                      <a:pt x="136" y="65"/>
                      <a:pt x="135" y="64"/>
                      <a:pt x="133" y="64"/>
                    </a:cubicBezTo>
                    <a:cubicBezTo>
                      <a:pt x="131" y="64"/>
                      <a:pt x="129" y="65"/>
                      <a:pt x="128" y="66"/>
                    </a:cubicBezTo>
                    <a:cubicBezTo>
                      <a:pt x="127" y="67"/>
                      <a:pt x="126" y="68"/>
                      <a:pt x="124" y="68"/>
                    </a:cubicBezTo>
                    <a:cubicBezTo>
                      <a:pt x="122" y="68"/>
                      <a:pt x="121" y="67"/>
                      <a:pt x="120" y="66"/>
                    </a:cubicBezTo>
                    <a:cubicBezTo>
                      <a:pt x="119" y="65"/>
                      <a:pt x="119" y="65"/>
                      <a:pt x="119" y="65"/>
                    </a:cubicBezTo>
                    <a:cubicBezTo>
                      <a:pt x="119" y="65"/>
                      <a:pt x="119" y="65"/>
                      <a:pt x="118" y="65"/>
                    </a:cubicBezTo>
                    <a:cubicBezTo>
                      <a:pt x="115" y="65"/>
                      <a:pt x="112" y="67"/>
                      <a:pt x="111" y="68"/>
                    </a:cubicBezTo>
                    <a:cubicBezTo>
                      <a:pt x="110" y="70"/>
                      <a:pt x="108" y="72"/>
                      <a:pt x="104" y="72"/>
                    </a:cubicBezTo>
                    <a:cubicBezTo>
                      <a:pt x="102" y="72"/>
                      <a:pt x="100" y="71"/>
                      <a:pt x="98" y="70"/>
                    </a:cubicBezTo>
                    <a:cubicBezTo>
                      <a:pt x="96" y="69"/>
                      <a:pt x="95" y="68"/>
                      <a:pt x="94" y="68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4" y="72"/>
                      <a:pt x="92" y="72"/>
                      <a:pt x="92" y="72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0" y="72"/>
                      <a:pt x="90" y="72"/>
                    </a:cubicBezTo>
                    <a:cubicBezTo>
                      <a:pt x="90" y="72"/>
                      <a:pt x="90" y="72"/>
                      <a:pt x="90" y="71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89" y="71"/>
                      <a:pt x="89" y="71"/>
                      <a:pt x="89" y="71"/>
                    </a:cubicBezTo>
                    <a:cubicBezTo>
                      <a:pt x="89" y="71"/>
                      <a:pt x="89" y="71"/>
                      <a:pt x="89" y="71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88" y="70"/>
                      <a:pt x="88" y="69"/>
                      <a:pt x="88" y="69"/>
                    </a:cubicBezTo>
                    <a:cubicBezTo>
                      <a:pt x="88" y="69"/>
                      <a:pt x="88" y="69"/>
                      <a:pt x="88" y="68"/>
                    </a:cubicBezTo>
                    <a:cubicBezTo>
                      <a:pt x="88" y="68"/>
                      <a:pt x="87" y="67"/>
                      <a:pt x="87" y="67"/>
                    </a:cubicBezTo>
                    <a:cubicBezTo>
                      <a:pt x="87" y="67"/>
                      <a:pt x="86" y="66"/>
                      <a:pt x="85" y="65"/>
                    </a:cubicBezTo>
                    <a:cubicBezTo>
                      <a:pt x="84" y="64"/>
                      <a:pt x="81" y="62"/>
                      <a:pt x="80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0"/>
                      <a:pt x="75" y="59"/>
                      <a:pt x="73" y="59"/>
                    </a:cubicBezTo>
                    <a:cubicBezTo>
                      <a:pt x="69" y="58"/>
                      <a:pt x="66" y="58"/>
                      <a:pt x="65" y="55"/>
                    </a:cubicBezTo>
                    <a:cubicBezTo>
                      <a:pt x="65" y="55"/>
                      <a:pt x="64" y="55"/>
                      <a:pt x="63" y="55"/>
                    </a:cubicBezTo>
                    <a:cubicBezTo>
                      <a:pt x="62" y="55"/>
                      <a:pt x="61" y="55"/>
                      <a:pt x="61" y="56"/>
                    </a:cubicBezTo>
                    <a:cubicBezTo>
                      <a:pt x="60" y="58"/>
                      <a:pt x="58" y="59"/>
                      <a:pt x="57" y="59"/>
                    </a:cubicBezTo>
                    <a:cubicBezTo>
                      <a:pt x="55" y="59"/>
                      <a:pt x="54" y="58"/>
                      <a:pt x="53" y="57"/>
                    </a:cubicBezTo>
                    <a:cubicBezTo>
                      <a:pt x="53" y="57"/>
                      <a:pt x="52" y="57"/>
                      <a:pt x="52" y="57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0" y="57"/>
                      <a:pt x="47" y="58"/>
                      <a:pt x="46" y="59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5" y="59"/>
                      <a:pt x="44" y="60"/>
                      <a:pt x="43" y="60"/>
                    </a:cubicBezTo>
                    <a:cubicBezTo>
                      <a:pt x="39" y="63"/>
                      <a:pt x="35" y="65"/>
                      <a:pt x="32" y="65"/>
                    </a:cubicBezTo>
                    <a:cubicBezTo>
                      <a:pt x="32" y="65"/>
                      <a:pt x="32" y="66"/>
                      <a:pt x="32" y="66"/>
                    </a:cubicBezTo>
                    <a:cubicBezTo>
                      <a:pt x="31" y="67"/>
                      <a:pt x="31" y="69"/>
                      <a:pt x="29" y="70"/>
                    </a:cubicBezTo>
                    <a:cubicBezTo>
                      <a:pt x="28" y="70"/>
                      <a:pt x="28" y="70"/>
                      <a:pt x="27" y="70"/>
                    </a:cubicBezTo>
                    <a:cubicBezTo>
                      <a:pt x="26" y="71"/>
                      <a:pt x="25" y="71"/>
                      <a:pt x="25" y="71"/>
                    </a:cubicBezTo>
                    <a:cubicBezTo>
                      <a:pt x="25" y="72"/>
                      <a:pt x="25" y="73"/>
                      <a:pt x="25" y="74"/>
                    </a:cubicBezTo>
                    <a:cubicBezTo>
                      <a:pt x="25" y="74"/>
                      <a:pt x="26" y="75"/>
                      <a:pt x="26" y="75"/>
                    </a:cubicBezTo>
                    <a:cubicBezTo>
                      <a:pt x="26" y="76"/>
                      <a:pt x="27" y="78"/>
                      <a:pt x="27" y="79"/>
                    </a:cubicBezTo>
                    <a:cubicBezTo>
                      <a:pt x="27" y="80"/>
                      <a:pt x="26" y="80"/>
                      <a:pt x="26" y="81"/>
                    </a:cubicBezTo>
                    <a:cubicBezTo>
                      <a:pt x="26" y="82"/>
                      <a:pt x="25" y="83"/>
                      <a:pt x="23" y="83"/>
                    </a:cubicBezTo>
                    <a:cubicBezTo>
                      <a:pt x="22" y="84"/>
                      <a:pt x="22" y="84"/>
                      <a:pt x="21" y="84"/>
                    </a:cubicBezTo>
                    <a:cubicBezTo>
                      <a:pt x="18" y="84"/>
                      <a:pt x="17" y="81"/>
                      <a:pt x="15" y="79"/>
                    </a:cubicBezTo>
                    <a:cubicBezTo>
                      <a:pt x="14" y="78"/>
                      <a:pt x="13" y="76"/>
                      <a:pt x="12" y="76"/>
                    </a:cubicBezTo>
                    <a:cubicBezTo>
                      <a:pt x="12" y="75"/>
                      <a:pt x="11" y="75"/>
                      <a:pt x="11" y="75"/>
                    </a:cubicBezTo>
                    <a:cubicBezTo>
                      <a:pt x="10" y="75"/>
                      <a:pt x="9" y="76"/>
                      <a:pt x="9" y="78"/>
                    </a:cubicBezTo>
                    <a:cubicBezTo>
                      <a:pt x="9" y="81"/>
                      <a:pt x="7" y="82"/>
                      <a:pt x="5" y="83"/>
                    </a:cubicBezTo>
                    <a:cubicBezTo>
                      <a:pt x="4" y="84"/>
                      <a:pt x="3" y="85"/>
                      <a:pt x="3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7"/>
                      <a:pt x="3" y="87"/>
                      <a:pt x="4" y="87"/>
                    </a:cubicBezTo>
                    <a:cubicBezTo>
                      <a:pt x="5" y="88"/>
                      <a:pt x="6" y="89"/>
                      <a:pt x="6" y="90"/>
                    </a:cubicBezTo>
                    <a:cubicBezTo>
                      <a:pt x="6" y="93"/>
                      <a:pt x="4" y="94"/>
                      <a:pt x="1" y="96"/>
                    </a:cubicBezTo>
                    <a:cubicBezTo>
                      <a:pt x="1" y="96"/>
                      <a:pt x="0" y="99"/>
                      <a:pt x="0" y="100"/>
                    </a:cubicBezTo>
                    <a:cubicBezTo>
                      <a:pt x="0" y="100"/>
                      <a:pt x="1" y="100"/>
                      <a:pt x="1" y="100"/>
                    </a:cubicBezTo>
                    <a:cubicBezTo>
                      <a:pt x="3" y="101"/>
                      <a:pt x="7" y="102"/>
                      <a:pt x="6" y="106"/>
                    </a:cubicBezTo>
                    <a:cubicBezTo>
                      <a:pt x="6" y="107"/>
                      <a:pt x="6" y="108"/>
                      <a:pt x="6" y="109"/>
                    </a:cubicBezTo>
                    <a:cubicBezTo>
                      <a:pt x="8" y="109"/>
                      <a:pt x="9" y="109"/>
                      <a:pt x="11" y="109"/>
                    </a:cubicBezTo>
                    <a:cubicBezTo>
                      <a:pt x="12" y="109"/>
                      <a:pt x="12" y="109"/>
                      <a:pt x="13" y="109"/>
                    </a:cubicBezTo>
                    <a:cubicBezTo>
                      <a:pt x="13" y="109"/>
                      <a:pt x="14" y="109"/>
                      <a:pt x="14" y="109"/>
                    </a:cubicBezTo>
                    <a:cubicBezTo>
                      <a:pt x="17" y="109"/>
                      <a:pt x="18" y="111"/>
                      <a:pt x="20" y="113"/>
                    </a:cubicBezTo>
                    <a:cubicBezTo>
                      <a:pt x="21" y="115"/>
                      <a:pt x="22" y="116"/>
                      <a:pt x="23" y="118"/>
                    </a:cubicBezTo>
                    <a:cubicBezTo>
                      <a:pt x="26" y="121"/>
                      <a:pt x="27" y="123"/>
                      <a:pt x="27" y="125"/>
                    </a:cubicBezTo>
                    <a:cubicBezTo>
                      <a:pt x="26" y="127"/>
                      <a:pt x="25" y="127"/>
                      <a:pt x="24" y="128"/>
                    </a:cubicBezTo>
                    <a:cubicBezTo>
                      <a:pt x="24" y="128"/>
                      <a:pt x="25" y="129"/>
                      <a:pt x="26" y="129"/>
                    </a:cubicBezTo>
                    <a:cubicBezTo>
                      <a:pt x="27" y="129"/>
                      <a:pt x="27" y="130"/>
                      <a:pt x="28" y="130"/>
                    </a:cubicBezTo>
                    <a:cubicBezTo>
                      <a:pt x="28" y="130"/>
                      <a:pt x="28" y="130"/>
                      <a:pt x="29" y="131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29" y="130"/>
                      <a:pt x="30" y="130"/>
                      <a:pt x="30" y="130"/>
                    </a:cubicBezTo>
                    <a:close/>
                    <a:moveTo>
                      <a:pt x="311" y="132"/>
                    </a:moveTo>
                    <a:cubicBezTo>
                      <a:pt x="315" y="128"/>
                      <a:pt x="324" y="126"/>
                      <a:pt x="332" y="126"/>
                    </a:cubicBezTo>
                    <a:cubicBezTo>
                      <a:pt x="336" y="126"/>
                      <a:pt x="339" y="126"/>
                      <a:pt x="342" y="127"/>
                    </a:cubicBezTo>
                    <a:cubicBezTo>
                      <a:pt x="347" y="128"/>
                      <a:pt x="356" y="127"/>
                      <a:pt x="363" y="126"/>
                    </a:cubicBezTo>
                    <a:cubicBezTo>
                      <a:pt x="366" y="126"/>
                      <a:pt x="369" y="125"/>
                      <a:pt x="370" y="126"/>
                    </a:cubicBezTo>
                    <a:cubicBezTo>
                      <a:pt x="371" y="126"/>
                      <a:pt x="372" y="127"/>
                      <a:pt x="372" y="129"/>
                    </a:cubicBezTo>
                    <a:cubicBezTo>
                      <a:pt x="372" y="132"/>
                      <a:pt x="366" y="135"/>
                      <a:pt x="358" y="135"/>
                    </a:cubicBezTo>
                    <a:cubicBezTo>
                      <a:pt x="356" y="135"/>
                      <a:pt x="353" y="135"/>
                      <a:pt x="350" y="134"/>
                    </a:cubicBezTo>
                    <a:cubicBezTo>
                      <a:pt x="346" y="134"/>
                      <a:pt x="342" y="134"/>
                      <a:pt x="338" y="134"/>
                    </a:cubicBezTo>
                    <a:cubicBezTo>
                      <a:pt x="329" y="134"/>
                      <a:pt x="324" y="135"/>
                      <a:pt x="321" y="139"/>
                    </a:cubicBezTo>
                    <a:cubicBezTo>
                      <a:pt x="316" y="143"/>
                      <a:pt x="317" y="147"/>
                      <a:pt x="317" y="149"/>
                    </a:cubicBezTo>
                    <a:cubicBezTo>
                      <a:pt x="317" y="150"/>
                      <a:pt x="317" y="153"/>
                      <a:pt x="314" y="154"/>
                    </a:cubicBezTo>
                    <a:cubicBezTo>
                      <a:pt x="313" y="154"/>
                      <a:pt x="313" y="154"/>
                      <a:pt x="313" y="154"/>
                    </a:cubicBezTo>
                    <a:cubicBezTo>
                      <a:pt x="312" y="154"/>
                      <a:pt x="310" y="153"/>
                      <a:pt x="309" y="150"/>
                    </a:cubicBezTo>
                    <a:cubicBezTo>
                      <a:pt x="307" y="145"/>
                      <a:pt x="307" y="136"/>
                      <a:pt x="311" y="132"/>
                    </a:cubicBezTo>
                    <a:close/>
                    <a:moveTo>
                      <a:pt x="151" y="128"/>
                    </a:moveTo>
                    <a:cubicBezTo>
                      <a:pt x="152" y="127"/>
                      <a:pt x="153" y="127"/>
                      <a:pt x="156" y="127"/>
                    </a:cubicBezTo>
                    <a:cubicBezTo>
                      <a:pt x="159" y="127"/>
                      <a:pt x="169" y="128"/>
                      <a:pt x="170" y="132"/>
                    </a:cubicBezTo>
                    <a:cubicBezTo>
                      <a:pt x="171" y="133"/>
                      <a:pt x="171" y="134"/>
                      <a:pt x="170" y="135"/>
                    </a:cubicBezTo>
                    <a:cubicBezTo>
                      <a:pt x="169" y="136"/>
                      <a:pt x="168" y="137"/>
                      <a:pt x="166" y="137"/>
                    </a:cubicBezTo>
                    <a:cubicBezTo>
                      <a:pt x="163" y="137"/>
                      <a:pt x="152" y="134"/>
                      <a:pt x="151" y="131"/>
                    </a:cubicBezTo>
                    <a:cubicBezTo>
                      <a:pt x="151" y="130"/>
                      <a:pt x="151" y="129"/>
                      <a:pt x="151" y="1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2" name="Freeform 1143"/>
              <p:cNvSpPr/>
              <p:nvPr/>
            </p:nvSpPr>
            <p:spPr bwMode="auto">
              <a:xfrm>
                <a:off x="4740" y="1272"/>
                <a:ext cx="83" cy="30"/>
              </a:xfrm>
              <a:custGeom>
                <a:avLst/>
                <a:rect l="l" t="t" r="r" b="b"/>
                <a:pathLst>
                  <a:path w="87" h="31">
                    <a:moveTo>
                      <a:pt x="3" y="22"/>
                    </a:moveTo>
                    <a:cubicBezTo>
                      <a:pt x="7" y="25"/>
                      <a:pt x="9" y="27"/>
                      <a:pt x="11" y="29"/>
                    </a:cubicBezTo>
                    <a:cubicBezTo>
                      <a:pt x="11" y="29"/>
                      <a:pt x="12" y="30"/>
                      <a:pt x="12" y="30"/>
                    </a:cubicBezTo>
                    <a:cubicBezTo>
                      <a:pt x="12" y="30"/>
                      <a:pt x="12" y="30"/>
                      <a:pt x="14" y="30"/>
                    </a:cubicBezTo>
                    <a:cubicBezTo>
                      <a:pt x="17" y="30"/>
                      <a:pt x="22" y="29"/>
                      <a:pt x="25" y="28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9" y="26"/>
                      <a:pt x="31" y="28"/>
                      <a:pt x="33" y="29"/>
                    </a:cubicBezTo>
                    <a:cubicBezTo>
                      <a:pt x="34" y="30"/>
                      <a:pt x="35" y="31"/>
                      <a:pt x="37" y="29"/>
                    </a:cubicBezTo>
                    <a:cubicBezTo>
                      <a:pt x="41" y="27"/>
                      <a:pt x="45" y="26"/>
                      <a:pt x="48" y="26"/>
                    </a:cubicBezTo>
                    <a:cubicBezTo>
                      <a:pt x="49" y="26"/>
                      <a:pt x="51" y="27"/>
                      <a:pt x="53" y="27"/>
                    </a:cubicBezTo>
                    <a:cubicBezTo>
                      <a:pt x="54" y="27"/>
                      <a:pt x="56" y="27"/>
                      <a:pt x="58" y="27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26"/>
                      <a:pt x="58" y="24"/>
                      <a:pt x="57" y="22"/>
                    </a:cubicBezTo>
                    <a:cubicBezTo>
                      <a:pt x="56" y="20"/>
                      <a:pt x="55" y="18"/>
                      <a:pt x="55" y="16"/>
                    </a:cubicBezTo>
                    <a:cubicBezTo>
                      <a:pt x="55" y="13"/>
                      <a:pt x="57" y="12"/>
                      <a:pt x="60" y="12"/>
                    </a:cubicBezTo>
                    <a:cubicBezTo>
                      <a:pt x="62" y="12"/>
                      <a:pt x="64" y="13"/>
                      <a:pt x="65" y="15"/>
                    </a:cubicBezTo>
                    <a:cubicBezTo>
                      <a:pt x="66" y="16"/>
                      <a:pt x="66" y="18"/>
                      <a:pt x="65" y="19"/>
                    </a:cubicBezTo>
                    <a:cubicBezTo>
                      <a:pt x="64" y="20"/>
                      <a:pt x="65" y="20"/>
                      <a:pt x="65" y="21"/>
                    </a:cubicBezTo>
                    <a:cubicBezTo>
                      <a:pt x="66" y="24"/>
                      <a:pt x="71" y="27"/>
                      <a:pt x="78" y="26"/>
                    </a:cubicBezTo>
                    <a:cubicBezTo>
                      <a:pt x="82" y="26"/>
                      <a:pt x="82" y="25"/>
                      <a:pt x="82" y="23"/>
                    </a:cubicBezTo>
                    <a:cubicBezTo>
                      <a:pt x="82" y="21"/>
                      <a:pt x="81" y="18"/>
                      <a:pt x="85" y="17"/>
                    </a:cubicBezTo>
                    <a:cubicBezTo>
                      <a:pt x="87" y="16"/>
                      <a:pt x="87" y="15"/>
                      <a:pt x="87" y="15"/>
                    </a:cubicBezTo>
                    <a:cubicBezTo>
                      <a:pt x="87" y="15"/>
                      <a:pt x="87" y="14"/>
                      <a:pt x="82" y="11"/>
                    </a:cubicBezTo>
                    <a:cubicBezTo>
                      <a:pt x="78" y="8"/>
                      <a:pt x="73" y="8"/>
                      <a:pt x="69" y="8"/>
                    </a:cubicBezTo>
                    <a:cubicBezTo>
                      <a:pt x="65" y="8"/>
                      <a:pt x="61" y="8"/>
                      <a:pt x="58" y="6"/>
                    </a:cubicBezTo>
                    <a:cubicBezTo>
                      <a:pt x="55" y="5"/>
                      <a:pt x="52" y="4"/>
                      <a:pt x="50" y="4"/>
                    </a:cubicBezTo>
                    <a:cubicBezTo>
                      <a:pt x="45" y="4"/>
                      <a:pt x="44" y="7"/>
                      <a:pt x="44" y="8"/>
                    </a:cubicBezTo>
                    <a:cubicBezTo>
                      <a:pt x="44" y="11"/>
                      <a:pt x="42" y="12"/>
                      <a:pt x="41" y="12"/>
                    </a:cubicBezTo>
                    <a:cubicBezTo>
                      <a:pt x="38" y="12"/>
                      <a:pt x="35" y="10"/>
                      <a:pt x="30" y="6"/>
                    </a:cubicBezTo>
                    <a:cubicBezTo>
                      <a:pt x="27" y="4"/>
                      <a:pt x="23" y="1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5" y="0"/>
                      <a:pt x="3" y="10"/>
                      <a:pt x="1" y="18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3" name="Freeform 1144"/>
              <p:cNvSpPr/>
              <p:nvPr/>
            </p:nvSpPr>
            <p:spPr bwMode="auto">
              <a:xfrm>
                <a:off x="4332" y="1196"/>
                <a:ext cx="63" cy="32"/>
              </a:xfrm>
              <a:custGeom>
                <a:avLst/>
                <a:rect l="l" t="t" r="r" b="b"/>
                <a:pathLst>
                  <a:path w="66" h="34">
                    <a:moveTo>
                      <a:pt x="13" y="33"/>
                    </a:moveTo>
                    <a:cubicBezTo>
                      <a:pt x="18" y="32"/>
                      <a:pt x="23" y="31"/>
                      <a:pt x="28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41" y="31"/>
                      <a:pt x="64" y="23"/>
                      <a:pt x="65" y="19"/>
                    </a:cubicBezTo>
                    <a:cubicBezTo>
                      <a:pt x="66" y="18"/>
                      <a:pt x="64" y="17"/>
                      <a:pt x="60" y="16"/>
                    </a:cubicBezTo>
                    <a:cubicBezTo>
                      <a:pt x="57" y="15"/>
                      <a:pt x="53" y="14"/>
                      <a:pt x="51" y="11"/>
                    </a:cubicBezTo>
                    <a:cubicBezTo>
                      <a:pt x="50" y="10"/>
                      <a:pt x="49" y="10"/>
                      <a:pt x="47" y="10"/>
                    </a:cubicBezTo>
                    <a:cubicBezTo>
                      <a:pt x="44" y="10"/>
                      <a:pt x="39" y="12"/>
                      <a:pt x="38" y="14"/>
                    </a:cubicBezTo>
                    <a:cubicBezTo>
                      <a:pt x="37" y="17"/>
                      <a:pt x="35" y="17"/>
                      <a:pt x="35" y="17"/>
                    </a:cubicBezTo>
                    <a:cubicBezTo>
                      <a:pt x="33" y="17"/>
                      <a:pt x="32" y="16"/>
                      <a:pt x="32" y="15"/>
                    </a:cubicBezTo>
                    <a:cubicBezTo>
                      <a:pt x="31" y="13"/>
                      <a:pt x="33" y="9"/>
                      <a:pt x="36" y="6"/>
                    </a:cubicBezTo>
                    <a:cubicBezTo>
                      <a:pt x="38" y="4"/>
                      <a:pt x="38" y="3"/>
                      <a:pt x="37" y="3"/>
                    </a:cubicBezTo>
                    <a:cubicBezTo>
                      <a:pt x="37" y="2"/>
                      <a:pt x="35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4"/>
                      <a:pt x="28" y="4"/>
                      <a:pt x="25" y="4"/>
                    </a:cubicBezTo>
                    <a:cubicBezTo>
                      <a:pt x="24" y="4"/>
                      <a:pt x="22" y="4"/>
                      <a:pt x="21" y="5"/>
                    </a:cubicBezTo>
                    <a:cubicBezTo>
                      <a:pt x="21" y="7"/>
                      <a:pt x="20" y="9"/>
                      <a:pt x="19" y="10"/>
                    </a:cubicBezTo>
                    <a:cubicBezTo>
                      <a:pt x="18" y="11"/>
                      <a:pt x="17" y="12"/>
                      <a:pt x="17" y="13"/>
                    </a:cubicBezTo>
                    <a:cubicBezTo>
                      <a:pt x="17" y="14"/>
                      <a:pt x="17" y="15"/>
                      <a:pt x="16" y="16"/>
                    </a:cubicBezTo>
                    <a:cubicBezTo>
                      <a:pt x="15" y="17"/>
                      <a:pt x="14" y="17"/>
                      <a:pt x="13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7"/>
                      <a:pt x="9" y="17"/>
                      <a:pt x="9" y="20"/>
                    </a:cubicBezTo>
                    <a:cubicBezTo>
                      <a:pt x="9" y="25"/>
                      <a:pt x="5" y="28"/>
                      <a:pt x="2" y="31"/>
                    </a:cubicBezTo>
                    <a:cubicBezTo>
                      <a:pt x="1" y="32"/>
                      <a:pt x="0" y="33"/>
                      <a:pt x="0" y="34"/>
                    </a:cubicBezTo>
                    <a:cubicBezTo>
                      <a:pt x="0" y="34"/>
                      <a:pt x="1" y="34"/>
                      <a:pt x="2" y="34"/>
                    </a:cubicBezTo>
                    <a:cubicBezTo>
                      <a:pt x="5" y="34"/>
                      <a:pt x="9" y="33"/>
                      <a:pt x="13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4" name="Freeform 1145"/>
              <p:cNvSpPr/>
              <p:nvPr/>
            </p:nvSpPr>
            <p:spPr bwMode="auto">
              <a:xfrm>
                <a:off x="4257" y="1150"/>
                <a:ext cx="53" cy="39"/>
              </a:xfrm>
              <a:custGeom>
                <a:avLst/>
                <a:rect l="l" t="t" r="r" b="b"/>
                <a:pathLst>
                  <a:path w="56" h="41">
                    <a:moveTo>
                      <a:pt x="9" y="25"/>
                    </a:moveTo>
                    <a:cubicBezTo>
                      <a:pt x="11" y="26"/>
                      <a:pt x="15" y="28"/>
                      <a:pt x="14" y="30"/>
                    </a:cubicBezTo>
                    <a:cubicBezTo>
                      <a:pt x="14" y="33"/>
                      <a:pt x="11" y="34"/>
                      <a:pt x="6" y="34"/>
                    </a:cubicBezTo>
                    <a:cubicBezTo>
                      <a:pt x="3" y="34"/>
                      <a:pt x="1" y="34"/>
                      <a:pt x="0" y="34"/>
                    </a:cubicBezTo>
                    <a:cubicBezTo>
                      <a:pt x="1" y="35"/>
                      <a:pt x="1" y="36"/>
                      <a:pt x="2" y="37"/>
                    </a:cubicBezTo>
                    <a:cubicBezTo>
                      <a:pt x="3" y="38"/>
                      <a:pt x="5" y="39"/>
                      <a:pt x="8" y="40"/>
                    </a:cubicBezTo>
                    <a:cubicBezTo>
                      <a:pt x="12" y="41"/>
                      <a:pt x="16" y="39"/>
                      <a:pt x="18" y="37"/>
                    </a:cubicBezTo>
                    <a:cubicBezTo>
                      <a:pt x="19" y="36"/>
                      <a:pt x="19" y="35"/>
                      <a:pt x="19" y="35"/>
                    </a:cubicBezTo>
                    <a:cubicBezTo>
                      <a:pt x="18" y="30"/>
                      <a:pt x="25" y="28"/>
                      <a:pt x="45" y="24"/>
                    </a:cubicBezTo>
                    <a:cubicBezTo>
                      <a:pt x="48" y="24"/>
                      <a:pt x="50" y="23"/>
                      <a:pt x="52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1" y="19"/>
                      <a:pt x="50" y="17"/>
                      <a:pt x="51" y="16"/>
                    </a:cubicBezTo>
                    <a:cubicBezTo>
                      <a:pt x="52" y="14"/>
                      <a:pt x="54" y="14"/>
                      <a:pt x="55" y="14"/>
                    </a:cubicBezTo>
                    <a:cubicBezTo>
                      <a:pt x="55" y="14"/>
                      <a:pt x="55" y="14"/>
                      <a:pt x="56" y="14"/>
                    </a:cubicBezTo>
                    <a:cubicBezTo>
                      <a:pt x="54" y="13"/>
                      <a:pt x="53" y="13"/>
                      <a:pt x="50" y="12"/>
                    </a:cubicBezTo>
                    <a:cubicBezTo>
                      <a:pt x="43" y="11"/>
                      <a:pt x="42" y="6"/>
                      <a:pt x="42" y="3"/>
                    </a:cubicBezTo>
                    <a:cubicBezTo>
                      <a:pt x="41" y="2"/>
                      <a:pt x="41" y="1"/>
                      <a:pt x="41" y="0"/>
                    </a:cubicBezTo>
                    <a:cubicBezTo>
                      <a:pt x="40" y="0"/>
                      <a:pt x="39" y="1"/>
                      <a:pt x="38" y="1"/>
                    </a:cubicBezTo>
                    <a:cubicBezTo>
                      <a:pt x="36" y="3"/>
                      <a:pt x="33" y="5"/>
                      <a:pt x="26" y="6"/>
                    </a:cubicBezTo>
                    <a:cubicBezTo>
                      <a:pt x="18" y="8"/>
                      <a:pt x="15" y="9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1"/>
                      <a:pt x="17" y="13"/>
                      <a:pt x="17" y="16"/>
                    </a:cubicBezTo>
                    <a:cubicBezTo>
                      <a:pt x="16" y="19"/>
                      <a:pt x="12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2"/>
                      <a:pt x="6" y="22"/>
                      <a:pt x="6" y="22"/>
                    </a:cubicBezTo>
                    <a:cubicBezTo>
                      <a:pt x="6" y="23"/>
                      <a:pt x="7" y="24"/>
                      <a:pt x="9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5" name="Freeform 1146"/>
              <p:cNvSpPr/>
              <p:nvPr/>
            </p:nvSpPr>
            <p:spPr bwMode="auto">
              <a:xfrm>
                <a:off x="4276" y="1180"/>
                <a:ext cx="58" cy="28"/>
              </a:xfrm>
              <a:custGeom>
                <a:avLst/>
                <a:rect l="l" t="t" r="r" b="b"/>
                <a:pathLst>
                  <a:path w="61" h="30">
                    <a:moveTo>
                      <a:pt x="3" y="12"/>
                    </a:moveTo>
                    <a:cubicBezTo>
                      <a:pt x="2" y="13"/>
                      <a:pt x="1" y="14"/>
                      <a:pt x="0" y="14"/>
                    </a:cubicBezTo>
                    <a:cubicBezTo>
                      <a:pt x="1" y="15"/>
                      <a:pt x="2" y="15"/>
                      <a:pt x="4" y="16"/>
                    </a:cubicBezTo>
                    <a:cubicBezTo>
                      <a:pt x="5" y="16"/>
                      <a:pt x="6" y="16"/>
                      <a:pt x="7" y="16"/>
                    </a:cubicBezTo>
                    <a:cubicBezTo>
                      <a:pt x="9" y="16"/>
                      <a:pt x="11" y="18"/>
                      <a:pt x="12" y="20"/>
                    </a:cubicBezTo>
                    <a:cubicBezTo>
                      <a:pt x="14" y="23"/>
                      <a:pt x="15" y="24"/>
                      <a:pt x="17" y="24"/>
                    </a:cubicBezTo>
                    <a:cubicBezTo>
                      <a:pt x="18" y="23"/>
                      <a:pt x="19" y="23"/>
                      <a:pt x="19" y="23"/>
                    </a:cubicBezTo>
                    <a:cubicBezTo>
                      <a:pt x="23" y="23"/>
                      <a:pt x="28" y="25"/>
                      <a:pt x="33" y="27"/>
                    </a:cubicBezTo>
                    <a:cubicBezTo>
                      <a:pt x="39" y="28"/>
                      <a:pt x="45" y="30"/>
                      <a:pt x="50" y="30"/>
                    </a:cubicBezTo>
                    <a:cubicBezTo>
                      <a:pt x="54" y="30"/>
                      <a:pt x="56" y="28"/>
                      <a:pt x="56" y="27"/>
                    </a:cubicBezTo>
                    <a:cubicBezTo>
                      <a:pt x="57" y="27"/>
                      <a:pt x="57" y="26"/>
                      <a:pt x="57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5" y="26"/>
                      <a:pt x="55" y="25"/>
                      <a:pt x="54" y="24"/>
                    </a:cubicBezTo>
                    <a:cubicBezTo>
                      <a:pt x="53" y="22"/>
                      <a:pt x="55" y="19"/>
                      <a:pt x="61" y="10"/>
                    </a:cubicBezTo>
                    <a:cubicBezTo>
                      <a:pt x="61" y="9"/>
                      <a:pt x="61" y="9"/>
                      <a:pt x="61" y="8"/>
                    </a:cubicBezTo>
                    <a:cubicBezTo>
                      <a:pt x="60" y="6"/>
                      <a:pt x="54" y="3"/>
                      <a:pt x="50" y="3"/>
                    </a:cubicBezTo>
                    <a:cubicBezTo>
                      <a:pt x="48" y="3"/>
                      <a:pt x="48" y="4"/>
                      <a:pt x="48" y="4"/>
                    </a:cubicBezTo>
                    <a:cubicBezTo>
                      <a:pt x="48" y="8"/>
                      <a:pt x="45" y="8"/>
                      <a:pt x="45" y="8"/>
                    </a:cubicBezTo>
                    <a:cubicBezTo>
                      <a:pt x="41" y="8"/>
                      <a:pt x="37" y="2"/>
                      <a:pt x="36" y="0"/>
                    </a:cubicBezTo>
                    <a:cubicBezTo>
                      <a:pt x="36" y="0"/>
                      <a:pt x="35" y="0"/>
                      <a:pt x="33" y="0"/>
                    </a:cubicBezTo>
                    <a:cubicBezTo>
                      <a:pt x="25" y="0"/>
                      <a:pt x="10" y="4"/>
                      <a:pt x="8" y="6"/>
                    </a:cubicBezTo>
                    <a:cubicBezTo>
                      <a:pt x="8" y="9"/>
                      <a:pt x="5" y="10"/>
                      <a:pt x="3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6" name="Freeform 1147"/>
              <p:cNvSpPr>
                <a:spLocks noEditPoints="1"/>
              </p:cNvSpPr>
              <p:nvPr/>
            </p:nvSpPr>
            <p:spPr bwMode="auto">
              <a:xfrm>
                <a:off x="3564" y="1238"/>
                <a:ext cx="1749" cy="606"/>
              </a:xfrm>
              <a:custGeom>
                <a:avLst/>
                <a:rect l="l" t="t" r="r" b="b"/>
                <a:pathLst>
                  <a:path w="1831" h="635">
                    <a:moveTo>
                      <a:pt x="104" y="268"/>
                    </a:moveTo>
                    <a:cubicBezTo>
                      <a:pt x="105" y="269"/>
                      <a:pt x="106" y="270"/>
                      <a:pt x="107" y="272"/>
                    </a:cubicBezTo>
                    <a:cubicBezTo>
                      <a:pt x="107" y="274"/>
                      <a:pt x="110" y="275"/>
                      <a:pt x="116" y="275"/>
                    </a:cubicBezTo>
                    <a:cubicBezTo>
                      <a:pt x="117" y="275"/>
                      <a:pt x="118" y="275"/>
                      <a:pt x="119" y="277"/>
                    </a:cubicBezTo>
                    <a:cubicBezTo>
                      <a:pt x="121" y="279"/>
                      <a:pt x="119" y="283"/>
                      <a:pt x="119" y="284"/>
                    </a:cubicBezTo>
                    <a:cubicBezTo>
                      <a:pt x="117" y="287"/>
                      <a:pt x="114" y="288"/>
                      <a:pt x="111" y="288"/>
                    </a:cubicBezTo>
                    <a:cubicBezTo>
                      <a:pt x="109" y="288"/>
                      <a:pt x="108" y="287"/>
                      <a:pt x="107" y="286"/>
                    </a:cubicBezTo>
                    <a:cubicBezTo>
                      <a:pt x="106" y="286"/>
                      <a:pt x="105" y="286"/>
                      <a:pt x="104" y="286"/>
                    </a:cubicBezTo>
                    <a:cubicBezTo>
                      <a:pt x="101" y="286"/>
                      <a:pt x="98" y="286"/>
                      <a:pt x="97" y="282"/>
                    </a:cubicBezTo>
                    <a:cubicBezTo>
                      <a:pt x="97" y="281"/>
                      <a:pt x="94" y="278"/>
                      <a:pt x="89" y="278"/>
                    </a:cubicBezTo>
                    <a:cubicBezTo>
                      <a:pt x="86" y="279"/>
                      <a:pt x="84" y="278"/>
                      <a:pt x="83" y="277"/>
                    </a:cubicBezTo>
                    <a:cubicBezTo>
                      <a:pt x="82" y="275"/>
                      <a:pt x="81" y="273"/>
                      <a:pt x="81" y="270"/>
                    </a:cubicBezTo>
                    <a:cubicBezTo>
                      <a:pt x="81" y="268"/>
                      <a:pt x="81" y="267"/>
                      <a:pt x="80" y="265"/>
                    </a:cubicBezTo>
                    <a:cubicBezTo>
                      <a:pt x="79" y="264"/>
                      <a:pt x="78" y="263"/>
                      <a:pt x="79" y="262"/>
                    </a:cubicBezTo>
                    <a:cubicBezTo>
                      <a:pt x="79" y="261"/>
                      <a:pt x="78" y="261"/>
                      <a:pt x="78" y="260"/>
                    </a:cubicBezTo>
                    <a:cubicBezTo>
                      <a:pt x="78" y="258"/>
                      <a:pt x="77" y="255"/>
                      <a:pt x="80" y="253"/>
                    </a:cubicBezTo>
                    <a:cubicBezTo>
                      <a:pt x="80" y="252"/>
                      <a:pt x="80" y="252"/>
                      <a:pt x="80" y="250"/>
                    </a:cubicBezTo>
                    <a:cubicBezTo>
                      <a:pt x="80" y="249"/>
                      <a:pt x="80" y="248"/>
                      <a:pt x="80" y="247"/>
                    </a:cubicBezTo>
                    <a:cubicBezTo>
                      <a:pt x="80" y="247"/>
                      <a:pt x="80" y="246"/>
                      <a:pt x="79" y="246"/>
                    </a:cubicBezTo>
                    <a:cubicBezTo>
                      <a:pt x="77" y="244"/>
                      <a:pt x="75" y="243"/>
                      <a:pt x="73" y="243"/>
                    </a:cubicBezTo>
                    <a:cubicBezTo>
                      <a:pt x="70" y="243"/>
                      <a:pt x="68" y="241"/>
                      <a:pt x="68" y="240"/>
                    </a:cubicBezTo>
                    <a:cubicBezTo>
                      <a:pt x="67" y="239"/>
                      <a:pt x="67" y="238"/>
                      <a:pt x="66" y="238"/>
                    </a:cubicBezTo>
                    <a:cubicBezTo>
                      <a:pt x="62" y="237"/>
                      <a:pt x="54" y="231"/>
                      <a:pt x="53" y="227"/>
                    </a:cubicBezTo>
                    <a:cubicBezTo>
                      <a:pt x="53" y="227"/>
                      <a:pt x="52" y="226"/>
                      <a:pt x="51" y="226"/>
                    </a:cubicBezTo>
                    <a:cubicBezTo>
                      <a:pt x="50" y="226"/>
                      <a:pt x="49" y="225"/>
                      <a:pt x="49" y="223"/>
                    </a:cubicBezTo>
                    <a:cubicBezTo>
                      <a:pt x="49" y="223"/>
                      <a:pt x="49" y="222"/>
                      <a:pt x="50" y="221"/>
                    </a:cubicBezTo>
                    <a:cubicBezTo>
                      <a:pt x="53" y="220"/>
                      <a:pt x="58" y="222"/>
                      <a:pt x="62" y="225"/>
                    </a:cubicBezTo>
                    <a:cubicBezTo>
                      <a:pt x="65" y="228"/>
                      <a:pt x="70" y="230"/>
                      <a:pt x="76" y="231"/>
                    </a:cubicBezTo>
                    <a:cubicBezTo>
                      <a:pt x="80" y="232"/>
                      <a:pt x="83" y="233"/>
                      <a:pt x="86" y="234"/>
                    </a:cubicBezTo>
                    <a:cubicBezTo>
                      <a:pt x="89" y="235"/>
                      <a:pt x="92" y="237"/>
                      <a:pt x="96" y="237"/>
                    </a:cubicBezTo>
                    <a:cubicBezTo>
                      <a:pt x="101" y="238"/>
                      <a:pt x="101" y="238"/>
                      <a:pt x="101" y="238"/>
                    </a:cubicBezTo>
                    <a:cubicBezTo>
                      <a:pt x="107" y="239"/>
                      <a:pt x="112" y="240"/>
                      <a:pt x="122" y="242"/>
                    </a:cubicBezTo>
                    <a:cubicBezTo>
                      <a:pt x="134" y="243"/>
                      <a:pt x="150" y="231"/>
                      <a:pt x="153" y="228"/>
                    </a:cubicBezTo>
                    <a:cubicBezTo>
                      <a:pt x="155" y="226"/>
                      <a:pt x="154" y="223"/>
                      <a:pt x="153" y="220"/>
                    </a:cubicBezTo>
                    <a:cubicBezTo>
                      <a:pt x="152" y="218"/>
                      <a:pt x="152" y="217"/>
                      <a:pt x="152" y="216"/>
                    </a:cubicBezTo>
                    <a:cubicBezTo>
                      <a:pt x="151" y="216"/>
                      <a:pt x="150" y="215"/>
                      <a:pt x="149" y="215"/>
                    </a:cubicBezTo>
                    <a:cubicBezTo>
                      <a:pt x="148" y="214"/>
                      <a:pt x="146" y="213"/>
                      <a:pt x="145" y="212"/>
                    </a:cubicBezTo>
                    <a:cubicBezTo>
                      <a:pt x="145" y="210"/>
                      <a:pt x="142" y="207"/>
                      <a:pt x="138" y="207"/>
                    </a:cubicBezTo>
                    <a:cubicBezTo>
                      <a:pt x="134" y="207"/>
                      <a:pt x="132" y="205"/>
                      <a:pt x="131" y="204"/>
                    </a:cubicBezTo>
                    <a:cubicBezTo>
                      <a:pt x="130" y="203"/>
                      <a:pt x="129" y="202"/>
                      <a:pt x="129" y="202"/>
                    </a:cubicBezTo>
                    <a:cubicBezTo>
                      <a:pt x="128" y="202"/>
                      <a:pt x="128" y="202"/>
                      <a:pt x="128" y="202"/>
                    </a:cubicBezTo>
                    <a:cubicBezTo>
                      <a:pt x="124" y="202"/>
                      <a:pt x="121" y="200"/>
                      <a:pt x="113" y="195"/>
                    </a:cubicBezTo>
                    <a:cubicBezTo>
                      <a:pt x="111" y="193"/>
                      <a:pt x="111" y="193"/>
                      <a:pt x="111" y="193"/>
                    </a:cubicBezTo>
                    <a:cubicBezTo>
                      <a:pt x="102" y="188"/>
                      <a:pt x="90" y="183"/>
                      <a:pt x="87" y="183"/>
                    </a:cubicBezTo>
                    <a:cubicBezTo>
                      <a:pt x="85" y="184"/>
                      <a:pt x="84" y="184"/>
                      <a:pt x="82" y="184"/>
                    </a:cubicBezTo>
                    <a:cubicBezTo>
                      <a:pt x="81" y="184"/>
                      <a:pt x="79" y="184"/>
                      <a:pt x="78" y="182"/>
                    </a:cubicBezTo>
                    <a:cubicBezTo>
                      <a:pt x="77" y="181"/>
                      <a:pt x="75" y="181"/>
                      <a:pt x="73" y="182"/>
                    </a:cubicBezTo>
                    <a:cubicBezTo>
                      <a:pt x="71" y="184"/>
                      <a:pt x="69" y="183"/>
                      <a:pt x="67" y="182"/>
                    </a:cubicBezTo>
                    <a:cubicBezTo>
                      <a:pt x="65" y="182"/>
                      <a:pt x="63" y="181"/>
                      <a:pt x="62" y="182"/>
                    </a:cubicBezTo>
                    <a:cubicBezTo>
                      <a:pt x="58" y="183"/>
                      <a:pt x="54" y="181"/>
                      <a:pt x="53" y="179"/>
                    </a:cubicBezTo>
                    <a:cubicBezTo>
                      <a:pt x="52" y="177"/>
                      <a:pt x="52" y="176"/>
                      <a:pt x="53" y="175"/>
                    </a:cubicBezTo>
                    <a:cubicBezTo>
                      <a:pt x="54" y="174"/>
                      <a:pt x="56" y="174"/>
                      <a:pt x="57" y="174"/>
                    </a:cubicBezTo>
                    <a:cubicBezTo>
                      <a:pt x="56" y="173"/>
                      <a:pt x="55" y="173"/>
                      <a:pt x="55" y="172"/>
                    </a:cubicBezTo>
                    <a:cubicBezTo>
                      <a:pt x="52" y="171"/>
                      <a:pt x="50" y="171"/>
                      <a:pt x="50" y="173"/>
                    </a:cubicBezTo>
                    <a:cubicBezTo>
                      <a:pt x="48" y="176"/>
                      <a:pt x="44" y="176"/>
                      <a:pt x="41" y="174"/>
                    </a:cubicBezTo>
                    <a:cubicBezTo>
                      <a:pt x="41" y="174"/>
                      <a:pt x="41" y="174"/>
                      <a:pt x="41" y="175"/>
                    </a:cubicBezTo>
                    <a:cubicBezTo>
                      <a:pt x="41" y="175"/>
                      <a:pt x="40" y="175"/>
                      <a:pt x="40" y="176"/>
                    </a:cubicBezTo>
                    <a:cubicBezTo>
                      <a:pt x="40" y="176"/>
                      <a:pt x="40" y="176"/>
                      <a:pt x="40" y="176"/>
                    </a:cubicBezTo>
                    <a:cubicBezTo>
                      <a:pt x="39" y="176"/>
                      <a:pt x="39" y="177"/>
                      <a:pt x="39" y="177"/>
                    </a:cubicBezTo>
                    <a:cubicBezTo>
                      <a:pt x="39" y="177"/>
                      <a:pt x="39" y="177"/>
                      <a:pt x="39" y="177"/>
                    </a:cubicBezTo>
                    <a:cubicBezTo>
                      <a:pt x="38" y="177"/>
                      <a:pt x="38" y="177"/>
                      <a:pt x="37" y="177"/>
                    </a:cubicBezTo>
                    <a:cubicBezTo>
                      <a:pt x="37" y="177"/>
                      <a:pt x="37" y="177"/>
                      <a:pt x="37" y="177"/>
                    </a:cubicBezTo>
                    <a:cubicBezTo>
                      <a:pt x="37" y="177"/>
                      <a:pt x="36" y="177"/>
                      <a:pt x="36" y="177"/>
                    </a:cubicBezTo>
                    <a:cubicBezTo>
                      <a:pt x="35" y="177"/>
                      <a:pt x="35" y="177"/>
                      <a:pt x="34" y="177"/>
                    </a:cubicBezTo>
                    <a:cubicBezTo>
                      <a:pt x="34" y="177"/>
                      <a:pt x="33" y="177"/>
                      <a:pt x="33" y="178"/>
                    </a:cubicBezTo>
                    <a:cubicBezTo>
                      <a:pt x="32" y="178"/>
                      <a:pt x="32" y="178"/>
                      <a:pt x="31" y="179"/>
                    </a:cubicBezTo>
                    <a:cubicBezTo>
                      <a:pt x="29" y="180"/>
                      <a:pt x="27" y="182"/>
                      <a:pt x="25" y="182"/>
                    </a:cubicBezTo>
                    <a:cubicBezTo>
                      <a:pt x="24" y="182"/>
                      <a:pt x="23" y="182"/>
                      <a:pt x="21" y="184"/>
                    </a:cubicBezTo>
                    <a:cubicBezTo>
                      <a:pt x="21" y="184"/>
                      <a:pt x="20" y="185"/>
                      <a:pt x="20" y="185"/>
                    </a:cubicBezTo>
                    <a:cubicBezTo>
                      <a:pt x="20" y="185"/>
                      <a:pt x="20" y="185"/>
                      <a:pt x="20" y="185"/>
                    </a:cubicBezTo>
                    <a:cubicBezTo>
                      <a:pt x="20" y="186"/>
                      <a:pt x="19" y="186"/>
                      <a:pt x="19" y="187"/>
                    </a:cubicBezTo>
                    <a:cubicBezTo>
                      <a:pt x="19" y="187"/>
                      <a:pt x="19" y="187"/>
                      <a:pt x="19" y="187"/>
                    </a:cubicBezTo>
                    <a:cubicBezTo>
                      <a:pt x="19" y="189"/>
                      <a:pt x="17" y="190"/>
                      <a:pt x="16" y="190"/>
                    </a:cubicBezTo>
                    <a:cubicBezTo>
                      <a:pt x="16" y="190"/>
                      <a:pt x="15" y="190"/>
                      <a:pt x="15" y="190"/>
                    </a:cubicBezTo>
                    <a:cubicBezTo>
                      <a:pt x="15" y="190"/>
                      <a:pt x="15" y="190"/>
                      <a:pt x="15" y="190"/>
                    </a:cubicBezTo>
                    <a:cubicBezTo>
                      <a:pt x="15" y="192"/>
                      <a:pt x="15" y="195"/>
                      <a:pt x="13" y="197"/>
                    </a:cubicBezTo>
                    <a:cubicBezTo>
                      <a:pt x="13" y="197"/>
                      <a:pt x="13" y="197"/>
                      <a:pt x="13" y="197"/>
                    </a:cubicBezTo>
                    <a:cubicBezTo>
                      <a:pt x="13" y="197"/>
                      <a:pt x="13" y="198"/>
                      <a:pt x="14" y="199"/>
                    </a:cubicBezTo>
                    <a:cubicBezTo>
                      <a:pt x="14" y="199"/>
                      <a:pt x="14" y="200"/>
                      <a:pt x="15" y="201"/>
                    </a:cubicBezTo>
                    <a:cubicBezTo>
                      <a:pt x="16" y="202"/>
                      <a:pt x="17" y="203"/>
                      <a:pt x="19" y="203"/>
                    </a:cubicBezTo>
                    <a:cubicBezTo>
                      <a:pt x="19" y="204"/>
                      <a:pt x="20" y="204"/>
                      <a:pt x="21" y="204"/>
                    </a:cubicBezTo>
                    <a:cubicBezTo>
                      <a:pt x="21" y="204"/>
                      <a:pt x="30" y="211"/>
                      <a:pt x="30" y="214"/>
                    </a:cubicBezTo>
                    <a:cubicBezTo>
                      <a:pt x="30" y="216"/>
                      <a:pt x="29" y="217"/>
                      <a:pt x="28" y="219"/>
                    </a:cubicBezTo>
                    <a:cubicBezTo>
                      <a:pt x="26" y="221"/>
                      <a:pt x="23" y="224"/>
                      <a:pt x="22" y="224"/>
                    </a:cubicBezTo>
                    <a:cubicBezTo>
                      <a:pt x="21" y="225"/>
                      <a:pt x="20" y="226"/>
                      <a:pt x="20" y="227"/>
                    </a:cubicBezTo>
                    <a:cubicBezTo>
                      <a:pt x="20" y="227"/>
                      <a:pt x="19" y="227"/>
                      <a:pt x="19" y="228"/>
                    </a:cubicBezTo>
                    <a:cubicBezTo>
                      <a:pt x="20" y="229"/>
                      <a:pt x="20" y="229"/>
                      <a:pt x="20" y="229"/>
                    </a:cubicBezTo>
                    <a:cubicBezTo>
                      <a:pt x="20" y="229"/>
                      <a:pt x="20" y="229"/>
                      <a:pt x="20" y="229"/>
                    </a:cubicBezTo>
                    <a:cubicBezTo>
                      <a:pt x="22" y="232"/>
                      <a:pt x="27" y="239"/>
                      <a:pt x="30" y="245"/>
                    </a:cubicBezTo>
                    <a:cubicBezTo>
                      <a:pt x="31" y="248"/>
                      <a:pt x="32" y="249"/>
                      <a:pt x="31" y="251"/>
                    </a:cubicBezTo>
                    <a:cubicBezTo>
                      <a:pt x="31" y="253"/>
                      <a:pt x="29" y="253"/>
                      <a:pt x="28" y="253"/>
                    </a:cubicBezTo>
                    <a:cubicBezTo>
                      <a:pt x="27" y="253"/>
                      <a:pt x="27" y="254"/>
                      <a:pt x="26" y="254"/>
                    </a:cubicBezTo>
                    <a:cubicBezTo>
                      <a:pt x="25" y="255"/>
                      <a:pt x="26" y="257"/>
                      <a:pt x="27" y="259"/>
                    </a:cubicBezTo>
                    <a:cubicBezTo>
                      <a:pt x="28" y="260"/>
                      <a:pt x="28" y="260"/>
                      <a:pt x="28" y="261"/>
                    </a:cubicBezTo>
                    <a:cubicBezTo>
                      <a:pt x="29" y="263"/>
                      <a:pt x="28" y="264"/>
                      <a:pt x="27" y="265"/>
                    </a:cubicBezTo>
                    <a:cubicBezTo>
                      <a:pt x="27" y="265"/>
                      <a:pt x="27" y="265"/>
                      <a:pt x="28" y="265"/>
                    </a:cubicBezTo>
                    <a:cubicBezTo>
                      <a:pt x="29" y="266"/>
                      <a:pt x="31" y="266"/>
                      <a:pt x="31" y="268"/>
                    </a:cubicBezTo>
                    <a:cubicBezTo>
                      <a:pt x="32" y="270"/>
                      <a:pt x="31" y="271"/>
                      <a:pt x="30" y="272"/>
                    </a:cubicBezTo>
                    <a:cubicBezTo>
                      <a:pt x="29" y="273"/>
                      <a:pt x="29" y="273"/>
                      <a:pt x="29" y="273"/>
                    </a:cubicBezTo>
                    <a:cubicBezTo>
                      <a:pt x="30" y="274"/>
                      <a:pt x="31" y="274"/>
                      <a:pt x="32" y="275"/>
                    </a:cubicBezTo>
                    <a:cubicBezTo>
                      <a:pt x="33" y="276"/>
                      <a:pt x="35" y="277"/>
                      <a:pt x="36" y="280"/>
                    </a:cubicBezTo>
                    <a:cubicBezTo>
                      <a:pt x="36" y="283"/>
                      <a:pt x="33" y="285"/>
                      <a:pt x="31" y="286"/>
                    </a:cubicBezTo>
                    <a:cubicBezTo>
                      <a:pt x="30" y="286"/>
                      <a:pt x="29" y="286"/>
                      <a:pt x="29" y="287"/>
                    </a:cubicBezTo>
                    <a:cubicBezTo>
                      <a:pt x="29" y="287"/>
                      <a:pt x="29" y="287"/>
                      <a:pt x="30" y="287"/>
                    </a:cubicBezTo>
                    <a:cubicBezTo>
                      <a:pt x="31" y="288"/>
                      <a:pt x="32" y="289"/>
                      <a:pt x="33" y="290"/>
                    </a:cubicBezTo>
                    <a:cubicBezTo>
                      <a:pt x="36" y="291"/>
                      <a:pt x="38" y="292"/>
                      <a:pt x="41" y="294"/>
                    </a:cubicBezTo>
                    <a:cubicBezTo>
                      <a:pt x="41" y="295"/>
                      <a:pt x="42" y="296"/>
                      <a:pt x="43" y="296"/>
                    </a:cubicBezTo>
                    <a:cubicBezTo>
                      <a:pt x="47" y="301"/>
                      <a:pt x="47" y="304"/>
                      <a:pt x="46" y="307"/>
                    </a:cubicBezTo>
                    <a:cubicBezTo>
                      <a:pt x="45" y="311"/>
                      <a:pt x="41" y="313"/>
                      <a:pt x="37" y="316"/>
                    </a:cubicBezTo>
                    <a:cubicBezTo>
                      <a:pt x="34" y="318"/>
                      <a:pt x="30" y="321"/>
                      <a:pt x="29" y="323"/>
                    </a:cubicBezTo>
                    <a:cubicBezTo>
                      <a:pt x="27" y="328"/>
                      <a:pt x="23" y="330"/>
                      <a:pt x="18" y="333"/>
                    </a:cubicBezTo>
                    <a:cubicBezTo>
                      <a:pt x="16" y="335"/>
                      <a:pt x="13" y="336"/>
                      <a:pt x="11" y="338"/>
                    </a:cubicBezTo>
                    <a:cubicBezTo>
                      <a:pt x="11" y="338"/>
                      <a:pt x="11" y="339"/>
                      <a:pt x="10" y="339"/>
                    </a:cubicBezTo>
                    <a:cubicBezTo>
                      <a:pt x="10" y="340"/>
                      <a:pt x="10" y="340"/>
                      <a:pt x="10" y="340"/>
                    </a:cubicBezTo>
                    <a:cubicBezTo>
                      <a:pt x="10" y="340"/>
                      <a:pt x="10" y="340"/>
                      <a:pt x="10" y="340"/>
                    </a:cubicBezTo>
                    <a:cubicBezTo>
                      <a:pt x="13" y="340"/>
                      <a:pt x="14" y="342"/>
                      <a:pt x="15" y="344"/>
                    </a:cubicBezTo>
                    <a:cubicBezTo>
                      <a:pt x="16" y="346"/>
                      <a:pt x="17" y="347"/>
                      <a:pt x="18" y="348"/>
                    </a:cubicBezTo>
                    <a:cubicBezTo>
                      <a:pt x="19" y="348"/>
                      <a:pt x="20" y="348"/>
                      <a:pt x="22" y="348"/>
                    </a:cubicBezTo>
                    <a:cubicBezTo>
                      <a:pt x="24" y="348"/>
                      <a:pt x="26" y="348"/>
                      <a:pt x="28" y="350"/>
                    </a:cubicBezTo>
                    <a:cubicBezTo>
                      <a:pt x="29" y="351"/>
                      <a:pt x="29" y="353"/>
                      <a:pt x="29" y="353"/>
                    </a:cubicBezTo>
                    <a:cubicBezTo>
                      <a:pt x="28" y="355"/>
                      <a:pt x="25" y="355"/>
                      <a:pt x="25" y="355"/>
                    </a:cubicBezTo>
                    <a:cubicBezTo>
                      <a:pt x="23" y="355"/>
                      <a:pt x="22" y="355"/>
                      <a:pt x="21" y="355"/>
                    </a:cubicBezTo>
                    <a:cubicBezTo>
                      <a:pt x="19" y="354"/>
                      <a:pt x="18" y="355"/>
                      <a:pt x="16" y="356"/>
                    </a:cubicBezTo>
                    <a:cubicBezTo>
                      <a:pt x="15" y="357"/>
                      <a:pt x="13" y="357"/>
                      <a:pt x="11" y="358"/>
                    </a:cubicBezTo>
                    <a:cubicBezTo>
                      <a:pt x="8" y="359"/>
                      <a:pt x="8" y="360"/>
                      <a:pt x="7" y="361"/>
                    </a:cubicBezTo>
                    <a:cubicBezTo>
                      <a:pt x="7" y="361"/>
                      <a:pt x="7" y="361"/>
                      <a:pt x="7" y="361"/>
                    </a:cubicBezTo>
                    <a:cubicBezTo>
                      <a:pt x="7" y="361"/>
                      <a:pt x="7" y="361"/>
                      <a:pt x="7" y="361"/>
                    </a:cubicBezTo>
                    <a:cubicBezTo>
                      <a:pt x="7" y="361"/>
                      <a:pt x="7" y="361"/>
                      <a:pt x="7" y="361"/>
                    </a:cubicBezTo>
                    <a:cubicBezTo>
                      <a:pt x="7" y="362"/>
                      <a:pt x="7" y="362"/>
                      <a:pt x="8" y="362"/>
                    </a:cubicBezTo>
                    <a:cubicBezTo>
                      <a:pt x="8" y="362"/>
                      <a:pt x="8" y="362"/>
                      <a:pt x="8" y="363"/>
                    </a:cubicBezTo>
                    <a:cubicBezTo>
                      <a:pt x="8" y="363"/>
                      <a:pt x="8" y="363"/>
                      <a:pt x="8" y="363"/>
                    </a:cubicBezTo>
                    <a:cubicBezTo>
                      <a:pt x="8" y="363"/>
                      <a:pt x="8" y="364"/>
                      <a:pt x="8" y="364"/>
                    </a:cubicBezTo>
                    <a:cubicBezTo>
                      <a:pt x="8" y="364"/>
                      <a:pt x="8" y="364"/>
                      <a:pt x="8" y="364"/>
                    </a:cubicBezTo>
                    <a:cubicBezTo>
                      <a:pt x="7" y="364"/>
                      <a:pt x="7" y="364"/>
                      <a:pt x="7" y="365"/>
                    </a:cubicBezTo>
                    <a:cubicBezTo>
                      <a:pt x="7" y="365"/>
                      <a:pt x="7" y="365"/>
                      <a:pt x="7" y="365"/>
                    </a:cubicBezTo>
                    <a:cubicBezTo>
                      <a:pt x="7" y="365"/>
                      <a:pt x="7" y="365"/>
                      <a:pt x="7" y="365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6" y="366"/>
                      <a:pt x="6" y="366"/>
                      <a:pt x="6" y="367"/>
                    </a:cubicBezTo>
                    <a:cubicBezTo>
                      <a:pt x="6" y="367"/>
                      <a:pt x="6" y="367"/>
                      <a:pt x="6" y="367"/>
                    </a:cubicBezTo>
                    <a:cubicBezTo>
                      <a:pt x="6" y="367"/>
                      <a:pt x="6" y="367"/>
                      <a:pt x="6" y="367"/>
                    </a:cubicBezTo>
                    <a:cubicBezTo>
                      <a:pt x="5" y="368"/>
                      <a:pt x="5" y="368"/>
                      <a:pt x="4" y="369"/>
                    </a:cubicBezTo>
                    <a:cubicBezTo>
                      <a:pt x="3" y="371"/>
                      <a:pt x="2" y="372"/>
                      <a:pt x="2" y="373"/>
                    </a:cubicBezTo>
                    <a:cubicBezTo>
                      <a:pt x="1" y="374"/>
                      <a:pt x="1" y="374"/>
                      <a:pt x="1" y="374"/>
                    </a:cubicBezTo>
                    <a:cubicBezTo>
                      <a:pt x="1" y="375"/>
                      <a:pt x="1" y="376"/>
                      <a:pt x="1" y="377"/>
                    </a:cubicBezTo>
                    <a:cubicBezTo>
                      <a:pt x="1" y="378"/>
                      <a:pt x="1" y="379"/>
                      <a:pt x="1" y="380"/>
                    </a:cubicBezTo>
                    <a:cubicBezTo>
                      <a:pt x="2" y="382"/>
                      <a:pt x="2" y="383"/>
                      <a:pt x="3" y="385"/>
                    </a:cubicBezTo>
                    <a:cubicBezTo>
                      <a:pt x="4" y="385"/>
                      <a:pt x="4" y="385"/>
                      <a:pt x="4" y="385"/>
                    </a:cubicBezTo>
                    <a:cubicBezTo>
                      <a:pt x="4" y="386"/>
                      <a:pt x="5" y="387"/>
                      <a:pt x="4" y="388"/>
                    </a:cubicBezTo>
                    <a:cubicBezTo>
                      <a:pt x="4" y="390"/>
                      <a:pt x="2" y="391"/>
                      <a:pt x="1" y="391"/>
                    </a:cubicBezTo>
                    <a:cubicBezTo>
                      <a:pt x="1" y="391"/>
                      <a:pt x="0" y="392"/>
                      <a:pt x="0" y="392"/>
                    </a:cubicBezTo>
                    <a:cubicBezTo>
                      <a:pt x="0" y="392"/>
                      <a:pt x="0" y="392"/>
                      <a:pt x="0" y="393"/>
                    </a:cubicBezTo>
                    <a:cubicBezTo>
                      <a:pt x="0" y="393"/>
                      <a:pt x="0" y="393"/>
                      <a:pt x="0" y="393"/>
                    </a:cubicBezTo>
                    <a:cubicBezTo>
                      <a:pt x="1" y="393"/>
                      <a:pt x="1" y="394"/>
                      <a:pt x="2" y="395"/>
                    </a:cubicBezTo>
                    <a:cubicBezTo>
                      <a:pt x="4" y="396"/>
                      <a:pt x="4" y="398"/>
                      <a:pt x="4" y="400"/>
                    </a:cubicBezTo>
                    <a:cubicBezTo>
                      <a:pt x="4" y="401"/>
                      <a:pt x="4" y="402"/>
                      <a:pt x="4" y="402"/>
                    </a:cubicBezTo>
                    <a:cubicBezTo>
                      <a:pt x="4" y="403"/>
                      <a:pt x="4" y="403"/>
                      <a:pt x="3" y="403"/>
                    </a:cubicBezTo>
                    <a:cubicBezTo>
                      <a:pt x="3" y="404"/>
                      <a:pt x="4" y="405"/>
                      <a:pt x="7" y="407"/>
                    </a:cubicBezTo>
                    <a:cubicBezTo>
                      <a:pt x="8" y="409"/>
                      <a:pt x="8" y="411"/>
                      <a:pt x="9" y="413"/>
                    </a:cubicBezTo>
                    <a:cubicBezTo>
                      <a:pt x="9" y="414"/>
                      <a:pt x="9" y="414"/>
                      <a:pt x="9" y="415"/>
                    </a:cubicBezTo>
                    <a:cubicBezTo>
                      <a:pt x="9" y="415"/>
                      <a:pt x="9" y="415"/>
                      <a:pt x="9" y="415"/>
                    </a:cubicBezTo>
                    <a:cubicBezTo>
                      <a:pt x="10" y="416"/>
                      <a:pt x="11" y="416"/>
                      <a:pt x="12" y="417"/>
                    </a:cubicBezTo>
                    <a:cubicBezTo>
                      <a:pt x="12" y="417"/>
                      <a:pt x="13" y="417"/>
                      <a:pt x="14" y="416"/>
                    </a:cubicBezTo>
                    <a:cubicBezTo>
                      <a:pt x="17" y="416"/>
                      <a:pt x="20" y="417"/>
                      <a:pt x="22" y="420"/>
                    </a:cubicBezTo>
                    <a:cubicBezTo>
                      <a:pt x="22" y="421"/>
                      <a:pt x="22" y="421"/>
                      <a:pt x="22" y="421"/>
                    </a:cubicBezTo>
                    <a:cubicBezTo>
                      <a:pt x="23" y="421"/>
                      <a:pt x="24" y="420"/>
                      <a:pt x="25" y="419"/>
                    </a:cubicBezTo>
                    <a:cubicBezTo>
                      <a:pt x="26" y="419"/>
                      <a:pt x="26" y="419"/>
                      <a:pt x="27" y="419"/>
                    </a:cubicBezTo>
                    <a:cubicBezTo>
                      <a:pt x="30" y="419"/>
                      <a:pt x="34" y="421"/>
                      <a:pt x="37" y="422"/>
                    </a:cubicBezTo>
                    <a:cubicBezTo>
                      <a:pt x="37" y="422"/>
                      <a:pt x="37" y="422"/>
                      <a:pt x="37" y="422"/>
                    </a:cubicBezTo>
                    <a:cubicBezTo>
                      <a:pt x="39" y="423"/>
                      <a:pt x="39" y="426"/>
                      <a:pt x="39" y="429"/>
                    </a:cubicBezTo>
                    <a:cubicBezTo>
                      <a:pt x="39" y="430"/>
                      <a:pt x="39" y="431"/>
                      <a:pt x="39" y="432"/>
                    </a:cubicBezTo>
                    <a:cubicBezTo>
                      <a:pt x="39" y="433"/>
                      <a:pt x="39" y="434"/>
                      <a:pt x="39" y="435"/>
                    </a:cubicBezTo>
                    <a:cubicBezTo>
                      <a:pt x="39" y="437"/>
                      <a:pt x="39" y="438"/>
                      <a:pt x="40" y="438"/>
                    </a:cubicBezTo>
                    <a:cubicBezTo>
                      <a:pt x="42" y="439"/>
                      <a:pt x="42" y="441"/>
                      <a:pt x="43" y="443"/>
                    </a:cubicBezTo>
                    <a:cubicBezTo>
                      <a:pt x="43" y="444"/>
                      <a:pt x="44" y="445"/>
                      <a:pt x="45" y="445"/>
                    </a:cubicBezTo>
                    <a:cubicBezTo>
                      <a:pt x="47" y="446"/>
                      <a:pt x="48" y="448"/>
                      <a:pt x="50" y="450"/>
                    </a:cubicBezTo>
                    <a:cubicBezTo>
                      <a:pt x="50" y="450"/>
                      <a:pt x="50" y="450"/>
                      <a:pt x="50" y="450"/>
                    </a:cubicBezTo>
                    <a:cubicBezTo>
                      <a:pt x="50" y="451"/>
                      <a:pt x="51" y="451"/>
                      <a:pt x="51" y="451"/>
                    </a:cubicBezTo>
                    <a:cubicBezTo>
                      <a:pt x="53" y="452"/>
                      <a:pt x="55" y="453"/>
                      <a:pt x="57" y="455"/>
                    </a:cubicBezTo>
                    <a:cubicBezTo>
                      <a:pt x="58" y="456"/>
                      <a:pt x="58" y="457"/>
                      <a:pt x="59" y="458"/>
                    </a:cubicBezTo>
                    <a:cubicBezTo>
                      <a:pt x="60" y="463"/>
                      <a:pt x="54" y="465"/>
                      <a:pt x="52" y="466"/>
                    </a:cubicBezTo>
                    <a:cubicBezTo>
                      <a:pt x="51" y="466"/>
                      <a:pt x="51" y="466"/>
                      <a:pt x="50" y="466"/>
                    </a:cubicBezTo>
                    <a:cubicBezTo>
                      <a:pt x="50" y="466"/>
                      <a:pt x="50" y="466"/>
                      <a:pt x="50" y="466"/>
                    </a:cubicBezTo>
                    <a:cubicBezTo>
                      <a:pt x="50" y="466"/>
                      <a:pt x="50" y="466"/>
                      <a:pt x="49" y="466"/>
                    </a:cubicBezTo>
                    <a:cubicBezTo>
                      <a:pt x="49" y="466"/>
                      <a:pt x="49" y="466"/>
                      <a:pt x="49" y="466"/>
                    </a:cubicBezTo>
                    <a:cubicBezTo>
                      <a:pt x="48" y="466"/>
                      <a:pt x="48" y="466"/>
                      <a:pt x="48" y="466"/>
                    </a:cubicBezTo>
                    <a:cubicBezTo>
                      <a:pt x="47" y="466"/>
                      <a:pt x="47" y="465"/>
                      <a:pt x="46" y="465"/>
                    </a:cubicBezTo>
                    <a:cubicBezTo>
                      <a:pt x="46" y="465"/>
                      <a:pt x="45" y="465"/>
                      <a:pt x="44" y="465"/>
                    </a:cubicBezTo>
                    <a:cubicBezTo>
                      <a:pt x="44" y="465"/>
                      <a:pt x="45" y="467"/>
                      <a:pt x="45" y="468"/>
                    </a:cubicBezTo>
                    <a:cubicBezTo>
                      <a:pt x="46" y="470"/>
                      <a:pt x="46" y="471"/>
                      <a:pt x="47" y="473"/>
                    </a:cubicBezTo>
                    <a:cubicBezTo>
                      <a:pt x="47" y="475"/>
                      <a:pt x="48" y="476"/>
                      <a:pt x="48" y="477"/>
                    </a:cubicBezTo>
                    <a:cubicBezTo>
                      <a:pt x="48" y="477"/>
                      <a:pt x="48" y="477"/>
                      <a:pt x="49" y="477"/>
                    </a:cubicBezTo>
                    <a:cubicBezTo>
                      <a:pt x="49" y="477"/>
                      <a:pt x="49" y="477"/>
                      <a:pt x="49" y="477"/>
                    </a:cubicBezTo>
                    <a:cubicBezTo>
                      <a:pt x="50" y="477"/>
                      <a:pt x="51" y="477"/>
                      <a:pt x="52" y="476"/>
                    </a:cubicBezTo>
                    <a:cubicBezTo>
                      <a:pt x="52" y="476"/>
                      <a:pt x="53" y="475"/>
                      <a:pt x="54" y="475"/>
                    </a:cubicBezTo>
                    <a:cubicBezTo>
                      <a:pt x="55" y="474"/>
                      <a:pt x="57" y="474"/>
                      <a:pt x="59" y="474"/>
                    </a:cubicBezTo>
                    <a:cubicBezTo>
                      <a:pt x="60" y="475"/>
                      <a:pt x="61" y="475"/>
                      <a:pt x="61" y="475"/>
                    </a:cubicBezTo>
                    <a:cubicBezTo>
                      <a:pt x="63" y="474"/>
                      <a:pt x="65" y="474"/>
                      <a:pt x="66" y="474"/>
                    </a:cubicBezTo>
                    <a:cubicBezTo>
                      <a:pt x="69" y="474"/>
                      <a:pt x="72" y="474"/>
                      <a:pt x="73" y="476"/>
                    </a:cubicBezTo>
                    <a:cubicBezTo>
                      <a:pt x="74" y="478"/>
                      <a:pt x="75" y="482"/>
                      <a:pt x="75" y="484"/>
                    </a:cubicBezTo>
                    <a:cubicBezTo>
                      <a:pt x="75" y="485"/>
                      <a:pt x="75" y="486"/>
                      <a:pt x="75" y="487"/>
                    </a:cubicBezTo>
                    <a:cubicBezTo>
                      <a:pt x="75" y="487"/>
                      <a:pt x="75" y="488"/>
                      <a:pt x="76" y="489"/>
                    </a:cubicBezTo>
                    <a:cubicBezTo>
                      <a:pt x="76" y="490"/>
                      <a:pt x="77" y="490"/>
                      <a:pt x="77" y="491"/>
                    </a:cubicBezTo>
                    <a:cubicBezTo>
                      <a:pt x="77" y="492"/>
                      <a:pt x="80" y="492"/>
                      <a:pt x="81" y="492"/>
                    </a:cubicBezTo>
                    <a:cubicBezTo>
                      <a:pt x="82" y="492"/>
                      <a:pt x="83" y="492"/>
                      <a:pt x="84" y="492"/>
                    </a:cubicBezTo>
                    <a:cubicBezTo>
                      <a:pt x="87" y="493"/>
                      <a:pt x="92" y="500"/>
                      <a:pt x="91" y="503"/>
                    </a:cubicBezTo>
                    <a:cubicBezTo>
                      <a:pt x="91" y="503"/>
                      <a:pt x="91" y="503"/>
                      <a:pt x="91" y="503"/>
                    </a:cubicBezTo>
                    <a:cubicBezTo>
                      <a:pt x="92" y="503"/>
                      <a:pt x="92" y="503"/>
                      <a:pt x="92" y="503"/>
                    </a:cubicBezTo>
                    <a:cubicBezTo>
                      <a:pt x="94" y="502"/>
                      <a:pt x="96" y="504"/>
                      <a:pt x="98" y="505"/>
                    </a:cubicBezTo>
                    <a:cubicBezTo>
                      <a:pt x="99" y="505"/>
                      <a:pt x="99" y="506"/>
                      <a:pt x="99" y="506"/>
                    </a:cubicBezTo>
                    <a:cubicBezTo>
                      <a:pt x="100" y="506"/>
                      <a:pt x="100" y="506"/>
                      <a:pt x="101" y="506"/>
                    </a:cubicBezTo>
                    <a:cubicBezTo>
                      <a:pt x="101" y="506"/>
                      <a:pt x="102" y="506"/>
                      <a:pt x="103" y="505"/>
                    </a:cubicBezTo>
                    <a:cubicBezTo>
                      <a:pt x="104" y="505"/>
                      <a:pt x="106" y="504"/>
                      <a:pt x="108" y="504"/>
                    </a:cubicBezTo>
                    <a:cubicBezTo>
                      <a:pt x="111" y="504"/>
                      <a:pt x="112" y="505"/>
                      <a:pt x="112" y="506"/>
                    </a:cubicBezTo>
                    <a:cubicBezTo>
                      <a:pt x="112" y="506"/>
                      <a:pt x="114" y="507"/>
                      <a:pt x="114" y="508"/>
                    </a:cubicBezTo>
                    <a:cubicBezTo>
                      <a:pt x="116" y="509"/>
                      <a:pt x="116" y="510"/>
                      <a:pt x="117" y="511"/>
                    </a:cubicBezTo>
                    <a:cubicBezTo>
                      <a:pt x="117" y="511"/>
                      <a:pt x="118" y="511"/>
                      <a:pt x="118" y="511"/>
                    </a:cubicBezTo>
                    <a:cubicBezTo>
                      <a:pt x="121" y="511"/>
                      <a:pt x="124" y="511"/>
                      <a:pt x="126" y="512"/>
                    </a:cubicBezTo>
                    <a:cubicBezTo>
                      <a:pt x="127" y="513"/>
                      <a:pt x="128" y="513"/>
                      <a:pt x="129" y="513"/>
                    </a:cubicBezTo>
                    <a:cubicBezTo>
                      <a:pt x="131" y="514"/>
                      <a:pt x="133" y="514"/>
                      <a:pt x="135" y="515"/>
                    </a:cubicBezTo>
                    <a:cubicBezTo>
                      <a:pt x="136" y="515"/>
                      <a:pt x="137" y="516"/>
                      <a:pt x="138" y="516"/>
                    </a:cubicBezTo>
                    <a:cubicBezTo>
                      <a:pt x="140" y="517"/>
                      <a:pt x="142" y="518"/>
                      <a:pt x="143" y="520"/>
                    </a:cubicBezTo>
                    <a:cubicBezTo>
                      <a:pt x="143" y="523"/>
                      <a:pt x="141" y="524"/>
                      <a:pt x="140" y="525"/>
                    </a:cubicBezTo>
                    <a:cubicBezTo>
                      <a:pt x="141" y="526"/>
                      <a:pt x="142" y="527"/>
                      <a:pt x="142" y="529"/>
                    </a:cubicBezTo>
                    <a:cubicBezTo>
                      <a:pt x="142" y="531"/>
                      <a:pt x="140" y="532"/>
                      <a:pt x="139" y="532"/>
                    </a:cubicBezTo>
                    <a:cubicBezTo>
                      <a:pt x="139" y="532"/>
                      <a:pt x="139" y="532"/>
                      <a:pt x="139" y="532"/>
                    </a:cubicBezTo>
                    <a:cubicBezTo>
                      <a:pt x="139" y="532"/>
                      <a:pt x="139" y="533"/>
                      <a:pt x="139" y="533"/>
                    </a:cubicBezTo>
                    <a:cubicBezTo>
                      <a:pt x="140" y="533"/>
                      <a:pt x="140" y="534"/>
                      <a:pt x="141" y="535"/>
                    </a:cubicBezTo>
                    <a:cubicBezTo>
                      <a:pt x="141" y="536"/>
                      <a:pt x="140" y="538"/>
                      <a:pt x="139" y="540"/>
                    </a:cubicBezTo>
                    <a:cubicBezTo>
                      <a:pt x="139" y="541"/>
                      <a:pt x="139" y="542"/>
                      <a:pt x="139" y="543"/>
                    </a:cubicBezTo>
                    <a:cubicBezTo>
                      <a:pt x="139" y="543"/>
                      <a:pt x="138" y="545"/>
                      <a:pt x="135" y="545"/>
                    </a:cubicBezTo>
                    <a:cubicBezTo>
                      <a:pt x="134" y="545"/>
                      <a:pt x="132" y="545"/>
                      <a:pt x="130" y="544"/>
                    </a:cubicBezTo>
                    <a:cubicBezTo>
                      <a:pt x="129" y="544"/>
                      <a:pt x="128" y="544"/>
                      <a:pt x="127" y="544"/>
                    </a:cubicBezTo>
                    <a:cubicBezTo>
                      <a:pt x="127" y="544"/>
                      <a:pt x="125" y="546"/>
                      <a:pt x="124" y="547"/>
                    </a:cubicBezTo>
                    <a:cubicBezTo>
                      <a:pt x="122" y="548"/>
                      <a:pt x="121" y="549"/>
                      <a:pt x="120" y="550"/>
                    </a:cubicBezTo>
                    <a:cubicBezTo>
                      <a:pt x="120" y="550"/>
                      <a:pt x="120" y="551"/>
                      <a:pt x="120" y="551"/>
                    </a:cubicBezTo>
                    <a:cubicBezTo>
                      <a:pt x="123" y="551"/>
                      <a:pt x="125" y="551"/>
                      <a:pt x="127" y="551"/>
                    </a:cubicBezTo>
                    <a:cubicBezTo>
                      <a:pt x="129" y="551"/>
                      <a:pt x="131" y="551"/>
                      <a:pt x="132" y="552"/>
                    </a:cubicBezTo>
                    <a:cubicBezTo>
                      <a:pt x="132" y="553"/>
                      <a:pt x="132" y="554"/>
                      <a:pt x="132" y="555"/>
                    </a:cubicBezTo>
                    <a:cubicBezTo>
                      <a:pt x="131" y="557"/>
                      <a:pt x="122" y="561"/>
                      <a:pt x="118" y="563"/>
                    </a:cubicBezTo>
                    <a:cubicBezTo>
                      <a:pt x="119" y="563"/>
                      <a:pt x="119" y="563"/>
                      <a:pt x="119" y="563"/>
                    </a:cubicBezTo>
                    <a:cubicBezTo>
                      <a:pt x="121" y="564"/>
                      <a:pt x="122" y="566"/>
                      <a:pt x="122" y="568"/>
                    </a:cubicBezTo>
                    <a:cubicBezTo>
                      <a:pt x="122" y="570"/>
                      <a:pt x="120" y="571"/>
                      <a:pt x="118" y="572"/>
                    </a:cubicBezTo>
                    <a:cubicBezTo>
                      <a:pt x="116" y="573"/>
                      <a:pt x="115" y="573"/>
                      <a:pt x="116" y="574"/>
                    </a:cubicBezTo>
                    <a:cubicBezTo>
                      <a:pt x="116" y="576"/>
                      <a:pt x="116" y="578"/>
                      <a:pt x="114" y="579"/>
                    </a:cubicBezTo>
                    <a:cubicBezTo>
                      <a:pt x="113" y="581"/>
                      <a:pt x="110" y="581"/>
                      <a:pt x="107" y="581"/>
                    </a:cubicBezTo>
                    <a:cubicBezTo>
                      <a:pt x="107" y="581"/>
                      <a:pt x="107" y="581"/>
                      <a:pt x="107" y="581"/>
                    </a:cubicBezTo>
                    <a:cubicBezTo>
                      <a:pt x="107" y="582"/>
                      <a:pt x="107" y="582"/>
                      <a:pt x="108" y="582"/>
                    </a:cubicBezTo>
                    <a:cubicBezTo>
                      <a:pt x="109" y="584"/>
                      <a:pt x="110" y="586"/>
                      <a:pt x="114" y="587"/>
                    </a:cubicBezTo>
                    <a:cubicBezTo>
                      <a:pt x="120" y="589"/>
                      <a:pt x="128" y="594"/>
                      <a:pt x="136" y="603"/>
                    </a:cubicBezTo>
                    <a:cubicBezTo>
                      <a:pt x="136" y="603"/>
                      <a:pt x="137" y="604"/>
                      <a:pt x="137" y="604"/>
                    </a:cubicBezTo>
                    <a:cubicBezTo>
                      <a:pt x="137" y="604"/>
                      <a:pt x="138" y="604"/>
                      <a:pt x="138" y="604"/>
                    </a:cubicBezTo>
                    <a:cubicBezTo>
                      <a:pt x="138" y="604"/>
                      <a:pt x="138" y="604"/>
                      <a:pt x="138" y="603"/>
                    </a:cubicBezTo>
                    <a:cubicBezTo>
                      <a:pt x="139" y="603"/>
                      <a:pt x="139" y="603"/>
                      <a:pt x="139" y="603"/>
                    </a:cubicBezTo>
                    <a:cubicBezTo>
                      <a:pt x="139" y="603"/>
                      <a:pt x="139" y="603"/>
                      <a:pt x="140" y="603"/>
                    </a:cubicBezTo>
                    <a:cubicBezTo>
                      <a:pt x="140" y="603"/>
                      <a:pt x="140" y="603"/>
                      <a:pt x="140" y="603"/>
                    </a:cubicBezTo>
                    <a:cubicBezTo>
                      <a:pt x="140" y="603"/>
                      <a:pt x="140" y="603"/>
                      <a:pt x="141" y="603"/>
                    </a:cubicBezTo>
                    <a:cubicBezTo>
                      <a:pt x="141" y="602"/>
                      <a:pt x="141" y="602"/>
                      <a:pt x="141" y="602"/>
                    </a:cubicBezTo>
                    <a:cubicBezTo>
                      <a:pt x="145" y="602"/>
                      <a:pt x="152" y="604"/>
                      <a:pt x="156" y="607"/>
                    </a:cubicBezTo>
                    <a:cubicBezTo>
                      <a:pt x="156" y="607"/>
                      <a:pt x="157" y="607"/>
                      <a:pt x="161" y="607"/>
                    </a:cubicBezTo>
                    <a:cubicBezTo>
                      <a:pt x="162" y="607"/>
                      <a:pt x="164" y="607"/>
                      <a:pt x="165" y="607"/>
                    </a:cubicBezTo>
                    <a:cubicBezTo>
                      <a:pt x="169" y="607"/>
                      <a:pt x="173" y="607"/>
                      <a:pt x="174" y="609"/>
                    </a:cubicBezTo>
                    <a:cubicBezTo>
                      <a:pt x="175" y="610"/>
                      <a:pt x="178" y="612"/>
                      <a:pt x="179" y="612"/>
                    </a:cubicBezTo>
                    <a:cubicBezTo>
                      <a:pt x="181" y="612"/>
                      <a:pt x="183" y="614"/>
                      <a:pt x="184" y="615"/>
                    </a:cubicBezTo>
                    <a:cubicBezTo>
                      <a:pt x="184" y="615"/>
                      <a:pt x="185" y="616"/>
                      <a:pt x="186" y="616"/>
                    </a:cubicBezTo>
                    <a:cubicBezTo>
                      <a:pt x="187" y="615"/>
                      <a:pt x="190" y="614"/>
                      <a:pt x="198" y="614"/>
                    </a:cubicBezTo>
                    <a:cubicBezTo>
                      <a:pt x="200" y="614"/>
                      <a:pt x="200" y="615"/>
                      <a:pt x="201" y="616"/>
                    </a:cubicBezTo>
                    <a:cubicBezTo>
                      <a:pt x="202" y="616"/>
                      <a:pt x="202" y="616"/>
                      <a:pt x="202" y="616"/>
                    </a:cubicBezTo>
                    <a:cubicBezTo>
                      <a:pt x="205" y="616"/>
                      <a:pt x="205" y="619"/>
                      <a:pt x="206" y="621"/>
                    </a:cubicBezTo>
                    <a:cubicBezTo>
                      <a:pt x="206" y="622"/>
                      <a:pt x="206" y="622"/>
                      <a:pt x="206" y="623"/>
                    </a:cubicBezTo>
                    <a:cubicBezTo>
                      <a:pt x="207" y="623"/>
                      <a:pt x="209" y="624"/>
                      <a:pt x="211" y="625"/>
                    </a:cubicBezTo>
                    <a:cubicBezTo>
                      <a:pt x="212" y="626"/>
                      <a:pt x="212" y="626"/>
                      <a:pt x="213" y="627"/>
                    </a:cubicBezTo>
                    <a:cubicBezTo>
                      <a:pt x="213" y="627"/>
                      <a:pt x="213" y="627"/>
                      <a:pt x="213" y="627"/>
                    </a:cubicBezTo>
                    <a:cubicBezTo>
                      <a:pt x="215" y="627"/>
                      <a:pt x="215" y="628"/>
                      <a:pt x="216" y="628"/>
                    </a:cubicBezTo>
                    <a:cubicBezTo>
                      <a:pt x="216" y="628"/>
                      <a:pt x="216" y="628"/>
                      <a:pt x="216" y="628"/>
                    </a:cubicBezTo>
                    <a:cubicBezTo>
                      <a:pt x="219" y="628"/>
                      <a:pt x="221" y="631"/>
                      <a:pt x="223" y="632"/>
                    </a:cubicBezTo>
                    <a:cubicBezTo>
                      <a:pt x="223" y="633"/>
                      <a:pt x="224" y="634"/>
                      <a:pt x="224" y="634"/>
                    </a:cubicBezTo>
                    <a:cubicBezTo>
                      <a:pt x="225" y="634"/>
                      <a:pt x="225" y="634"/>
                      <a:pt x="225" y="634"/>
                    </a:cubicBezTo>
                    <a:cubicBezTo>
                      <a:pt x="225" y="634"/>
                      <a:pt x="225" y="634"/>
                      <a:pt x="226" y="634"/>
                    </a:cubicBezTo>
                    <a:cubicBezTo>
                      <a:pt x="226" y="634"/>
                      <a:pt x="226" y="634"/>
                      <a:pt x="226" y="634"/>
                    </a:cubicBezTo>
                    <a:cubicBezTo>
                      <a:pt x="226" y="634"/>
                      <a:pt x="227" y="634"/>
                      <a:pt x="227" y="635"/>
                    </a:cubicBezTo>
                    <a:cubicBezTo>
                      <a:pt x="227" y="635"/>
                      <a:pt x="228" y="635"/>
                      <a:pt x="228" y="635"/>
                    </a:cubicBezTo>
                    <a:cubicBezTo>
                      <a:pt x="229" y="633"/>
                      <a:pt x="230" y="633"/>
                      <a:pt x="232" y="632"/>
                    </a:cubicBezTo>
                    <a:cubicBezTo>
                      <a:pt x="232" y="632"/>
                      <a:pt x="233" y="632"/>
                      <a:pt x="233" y="632"/>
                    </a:cubicBezTo>
                    <a:cubicBezTo>
                      <a:pt x="233" y="632"/>
                      <a:pt x="233" y="632"/>
                      <a:pt x="233" y="632"/>
                    </a:cubicBezTo>
                    <a:cubicBezTo>
                      <a:pt x="234" y="631"/>
                      <a:pt x="234" y="631"/>
                      <a:pt x="234" y="631"/>
                    </a:cubicBezTo>
                    <a:cubicBezTo>
                      <a:pt x="234" y="631"/>
                      <a:pt x="234" y="631"/>
                      <a:pt x="234" y="631"/>
                    </a:cubicBezTo>
                    <a:cubicBezTo>
                      <a:pt x="226" y="621"/>
                      <a:pt x="222" y="614"/>
                      <a:pt x="222" y="611"/>
                    </a:cubicBezTo>
                    <a:cubicBezTo>
                      <a:pt x="222" y="610"/>
                      <a:pt x="222" y="609"/>
                      <a:pt x="222" y="608"/>
                    </a:cubicBezTo>
                    <a:cubicBezTo>
                      <a:pt x="223" y="604"/>
                      <a:pt x="223" y="601"/>
                      <a:pt x="218" y="597"/>
                    </a:cubicBezTo>
                    <a:cubicBezTo>
                      <a:pt x="216" y="595"/>
                      <a:pt x="215" y="593"/>
                      <a:pt x="215" y="591"/>
                    </a:cubicBezTo>
                    <a:cubicBezTo>
                      <a:pt x="214" y="588"/>
                      <a:pt x="217" y="585"/>
                      <a:pt x="220" y="582"/>
                    </a:cubicBezTo>
                    <a:cubicBezTo>
                      <a:pt x="221" y="581"/>
                      <a:pt x="222" y="579"/>
                      <a:pt x="224" y="578"/>
                    </a:cubicBezTo>
                    <a:cubicBezTo>
                      <a:pt x="227" y="574"/>
                      <a:pt x="232" y="572"/>
                      <a:pt x="237" y="569"/>
                    </a:cubicBezTo>
                    <a:cubicBezTo>
                      <a:pt x="238" y="569"/>
                      <a:pt x="240" y="568"/>
                      <a:pt x="241" y="567"/>
                    </a:cubicBezTo>
                    <a:cubicBezTo>
                      <a:pt x="241" y="567"/>
                      <a:pt x="241" y="567"/>
                      <a:pt x="241" y="567"/>
                    </a:cubicBezTo>
                    <a:cubicBezTo>
                      <a:pt x="237" y="565"/>
                      <a:pt x="235" y="563"/>
                      <a:pt x="235" y="561"/>
                    </a:cubicBezTo>
                    <a:cubicBezTo>
                      <a:pt x="235" y="560"/>
                      <a:pt x="236" y="559"/>
                      <a:pt x="238" y="558"/>
                    </a:cubicBezTo>
                    <a:cubicBezTo>
                      <a:pt x="239" y="558"/>
                      <a:pt x="239" y="558"/>
                      <a:pt x="239" y="558"/>
                    </a:cubicBezTo>
                    <a:cubicBezTo>
                      <a:pt x="238" y="557"/>
                      <a:pt x="237" y="555"/>
                      <a:pt x="236" y="554"/>
                    </a:cubicBezTo>
                    <a:cubicBezTo>
                      <a:pt x="234" y="553"/>
                      <a:pt x="233" y="551"/>
                      <a:pt x="232" y="550"/>
                    </a:cubicBezTo>
                    <a:cubicBezTo>
                      <a:pt x="232" y="549"/>
                      <a:pt x="231" y="547"/>
                      <a:pt x="230" y="547"/>
                    </a:cubicBezTo>
                    <a:cubicBezTo>
                      <a:pt x="230" y="547"/>
                      <a:pt x="230" y="547"/>
                      <a:pt x="229" y="547"/>
                    </a:cubicBezTo>
                    <a:cubicBezTo>
                      <a:pt x="229" y="547"/>
                      <a:pt x="229" y="547"/>
                      <a:pt x="229" y="547"/>
                    </a:cubicBezTo>
                    <a:cubicBezTo>
                      <a:pt x="228" y="547"/>
                      <a:pt x="227" y="547"/>
                      <a:pt x="226" y="547"/>
                    </a:cubicBezTo>
                    <a:cubicBezTo>
                      <a:pt x="226" y="547"/>
                      <a:pt x="225" y="547"/>
                      <a:pt x="224" y="547"/>
                    </a:cubicBezTo>
                    <a:cubicBezTo>
                      <a:pt x="224" y="547"/>
                      <a:pt x="223" y="547"/>
                      <a:pt x="223" y="547"/>
                    </a:cubicBezTo>
                    <a:cubicBezTo>
                      <a:pt x="222" y="548"/>
                      <a:pt x="221" y="548"/>
                      <a:pt x="220" y="547"/>
                    </a:cubicBezTo>
                    <a:cubicBezTo>
                      <a:pt x="220" y="547"/>
                      <a:pt x="219" y="547"/>
                      <a:pt x="219" y="546"/>
                    </a:cubicBezTo>
                    <a:cubicBezTo>
                      <a:pt x="218" y="546"/>
                      <a:pt x="218" y="545"/>
                      <a:pt x="218" y="543"/>
                    </a:cubicBezTo>
                    <a:cubicBezTo>
                      <a:pt x="218" y="542"/>
                      <a:pt x="218" y="541"/>
                      <a:pt x="218" y="539"/>
                    </a:cubicBezTo>
                    <a:cubicBezTo>
                      <a:pt x="218" y="539"/>
                      <a:pt x="217" y="538"/>
                      <a:pt x="217" y="538"/>
                    </a:cubicBezTo>
                    <a:cubicBezTo>
                      <a:pt x="216" y="538"/>
                      <a:pt x="216" y="538"/>
                      <a:pt x="216" y="538"/>
                    </a:cubicBezTo>
                    <a:cubicBezTo>
                      <a:pt x="214" y="538"/>
                      <a:pt x="213" y="537"/>
                      <a:pt x="212" y="536"/>
                    </a:cubicBezTo>
                    <a:cubicBezTo>
                      <a:pt x="212" y="535"/>
                      <a:pt x="211" y="534"/>
                      <a:pt x="212" y="532"/>
                    </a:cubicBezTo>
                    <a:cubicBezTo>
                      <a:pt x="212" y="531"/>
                      <a:pt x="214" y="527"/>
                      <a:pt x="216" y="526"/>
                    </a:cubicBezTo>
                    <a:cubicBezTo>
                      <a:pt x="217" y="526"/>
                      <a:pt x="217" y="525"/>
                      <a:pt x="218" y="525"/>
                    </a:cubicBezTo>
                    <a:cubicBezTo>
                      <a:pt x="218" y="525"/>
                      <a:pt x="218" y="525"/>
                      <a:pt x="218" y="525"/>
                    </a:cubicBezTo>
                    <a:cubicBezTo>
                      <a:pt x="217" y="524"/>
                      <a:pt x="216" y="524"/>
                      <a:pt x="215" y="523"/>
                    </a:cubicBezTo>
                    <a:cubicBezTo>
                      <a:pt x="215" y="522"/>
                      <a:pt x="214" y="520"/>
                      <a:pt x="215" y="518"/>
                    </a:cubicBezTo>
                    <a:cubicBezTo>
                      <a:pt x="216" y="516"/>
                      <a:pt x="218" y="515"/>
                      <a:pt x="219" y="514"/>
                    </a:cubicBezTo>
                    <a:cubicBezTo>
                      <a:pt x="221" y="513"/>
                      <a:pt x="221" y="513"/>
                      <a:pt x="221" y="512"/>
                    </a:cubicBezTo>
                    <a:cubicBezTo>
                      <a:pt x="221" y="508"/>
                      <a:pt x="224" y="505"/>
                      <a:pt x="227" y="505"/>
                    </a:cubicBezTo>
                    <a:cubicBezTo>
                      <a:pt x="228" y="505"/>
                      <a:pt x="229" y="505"/>
                      <a:pt x="231" y="506"/>
                    </a:cubicBezTo>
                    <a:cubicBezTo>
                      <a:pt x="232" y="507"/>
                      <a:pt x="233" y="509"/>
                      <a:pt x="234" y="511"/>
                    </a:cubicBezTo>
                    <a:cubicBezTo>
                      <a:pt x="235" y="512"/>
                      <a:pt x="236" y="514"/>
                      <a:pt x="237" y="514"/>
                    </a:cubicBezTo>
                    <a:cubicBezTo>
                      <a:pt x="237" y="514"/>
                      <a:pt x="238" y="514"/>
                      <a:pt x="238" y="514"/>
                    </a:cubicBezTo>
                    <a:cubicBezTo>
                      <a:pt x="238" y="513"/>
                      <a:pt x="239" y="513"/>
                      <a:pt x="239" y="513"/>
                    </a:cubicBezTo>
                    <a:cubicBezTo>
                      <a:pt x="239" y="512"/>
                      <a:pt x="238" y="511"/>
                      <a:pt x="238" y="510"/>
                    </a:cubicBezTo>
                    <a:cubicBezTo>
                      <a:pt x="238" y="510"/>
                      <a:pt x="238" y="509"/>
                      <a:pt x="237" y="509"/>
                    </a:cubicBezTo>
                    <a:cubicBezTo>
                      <a:pt x="237" y="507"/>
                      <a:pt x="236" y="505"/>
                      <a:pt x="238" y="503"/>
                    </a:cubicBezTo>
                    <a:cubicBezTo>
                      <a:pt x="238" y="502"/>
                      <a:pt x="240" y="501"/>
                      <a:pt x="242" y="500"/>
                    </a:cubicBezTo>
                    <a:cubicBezTo>
                      <a:pt x="243" y="500"/>
                      <a:pt x="244" y="500"/>
                      <a:pt x="244" y="498"/>
                    </a:cubicBezTo>
                    <a:cubicBezTo>
                      <a:pt x="244" y="497"/>
                      <a:pt x="245" y="495"/>
                      <a:pt x="248" y="495"/>
                    </a:cubicBezTo>
                    <a:cubicBezTo>
                      <a:pt x="251" y="495"/>
                      <a:pt x="255" y="492"/>
                      <a:pt x="257" y="491"/>
                    </a:cubicBezTo>
                    <a:cubicBezTo>
                      <a:pt x="258" y="490"/>
                      <a:pt x="259" y="490"/>
                      <a:pt x="260" y="490"/>
                    </a:cubicBezTo>
                    <a:cubicBezTo>
                      <a:pt x="260" y="489"/>
                      <a:pt x="260" y="489"/>
                      <a:pt x="260" y="489"/>
                    </a:cubicBezTo>
                    <a:cubicBezTo>
                      <a:pt x="264" y="488"/>
                      <a:pt x="267" y="486"/>
                      <a:pt x="270" y="487"/>
                    </a:cubicBezTo>
                    <a:cubicBezTo>
                      <a:pt x="270" y="487"/>
                      <a:pt x="271" y="488"/>
                      <a:pt x="271" y="488"/>
                    </a:cubicBezTo>
                    <a:cubicBezTo>
                      <a:pt x="272" y="488"/>
                      <a:pt x="272" y="489"/>
                      <a:pt x="273" y="489"/>
                    </a:cubicBezTo>
                    <a:cubicBezTo>
                      <a:pt x="273" y="489"/>
                      <a:pt x="273" y="489"/>
                      <a:pt x="273" y="488"/>
                    </a:cubicBezTo>
                    <a:cubicBezTo>
                      <a:pt x="274" y="486"/>
                      <a:pt x="276" y="485"/>
                      <a:pt x="279" y="485"/>
                    </a:cubicBezTo>
                    <a:cubicBezTo>
                      <a:pt x="281" y="485"/>
                      <a:pt x="284" y="486"/>
                      <a:pt x="285" y="488"/>
                    </a:cubicBezTo>
                    <a:cubicBezTo>
                      <a:pt x="285" y="488"/>
                      <a:pt x="288" y="489"/>
                      <a:pt x="289" y="489"/>
                    </a:cubicBezTo>
                    <a:cubicBezTo>
                      <a:pt x="292" y="490"/>
                      <a:pt x="295" y="490"/>
                      <a:pt x="297" y="491"/>
                    </a:cubicBezTo>
                    <a:cubicBezTo>
                      <a:pt x="298" y="492"/>
                      <a:pt x="298" y="492"/>
                      <a:pt x="298" y="492"/>
                    </a:cubicBezTo>
                    <a:cubicBezTo>
                      <a:pt x="303" y="495"/>
                      <a:pt x="306" y="498"/>
                      <a:pt x="307" y="500"/>
                    </a:cubicBezTo>
                    <a:cubicBezTo>
                      <a:pt x="308" y="498"/>
                      <a:pt x="309" y="498"/>
                      <a:pt x="310" y="498"/>
                    </a:cubicBezTo>
                    <a:cubicBezTo>
                      <a:pt x="312" y="498"/>
                      <a:pt x="313" y="499"/>
                      <a:pt x="316" y="501"/>
                    </a:cubicBezTo>
                    <a:cubicBezTo>
                      <a:pt x="317" y="501"/>
                      <a:pt x="319" y="502"/>
                      <a:pt x="320" y="502"/>
                    </a:cubicBezTo>
                    <a:cubicBezTo>
                      <a:pt x="322" y="502"/>
                      <a:pt x="323" y="501"/>
                      <a:pt x="324" y="501"/>
                    </a:cubicBezTo>
                    <a:cubicBezTo>
                      <a:pt x="325" y="498"/>
                      <a:pt x="330" y="495"/>
                      <a:pt x="334" y="495"/>
                    </a:cubicBezTo>
                    <a:cubicBezTo>
                      <a:pt x="336" y="495"/>
                      <a:pt x="337" y="496"/>
                      <a:pt x="338" y="496"/>
                    </a:cubicBezTo>
                    <a:cubicBezTo>
                      <a:pt x="338" y="497"/>
                      <a:pt x="338" y="497"/>
                      <a:pt x="338" y="497"/>
                    </a:cubicBezTo>
                    <a:cubicBezTo>
                      <a:pt x="339" y="497"/>
                      <a:pt x="340" y="498"/>
                      <a:pt x="340" y="498"/>
                    </a:cubicBezTo>
                    <a:cubicBezTo>
                      <a:pt x="340" y="498"/>
                      <a:pt x="340" y="498"/>
                      <a:pt x="341" y="497"/>
                    </a:cubicBezTo>
                    <a:cubicBezTo>
                      <a:pt x="343" y="495"/>
                      <a:pt x="346" y="494"/>
                      <a:pt x="349" y="494"/>
                    </a:cubicBezTo>
                    <a:cubicBezTo>
                      <a:pt x="352" y="494"/>
                      <a:pt x="355" y="496"/>
                      <a:pt x="356" y="498"/>
                    </a:cubicBezTo>
                    <a:cubicBezTo>
                      <a:pt x="356" y="499"/>
                      <a:pt x="357" y="500"/>
                      <a:pt x="361" y="500"/>
                    </a:cubicBezTo>
                    <a:cubicBezTo>
                      <a:pt x="364" y="500"/>
                      <a:pt x="365" y="502"/>
                      <a:pt x="366" y="503"/>
                    </a:cubicBezTo>
                    <a:cubicBezTo>
                      <a:pt x="366" y="503"/>
                      <a:pt x="366" y="503"/>
                      <a:pt x="366" y="504"/>
                    </a:cubicBezTo>
                    <a:cubicBezTo>
                      <a:pt x="366" y="503"/>
                      <a:pt x="367" y="503"/>
                      <a:pt x="367" y="502"/>
                    </a:cubicBezTo>
                    <a:cubicBezTo>
                      <a:pt x="367" y="501"/>
                      <a:pt x="368" y="500"/>
                      <a:pt x="369" y="499"/>
                    </a:cubicBezTo>
                    <a:cubicBezTo>
                      <a:pt x="369" y="499"/>
                      <a:pt x="370" y="498"/>
                      <a:pt x="371" y="498"/>
                    </a:cubicBezTo>
                    <a:cubicBezTo>
                      <a:pt x="371" y="498"/>
                      <a:pt x="371" y="498"/>
                      <a:pt x="371" y="498"/>
                    </a:cubicBezTo>
                    <a:cubicBezTo>
                      <a:pt x="373" y="499"/>
                      <a:pt x="374" y="499"/>
                      <a:pt x="375" y="500"/>
                    </a:cubicBezTo>
                    <a:cubicBezTo>
                      <a:pt x="376" y="501"/>
                      <a:pt x="378" y="502"/>
                      <a:pt x="379" y="502"/>
                    </a:cubicBezTo>
                    <a:cubicBezTo>
                      <a:pt x="383" y="502"/>
                      <a:pt x="384" y="501"/>
                      <a:pt x="384" y="500"/>
                    </a:cubicBezTo>
                    <a:cubicBezTo>
                      <a:pt x="384" y="496"/>
                      <a:pt x="384" y="494"/>
                      <a:pt x="383" y="494"/>
                    </a:cubicBezTo>
                    <a:cubicBezTo>
                      <a:pt x="382" y="494"/>
                      <a:pt x="380" y="493"/>
                      <a:pt x="379" y="493"/>
                    </a:cubicBezTo>
                    <a:cubicBezTo>
                      <a:pt x="378" y="492"/>
                      <a:pt x="377" y="491"/>
                      <a:pt x="375" y="491"/>
                    </a:cubicBezTo>
                    <a:cubicBezTo>
                      <a:pt x="372" y="491"/>
                      <a:pt x="370" y="488"/>
                      <a:pt x="369" y="486"/>
                    </a:cubicBezTo>
                    <a:cubicBezTo>
                      <a:pt x="369" y="484"/>
                      <a:pt x="370" y="482"/>
                      <a:pt x="372" y="482"/>
                    </a:cubicBezTo>
                    <a:cubicBezTo>
                      <a:pt x="375" y="480"/>
                      <a:pt x="377" y="479"/>
                      <a:pt x="378" y="478"/>
                    </a:cubicBezTo>
                    <a:cubicBezTo>
                      <a:pt x="377" y="477"/>
                      <a:pt x="376" y="473"/>
                      <a:pt x="377" y="470"/>
                    </a:cubicBezTo>
                    <a:cubicBezTo>
                      <a:pt x="378" y="469"/>
                      <a:pt x="379" y="468"/>
                      <a:pt x="381" y="467"/>
                    </a:cubicBezTo>
                    <a:cubicBezTo>
                      <a:pt x="382" y="467"/>
                      <a:pt x="384" y="467"/>
                      <a:pt x="385" y="467"/>
                    </a:cubicBezTo>
                    <a:cubicBezTo>
                      <a:pt x="386" y="467"/>
                      <a:pt x="387" y="467"/>
                      <a:pt x="387" y="467"/>
                    </a:cubicBezTo>
                    <a:cubicBezTo>
                      <a:pt x="385" y="466"/>
                      <a:pt x="383" y="465"/>
                      <a:pt x="382" y="463"/>
                    </a:cubicBezTo>
                    <a:cubicBezTo>
                      <a:pt x="380" y="461"/>
                      <a:pt x="379" y="453"/>
                      <a:pt x="382" y="451"/>
                    </a:cubicBezTo>
                    <a:cubicBezTo>
                      <a:pt x="383" y="451"/>
                      <a:pt x="384" y="451"/>
                      <a:pt x="385" y="451"/>
                    </a:cubicBezTo>
                    <a:cubicBezTo>
                      <a:pt x="386" y="451"/>
                      <a:pt x="386" y="451"/>
                      <a:pt x="387" y="451"/>
                    </a:cubicBezTo>
                    <a:cubicBezTo>
                      <a:pt x="389" y="451"/>
                      <a:pt x="391" y="451"/>
                      <a:pt x="392" y="451"/>
                    </a:cubicBezTo>
                    <a:cubicBezTo>
                      <a:pt x="393" y="450"/>
                      <a:pt x="395" y="450"/>
                      <a:pt x="397" y="450"/>
                    </a:cubicBezTo>
                    <a:cubicBezTo>
                      <a:pt x="398" y="450"/>
                      <a:pt x="399" y="450"/>
                      <a:pt x="400" y="450"/>
                    </a:cubicBezTo>
                    <a:cubicBezTo>
                      <a:pt x="402" y="450"/>
                      <a:pt x="403" y="450"/>
                      <a:pt x="404" y="450"/>
                    </a:cubicBezTo>
                    <a:cubicBezTo>
                      <a:pt x="404" y="450"/>
                      <a:pt x="404" y="450"/>
                      <a:pt x="405" y="449"/>
                    </a:cubicBezTo>
                    <a:cubicBezTo>
                      <a:pt x="409" y="446"/>
                      <a:pt x="418" y="445"/>
                      <a:pt x="423" y="445"/>
                    </a:cubicBezTo>
                    <a:cubicBezTo>
                      <a:pt x="425" y="445"/>
                      <a:pt x="427" y="445"/>
                      <a:pt x="429" y="444"/>
                    </a:cubicBezTo>
                    <a:cubicBezTo>
                      <a:pt x="431" y="443"/>
                      <a:pt x="432" y="442"/>
                      <a:pt x="434" y="442"/>
                    </a:cubicBezTo>
                    <a:cubicBezTo>
                      <a:pt x="440" y="441"/>
                      <a:pt x="448" y="440"/>
                      <a:pt x="450" y="439"/>
                    </a:cubicBezTo>
                    <a:cubicBezTo>
                      <a:pt x="451" y="439"/>
                      <a:pt x="452" y="438"/>
                      <a:pt x="455" y="438"/>
                    </a:cubicBezTo>
                    <a:cubicBezTo>
                      <a:pt x="457" y="437"/>
                      <a:pt x="464" y="436"/>
                      <a:pt x="465" y="435"/>
                    </a:cubicBezTo>
                    <a:cubicBezTo>
                      <a:pt x="466" y="431"/>
                      <a:pt x="476" y="430"/>
                      <a:pt x="478" y="430"/>
                    </a:cubicBezTo>
                    <a:cubicBezTo>
                      <a:pt x="480" y="430"/>
                      <a:pt x="481" y="430"/>
                      <a:pt x="482" y="430"/>
                    </a:cubicBezTo>
                    <a:cubicBezTo>
                      <a:pt x="485" y="432"/>
                      <a:pt x="487" y="432"/>
                      <a:pt x="489" y="432"/>
                    </a:cubicBezTo>
                    <a:cubicBezTo>
                      <a:pt x="491" y="431"/>
                      <a:pt x="496" y="432"/>
                      <a:pt x="498" y="434"/>
                    </a:cubicBezTo>
                    <a:cubicBezTo>
                      <a:pt x="499" y="436"/>
                      <a:pt x="499" y="437"/>
                      <a:pt x="499" y="438"/>
                    </a:cubicBezTo>
                    <a:cubicBezTo>
                      <a:pt x="499" y="439"/>
                      <a:pt x="499" y="440"/>
                      <a:pt x="500" y="442"/>
                    </a:cubicBezTo>
                    <a:cubicBezTo>
                      <a:pt x="500" y="443"/>
                      <a:pt x="501" y="445"/>
                      <a:pt x="501" y="446"/>
                    </a:cubicBezTo>
                    <a:cubicBezTo>
                      <a:pt x="501" y="448"/>
                      <a:pt x="500" y="449"/>
                      <a:pt x="499" y="449"/>
                    </a:cubicBezTo>
                    <a:cubicBezTo>
                      <a:pt x="499" y="449"/>
                      <a:pt x="499" y="449"/>
                      <a:pt x="499" y="449"/>
                    </a:cubicBezTo>
                    <a:cubicBezTo>
                      <a:pt x="500" y="449"/>
                      <a:pt x="500" y="449"/>
                      <a:pt x="500" y="449"/>
                    </a:cubicBezTo>
                    <a:cubicBezTo>
                      <a:pt x="503" y="449"/>
                      <a:pt x="506" y="448"/>
                      <a:pt x="506" y="448"/>
                    </a:cubicBezTo>
                    <a:cubicBezTo>
                      <a:pt x="507" y="446"/>
                      <a:pt x="509" y="446"/>
                      <a:pt x="509" y="446"/>
                    </a:cubicBezTo>
                    <a:cubicBezTo>
                      <a:pt x="512" y="446"/>
                      <a:pt x="513" y="448"/>
                      <a:pt x="514" y="451"/>
                    </a:cubicBezTo>
                    <a:cubicBezTo>
                      <a:pt x="515" y="450"/>
                      <a:pt x="516" y="449"/>
                      <a:pt x="517" y="449"/>
                    </a:cubicBezTo>
                    <a:cubicBezTo>
                      <a:pt x="518" y="449"/>
                      <a:pt x="521" y="450"/>
                      <a:pt x="522" y="452"/>
                    </a:cubicBezTo>
                    <a:cubicBezTo>
                      <a:pt x="522" y="452"/>
                      <a:pt x="523" y="451"/>
                      <a:pt x="523" y="451"/>
                    </a:cubicBezTo>
                    <a:cubicBezTo>
                      <a:pt x="524" y="451"/>
                      <a:pt x="525" y="451"/>
                      <a:pt x="526" y="451"/>
                    </a:cubicBezTo>
                    <a:cubicBezTo>
                      <a:pt x="527" y="451"/>
                      <a:pt x="529" y="452"/>
                      <a:pt x="529" y="454"/>
                    </a:cubicBezTo>
                    <a:cubicBezTo>
                      <a:pt x="529" y="456"/>
                      <a:pt x="527" y="457"/>
                      <a:pt x="526" y="458"/>
                    </a:cubicBezTo>
                    <a:cubicBezTo>
                      <a:pt x="525" y="459"/>
                      <a:pt x="524" y="459"/>
                      <a:pt x="524" y="460"/>
                    </a:cubicBezTo>
                    <a:cubicBezTo>
                      <a:pt x="524" y="460"/>
                      <a:pt x="524" y="460"/>
                      <a:pt x="524" y="460"/>
                    </a:cubicBezTo>
                    <a:cubicBezTo>
                      <a:pt x="524" y="460"/>
                      <a:pt x="525" y="459"/>
                      <a:pt x="526" y="459"/>
                    </a:cubicBezTo>
                    <a:cubicBezTo>
                      <a:pt x="527" y="458"/>
                      <a:pt x="529" y="457"/>
                      <a:pt x="531" y="457"/>
                    </a:cubicBezTo>
                    <a:cubicBezTo>
                      <a:pt x="531" y="457"/>
                      <a:pt x="531" y="457"/>
                      <a:pt x="532" y="457"/>
                    </a:cubicBezTo>
                    <a:cubicBezTo>
                      <a:pt x="532" y="457"/>
                      <a:pt x="532" y="457"/>
                      <a:pt x="532" y="457"/>
                    </a:cubicBezTo>
                    <a:cubicBezTo>
                      <a:pt x="533" y="457"/>
                      <a:pt x="536" y="456"/>
                      <a:pt x="538" y="455"/>
                    </a:cubicBezTo>
                    <a:cubicBezTo>
                      <a:pt x="540" y="454"/>
                      <a:pt x="541" y="453"/>
                      <a:pt x="543" y="452"/>
                    </a:cubicBezTo>
                    <a:cubicBezTo>
                      <a:pt x="545" y="452"/>
                      <a:pt x="548" y="450"/>
                      <a:pt x="550" y="449"/>
                    </a:cubicBezTo>
                    <a:cubicBezTo>
                      <a:pt x="551" y="448"/>
                      <a:pt x="552" y="447"/>
                      <a:pt x="553" y="447"/>
                    </a:cubicBezTo>
                    <a:cubicBezTo>
                      <a:pt x="554" y="446"/>
                      <a:pt x="555" y="446"/>
                      <a:pt x="557" y="445"/>
                    </a:cubicBezTo>
                    <a:cubicBezTo>
                      <a:pt x="557" y="445"/>
                      <a:pt x="558" y="445"/>
                      <a:pt x="558" y="445"/>
                    </a:cubicBezTo>
                    <a:cubicBezTo>
                      <a:pt x="560" y="445"/>
                      <a:pt x="563" y="446"/>
                      <a:pt x="563" y="447"/>
                    </a:cubicBezTo>
                    <a:cubicBezTo>
                      <a:pt x="563" y="448"/>
                      <a:pt x="564" y="449"/>
                      <a:pt x="563" y="451"/>
                    </a:cubicBezTo>
                    <a:cubicBezTo>
                      <a:pt x="562" y="452"/>
                      <a:pt x="561" y="452"/>
                      <a:pt x="561" y="453"/>
                    </a:cubicBezTo>
                    <a:cubicBezTo>
                      <a:pt x="561" y="453"/>
                      <a:pt x="562" y="455"/>
                      <a:pt x="565" y="456"/>
                    </a:cubicBezTo>
                    <a:cubicBezTo>
                      <a:pt x="572" y="458"/>
                      <a:pt x="580" y="470"/>
                      <a:pt x="585" y="478"/>
                    </a:cubicBezTo>
                    <a:cubicBezTo>
                      <a:pt x="587" y="481"/>
                      <a:pt x="587" y="481"/>
                      <a:pt x="587" y="481"/>
                    </a:cubicBezTo>
                    <a:cubicBezTo>
                      <a:pt x="589" y="484"/>
                      <a:pt x="591" y="488"/>
                      <a:pt x="593" y="492"/>
                    </a:cubicBezTo>
                    <a:cubicBezTo>
                      <a:pt x="594" y="495"/>
                      <a:pt x="596" y="499"/>
                      <a:pt x="597" y="500"/>
                    </a:cubicBezTo>
                    <a:cubicBezTo>
                      <a:pt x="597" y="500"/>
                      <a:pt x="598" y="499"/>
                      <a:pt x="598" y="498"/>
                    </a:cubicBezTo>
                    <a:cubicBezTo>
                      <a:pt x="599" y="497"/>
                      <a:pt x="600" y="495"/>
                      <a:pt x="601" y="494"/>
                    </a:cubicBezTo>
                    <a:cubicBezTo>
                      <a:pt x="602" y="494"/>
                      <a:pt x="602" y="493"/>
                      <a:pt x="603" y="493"/>
                    </a:cubicBezTo>
                    <a:cubicBezTo>
                      <a:pt x="606" y="493"/>
                      <a:pt x="608" y="495"/>
                      <a:pt x="610" y="497"/>
                    </a:cubicBezTo>
                    <a:cubicBezTo>
                      <a:pt x="611" y="498"/>
                      <a:pt x="612" y="499"/>
                      <a:pt x="613" y="499"/>
                    </a:cubicBezTo>
                    <a:cubicBezTo>
                      <a:pt x="614" y="500"/>
                      <a:pt x="615" y="500"/>
                      <a:pt x="616" y="500"/>
                    </a:cubicBezTo>
                    <a:cubicBezTo>
                      <a:pt x="618" y="501"/>
                      <a:pt x="621" y="502"/>
                      <a:pt x="622" y="501"/>
                    </a:cubicBezTo>
                    <a:cubicBezTo>
                      <a:pt x="623" y="501"/>
                      <a:pt x="624" y="501"/>
                      <a:pt x="625" y="500"/>
                    </a:cubicBezTo>
                    <a:cubicBezTo>
                      <a:pt x="629" y="499"/>
                      <a:pt x="633" y="497"/>
                      <a:pt x="635" y="498"/>
                    </a:cubicBezTo>
                    <a:cubicBezTo>
                      <a:pt x="636" y="498"/>
                      <a:pt x="636" y="499"/>
                      <a:pt x="637" y="499"/>
                    </a:cubicBezTo>
                    <a:cubicBezTo>
                      <a:pt x="639" y="500"/>
                      <a:pt x="642" y="501"/>
                      <a:pt x="643" y="505"/>
                    </a:cubicBezTo>
                    <a:cubicBezTo>
                      <a:pt x="645" y="509"/>
                      <a:pt x="647" y="510"/>
                      <a:pt x="649" y="510"/>
                    </a:cubicBezTo>
                    <a:cubicBezTo>
                      <a:pt x="650" y="510"/>
                      <a:pt x="653" y="510"/>
                      <a:pt x="653" y="516"/>
                    </a:cubicBezTo>
                    <a:cubicBezTo>
                      <a:pt x="653" y="517"/>
                      <a:pt x="656" y="519"/>
                      <a:pt x="657" y="519"/>
                    </a:cubicBezTo>
                    <a:cubicBezTo>
                      <a:pt x="659" y="519"/>
                      <a:pt x="664" y="518"/>
                      <a:pt x="665" y="517"/>
                    </a:cubicBezTo>
                    <a:cubicBezTo>
                      <a:pt x="666" y="516"/>
                      <a:pt x="667" y="516"/>
                      <a:pt x="668" y="516"/>
                    </a:cubicBezTo>
                    <a:cubicBezTo>
                      <a:pt x="670" y="516"/>
                      <a:pt x="671" y="517"/>
                      <a:pt x="672" y="519"/>
                    </a:cubicBezTo>
                    <a:cubicBezTo>
                      <a:pt x="672" y="519"/>
                      <a:pt x="672" y="520"/>
                      <a:pt x="672" y="520"/>
                    </a:cubicBezTo>
                    <a:cubicBezTo>
                      <a:pt x="672" y="520"/>
                      <a:pt x="672" y="520"/>
                      <a:pt x="672" y="521"/>
                    </a:cubicBezTo>
                    <a:cubicBezTo>
                      <a:pt x="673" y="521"/>
                      <a:pt x="673" y="521"/>
                      <a:pt x="673" y="521"/>
                    </a:cubicBezTo>
                    <a:cubicBezTo>
                      <a:pt x="673" y="522"/>
                      <a:pt x="673" y="522"/>
                      <a:pt x="673" y="522"/>
                    </a:cubicBezTo>
                    <a:cubicBezTo>
                      <a:pt x="674" y="522"/>
                      <a:pt x="674" y="522"/>
                      <a:pt x="674" y="523"/>
                    </a:cubicBezTo>
                    <a:cubicBezTo>
                      <a:pt x="674" y="523"/>
                      <a:pt x="674" y="523"/>
                      <a:pt x="674" y="523"/>
                    </a:cubicBezTo>
                    <a:cubicBezTo>
                      <a:pt x="675" y="523"/>
                      <a:pt x="675" y="523"/>
                      <a:pt x="675" y="523"/>
                    </a:cubicBezTo>
                    <a:cubicBezTo>
                      <a:pt x="675" y="523"/>
                      <a:pt x="675" y="523"/>
                      <a:pt x="675" y="523"/>
                    </a:cubicBezTo>
                    <a:cubicBezTo>
                      <a:pt x="675" y="523"/>
                      <a:pt x="675" y="523"/>
                      <a:pt x="675" y="523"/>
                    </a:cubicBezTo>
                    <a:cubicBezTo>
                      <a:pt x="676" y="523"/>
                      <a:pt x="677" y="523"/>
                      <a:pt x="678" y="524"/>
                    </a:cubicBezTo>
                    <a:cubicBezTo>
                      <a:pt x="678" y="524"/>
                      <a:pt x="678" y="524"/>
                      <a:pt x="678" y="524"/>
                    </a:cubicBezTo>
                    <a:cubicBezTo>
                      <a:pt x="678" y="524"/>
                      <a:pt x="679" y="524"/>
                      <a:pt x="680" y="524"/>
                    </a:cubicBezTo>
                    <a:cubicBezTo>
                      <a:pt x="680" y="524"/>
                      <a:pt x="680" y="524"/>
                      <a:pt x="680" y="524"/>
                    </a:cubicBezTo>
                    <a:cubicBezTo>
                      <a:pt x="680" y="524"/>
                      <a:pt x="680" y="524"/>
                      <a:pt x="680" y="524"/>
                    </a:cubicBezTo>
                    <a:cubicBezTo>
                      <a:pt x="680" y="524"/>
                      <a:pt x="680" y="524"/>
                      <a:pt x="680" y="523"/>
                    </a:cubicBezTo>
                    <a:cubicBezTo>
                      <a:pt x="680" y="523"/>
                      <a:pt x="680" y="523"/>
                      <a:pt x="680" y="523"/>
                    </a:cubicBezTo>
                    <a:cubicBezTo>
                      <a:pt x="681" y="522"/>
                      <a:pt x="683" y="521"/>
                      <a:pt x="689" y="520"/>
                    </a:cubicBezTo>
                    <a:cubicBezTo>
                      <a:pt x="694" y="519"/>
                      <a:pt x="697" y="518"/>
                      <a:pt x="698" y="517"/>
                    </a:cubicBezTo>
                    <a:cubicBezTo>
                      <a:pt x="699" y="514"/>
                      <a:pt x="701" y="513"/>
                      <a:pt x="704" y="513"/>
                    </a:cubicBezTo>
                    <a:cubicBezTo>
                      <a:pt x="705" y="512"/>
                      <a:pt x="706" y="512"/>
                      <a:pt x="707" y="511"/>
                    </a:cubicBezTo>
                    <a:cubicBezTo>
                      <a:pt x="708" y="510"/>
                      <a:pt x="709" y="509"/>
                      <a:pt x="711" y="508"/>
                    </a:cubicBezTo>
                    <a:cubicBezTo>
                      <a:pt x="712" y="508"/>
                      <a:pt x="713" y="507"/>
                      <a:pt x="714" y="507"/>
                    </a:cubicBezTo>
                    <a:cubicBezTo>
                      <a:pt x="715" y="505"/>
                      <a:pt x="717" y="504"/>
                      <a:pt x="719" y="504"/>
                    </a:cubicBezTo>
                    <a:cubicBezTo>
                      <a:pt x="720" y="504"/>
                      <a:pt x="721" y="503"/>
                      <a:pt x="721" y="503"/>
                    </a:cubicBezTo>
                    <a:cubicBezTo>
                      <a:pt x="723" y="501"/>
                      <a:pt x="727" y="501"/>
                      <a:pt x="728" y="501"/>
                    </a:cubicBezTo>
                    <a:cubicBezTo>
                      <a:pt x="730" y="501"/>
                      <a:pt x="731" y="501"/>
                      <a:pt x="732" y="501"/>
                    </a:cubicBezTo>
                    <a:cubicBezTo>
                      <a:pt x="734" y="502"/>
                      <a:pt x="744" y="504"/>
                      <a:pt x="746" y="504"/>
                    </a:cubicBezTo>
                    <a:cubicBezTo>
                      <a:pt x="747" y="504"/>
                      <a:pt x="747" y="504"/>
                      <a:pt x="747" y="504"/>
                    </a:cubicBezTo>
                    <a:cubicBezTo>
                      <a:pt x="749" y="504"/>
                      <a:pt x="750" y="506"/>
                      <a:pt x="751" y="508"/>
                    </a:cubicBezTo>
                    <a:cubicBezTo>
                      <a:pt x="751" y="509"/>
                      <a:pt x="751" y="510"/>
                      <a:pt x="751" y="510"/>
                    </a:cubicBezTo>
                    <a:cubicBezTo>
                      <a:pt x="752" y="510"/>
                      <a:pt x="753" y="511"/>
                      <a:pt x="754" y="512"/>
                    </a:cubicBezTo>
                    <a:cubicBezTo>
                      <a:pt x="756" y="512"/>
                      <a:pt x="758" y="514"/>
                      <a:pt x="759" y="514"/>
                    </a:cubicBezTo>
                    <a:cubicBezTo>
                      <a:pt x="760" y="513"/>
                      <a:pt x="762" y="512"/>
                      <a:pt x="765" y="512"/>
                    </a:cubicBezTo>
                    <a:cubicBezTo>
                      <a:pt x="767" y="512"/>
                      <a:pt x="768" y="512"/>
                      <a:pt x="770" y="513"/>
                    </a:cubicBezTo>
                    <a:cubicBezTo>
                      <a:pt x="770" y="514"/>
                      <a:pt x="771" y="514"/>
                      <a:pt x="771" y="514"/>
                    </a:cubicBezTo>
                    <a:cubicBezTo>
                      <a:pt x="773" y="515"/>
                      <a:pt x="774" y="516"/>
                      <a:pt x="775" y="516"/>
                    </a:cubicBezTo>
                    <a:cubicBezTo>
                      <a:pt x="776" y="515"/>
                      <a:pt x="778" y="514"/>
                      <a:pt x="780" y="513"/>
                    </a:cubicBezTo>
                    <a:cubicBezTo>
                      <a:pt x="780" y="513"/>
                      <a:pt x="781" y="513"/>
                      <a:pt x="782" y="512"/>
                    </a:cubicBezTo>
                    <a:cubicBezTo>
                      <a:pt x="783" y="512"/>
                      <a:pt x="784" y="512"/>
                      <a:pt x="785" y="511"/>
                    </a:cubicBezTo>
                    <a:cubicBezTo>
                      <a:pt x="785" y="511"/>
                      <a:pt x="786" y="508"/>
                      <a:pt x="785" y="507"/>
                    </a:cubicBezTo>
                    <a:cubicBezTo>
                      <a:pt x="783" y="506"/>
                      <a:pt x="781" y="499"/>
                      <a:pt x="780" y="497"/>
                    </a:cubicBezTo>
                    <a:cubicBezTo>
                      <a:pt x="780" y="494"/>
                      <a:pt x="782" y="493"/>
                      <a:pt x="784" y="492"/>
                    </a:cubicBezTo>
                    <a:cubicBezTo>
                      <a:pt x="784" y="491"/>
                      <a:pt x="785" y="491"/>
                      <a:pt x="785" y="490"/>
                    </a:cubicBezTo>
                    <a:cubicBezTo>
                      <a:pt x="786" y="488"/>
                      <a:pt x="788" y="487"/>
                      <a:pt x="790" y="486"/>
                    </a:cubicBezTo>
                    <a:cubicBezTo>
                      <a:pt x="791" y="486"/>
                      <a:pt x="791" y="486"/>
                      <a:pt x="792" y="485"/>
                    </a:cubicBezTo>
                    <a:cubicBezTo>
                      <a:pt x="792" y="485"/>
                      <a:pt x="792" y="485"/>
                      <a:pt x="792" y="484"/>
                    </a:cubicBezTo>
                    <a:cubicBezTo>
                      <a:pt x="793" y="483"/>
                      <a:pt x="794" y="481"/>
                      <a:pt x="796" y="481"/>
                    </a:cubicBezTo>
                    <a:cubicBezTo>
                      <a:pt x="797" y="481"/>
                      <a:pt x="797" y="481"/>
                      <a:pt x="798" y="481"/>
                    </a:cubicBezTo>
                    <a:cubicBezTo>
                      <a:pt x="798" y="482"/>
                      <a:pt x="805" y="484"/>
                      <a:pt x="807" y="485"/>
                    </a:cubicBezTo>
                    <a:cubicBezTo>
                      <a:pt x="807" y="486"/>
                      <a:pt x="810" y="486"/>
                      <a:pt x="812" y="486"/>
                    </a:cubicBezTo>
                    <a:cubicBezTo>
                      <a:pt x="815" y="486"/>
                      <a:pt x="819" y="488"/>
                      <a:pt x="822" y="490"/>
                    </a:cubicBezTo>
                    <a:cubicBezTo>
                      <a:pt x="822" y="490"/>
                      <a:pt x="824" y="491"/>
                      <a:pt x="826" y="491"/>
                    </a:cubicBezTo>
                    <a:cubicBezTo>
                      <a:pt x="829" y="491"/>
                      <a:pt x="832" y="492"/>
                      <a:pt x="833" y="494"/>
                    </a:cubicBezTo>
                    <a:cubicBezTo>
                      <a:pt x="834" y="495"/>
                      <a:pt x="834" y="497"/>
                      <a:pt x="834" y="499"/>
                    </a:cubicBezTo>
                    <a:cubicBezTo>
                      <a:pt x="834" y="501"/>
                      <a:pt x="834" y="503"/>
                      <a:pt x="835" y="503"/>
                    </a:cubicBezTo>
                    <a:cubicBezTo>
                      <a:pt x="837" y="506"/>
                      <a:pt x="839" y="508"/>
                      <a:pt x="839" y="508"/>
                    </a:cubicBezTo>
                    <a:cubicBezTo>
                      <a:pt x="841" y="507"/>
                      <a:pt x="843" y="508"/>
                      <a:pt x="846" y="509"/>
                    </a:cubicBezTo>
                    <a:cubicBezTo>
                      <a:pt x="847" y="510"/>
                      <a:pt x="849" y="511"/>
                      <a:pt x="850" y="511"/>
                    </a:cubicBezTo>
                    <a:cubicBezTo>
                      <a:pt x="850" y="511"/>
                      <a:pt x="852" y="510"/>
                      <a:pt x="853" y="509"/>
                    </a:cubicBezTo>
                    <a:cubicBezTo>
                      <a:pt x="855" y="508"/>
                      <a:pt x="856" y="507"/>
                      <a:pt x="858" y="507"/>
                    </a:cubicBezTo>
                    <a:cubicBezTo>
                      <a:pt x="859" y="507"/>
                      <a:pt x="860" y="507"/>
                      <a:pt x="862" y="506"/>
                    </a:cubicBezTo>
                    <a:cubicBezTo>
                      <a:pt x="865" y="506"/>
                      <a:pt x="867" y="505"/>
                      <a:pt x="869" y="506"/>
                    </a:cubicBezTo>
                    <a:cubicBezTo>
                      <a:pt x="869" y="506"/>
                      <a:pt x="871" y="506"/>
                      <a:pt x="872" y="507"/>
                    </a:cubicBezTo>
                    <a:cubicBezTo>
                      <a:pt x="874" y="507"/>
                      <a:pt x="877" y="508"/>
                      <a:pt x="878" y="508"/>
                    </a:cubicBezTo>
                    <a:cubicBezTo>
                      <a:pt x="879" y="508"/>
                      <a:pt x="879" y="508"/>
                      <a:pt x="880" y="508"/>
                    </a:cubicBezTo>
                    <a:cubicBezTo>
                      <a:pt x="881" y="508"/>
                      <a:pt x="888" y="508"/>
                      <a:pt x="889" y="511"/>
                    </a:cubicBezTo>
                    <a:cubicBezTo>
                      <a:pt x="889" y="512"/>
                      <a:pt x="891" y="512"/>
                      <a:pt x="892" y="512"/>
                    </a:cubicBezTo>
                    <a:cubicBezTo>
                      <a:pt x="895" y="513"/>
                      <a:pt x="899" y="514"/>
                      <a:pt x="899" y="517"/>
                    </a:cubicBezTo>
                    <a:cubicBezTo>
                      <a:pt x="899" y="517"/>
                      <a:pt x="900" y="518"/>
                      <a:pt x="901" y="518"/>
                    </a:cubicBezTo>
                    <a:cubicBezTo>
                      <a:pt x="902" y="519"/>
                      <a:pt x="904" y="520"/>
                      <a:pt x="905" y="522"/>
                    </a:cubicBezTo>
                    <a:cubicBezTo>
                      <a:pt x="905" y="522"/>
                      <a:pt x="907" y="522"/>
                      <a:pt x="908" y="523"/>
                    </a:cubicBezTo>
                    <a:cubicBezTo>
                      <a:pt x="909" y="523"/>
                      <a:pt x="910" y="523"/>
                      <a:pt x="911" y="523"/>
                    </a:cubicBezTo>
                    <a:cubicBezTo>
                      <a:pt x="914" y="523"/>
                      <a:pt x="916" y="523"/>
                      <a:pt x="917" y="523"/>
                    </a:cubicBezTo>
                    <a:cubicBezTo>
                      <a:pt x="918" y="524"/>
                      <a:pt x="918" y="524"/>
                      <a:pt x="918" y="524"/>
                    </a:cubicBezTo>
                    <a:cubicBezTo>
                      <a:pt x="919" y="524"/>
                      <a:pt x="921" y="525"/>
                      <a:pt x="925" y="525"/>
                    </a:cubicBezTo>
                    <a:cubicBezTo>
                      <a:pt x="928" y="525"/>
                      <a:pt x="930" y="524"/>
                      <a:pt x="931" y="524"/>
                    </a:cubicBezTo>
                    <a:cubicBezTo>
                      <a:pt x="931" y="523"/>
                      <a:pt x="934" y="523"/>
                      <a:pt x="938" y="522"/>
                    </a:cubicBezTo>
                    <a:cubicBezTo>
                      <a:pt x="941" y="522"/>
                      <a:pt x="945" y="521"/>
                      <a:pt x="946" y="520"/>
                    </a:cubicBezTo>
                    <a:cubicBezTo>
                      <a:pt x="947" y="519"/>
                      <a:pt x="949" y="519"/>
                      <a:pt x="951" y="519"/>
                    </a:cubicBezTo>
                    <a:cubicBezTo>
                      <a:pt x="952" y="519"/>
                      <a:pt x="953" y="518"/>
                      <a:pt x="954" y="518"/>
                    </a:cubicBezTo>
                    <a:cubicBezTo>
                      <a:pt x="954" y="516"/>
                      <a:pt x="957" y="514"/>
                      <a:pt x="960" y="513"/>
                    </a:cubicBezTo>
                    <a:cubicBezTo>
                      <a:pt x="961" y="512"/>
                      <a:pt x="963" y="512"/>
                      <a:pt x="964" y="511"/>
                    </a:cubicBezTo>
                    <a:cubicBezTo>
                      <a:pt x="964" y="511"/>
                      <a:pt x="965" y="510"/>
                      <a:pt x="965" y="510"/>
                    </a:cubicBezTo>
                    <a:cubicBezTo>
                      <a:pt x="968" y="509"/>
                      <a:pt x="970" y="509"/>
                      <a:pt x="971" y="509"/>
                    </a:cubicBezTo>
                    <a:cubicBezTo>
                      <a:pt x="971" y="509"/>
                      <a:pt x="971" y="509"/>
                      <a:pt x="971" y="509"/>
                    </a:cubicBezTo>
                    <a:cubicBezTo>
                      <a:pt x="971" y="509"/>
                      <a:pt x="971" y="509"/>
                      <a:pt x="971" y="509"/>
                    </a:cubicBezTo>
                    <a:cubicBezTo>
                      <a:pt x="973" y="509"/>
                      <a:pt x="975" y="509"/>
                      <a:pt x="977" y="510"/>
                    </a:cubicBezTo>
                    <a:cubicBezTo>
                      <a:pt x="979" y="510"/>
                      <a:pt x="980" y="511"/>
                      <a:pt x="981" y="513"/>
                    </a:cubicBezTo>
                    <a:cubicBezTo>
                      <a:pt x="981" y="513"/>
                      <a:pt x="983" y="514"/>
                      <a:pt x="985" y="514"/>
                    </a:cubicBezTo>
                    <a:cubicBezTo>
                      <a:pt x="986" y="514"/>
                      <a:pt x="987" y="514"/>
                      <a:pt x="988" y="513"/>
                    </a:cubicBezTo>
                    <a:cubicBezTo>
                      <a:pt x="988" y="513"/>
                      <a:pt x="989" y="513"/>
                      <a:pt x="990" y="513"/>
                    </a:cubicBezTo>
                    <a:cubicBezTo>
                      <a:pt x="990" y="513"/>
                      <a:pt x="990" y="513"/>
                      <a:pt x="990" y="513"/>
                    </a:cubicBezTo>
                    <a:cubicBezTo>
                      <a:pt x="990" y="513"/>
                      <a:pt x="990" y="513"/>
                      <a:pt x="991" y="513"/>
                    </a:cubicBezTo>
                    <a:cubicBezTo>
                      <a:pt x="992" y="513"/>
                      <a:pt x="994" y="513"/>
                      <a:pt x="996" y="514"/>
                    </a:cubicBezTo>
                    <a:cubicBezTo>
                      <a:pt x="996" y="513"/>
                      <a:pt x="996" y="513"/>
                      <a:pt x="996" y="513"/>
                    </a:cubicBezTo>
                    <a:cubicBezTo>
                      <a:pt x="996" y="514"/>
                      <a:pt x="996" y="514"/>
                      <a:pt x="996" y="514"/>
                    </a:cubicBezTo>
                    <a:cubicBezTo>
                      <a:pt x="997" y="514"/>
                      <a:pt x="998" y="514"/>
                      <a:pt x="998" y="514"/>
                    </a:cubicBezTo>
                    <a:cubicBezTo>
                      <a:pt x="999" y="515"/>
                      <a:pt x="999" y="515"/>
                      <a:pt x="999" y="515"/>
                    </a:cubicBezTo>
                    <a:cubicBezTo>
                      <a:pt x="999" y="515"/>
                      <a:pt x="999" y="515"/>
                      <a:pt x="999" y="515"/>
                    </a:cubicBezTo>
                    <a:cubicBezTo>
                      <a:pt x="999" y="515"/>
                      <a:pt x="999" y="515"/>
                      <a:pt x="999" y="515"/>
                    </a:cubicBezTo>
                    <a:cubicBezTo>
                      <a:pt x="1000" y="516"/>
                      <a:pt x="1000" y="516"/>
                      <a:pt x="1000" y="516"/>
                    </a:cubicBezTo>
                    <a:cubicBezTo>
                      <a:pt x="1000" y="516"/>
                      <a:pt x="1000" y="516"/>
                      <a:pt x="1000" y="516"/>
                    </a:cubicBezTo>
                    <a:cubicBezTo>
                      <a:pt x="1001" y="516"/>
                      <a:pt x="1001" y="517"/>
                      <a:pt x="1001" y="517"/>
                    </a:cubicBezTo>
                    <a:cubicBezTo>
                      <a:pt x="1001" y="517"/>
                      <a:pt x="1001" y="517"/>
                      <a:pt x="1001" y="517"/>
                    </a:cubicBezTo>
                    <a:cubicBezTo>
                      <a:pt x="1001" y="517"/>
                      <a:pt x="1001" y="517"/>
                      <a:pt x="1001" y="517"/>
                    </a:cubicBezTo>
                    <a:cubicBezTo>
                      <a:pt x="1001" y="518"/>
                      <a:pt x="1002" y="518"/>
                      <a:pt x="1002" y="518"/>
                    </a:cubicBezTo>
                    <a:cubicBezTo>
                      <a:pt x="1002" y="518"/>
                      <a:pt x="1002" y="518"/>
                      <a:pt x="1002" y="518"/>
                    </a:cubicBezTo>
                    <a:cubicBezTo>
                      <a:pt x="1002" y="518"/>
                      <a:pt x="1002" y="518"/>
                      <a:pt x="1003" y="518"/>
                    </a:cubicBezTo>
                    <a:cubicBezTo>
                      <a:pt x="1003" y="518"/>
                      <a:pt x="1003" y="518"/>
                      <a:pt x="1003" y="518"/>
                    </a:cubicBezTo>
                    <a:cubicBezTo>
                      <a:pt x="1003" y="518"/>
                      <a:pt x="1003" y="518"/>
                      <a:pt x="1003" y="518"/>
                    </a:cubicBezTo>
                    <a:cubicBezTo>
                      <a:pt x="1004" y="518"/>
                      <a:pt x="1004" y="518"/>
                      <a:pt x="1004" y="518"/>
                    </a:cubicBezTo>
                    <a:cubicBezTo>
                      <a:pt x="1004" y="518"/>
                      <a:pt x="1004" y="518"/>
                      <a:pt x="1004" y="518"/>
                    </a:cubicBezTo>
                    <a:cubicBezTo>
                      <a:pt x="1004" y="519"/>
                      <a:pt x="1005" y="519"/>
                      <a:pt x="1005" y="519"/>
                    </a:cubicBezTo>
                    <a:cubicBezTo>
                      <a:pt x="1005" y="519"/>
                      <a:pt x="1005" y="519"/>
                      <a:pt x="1005" y="519"/>
                    </a:cubicBezTo>
                    <a:cubicBezTo>
                      <a:pt x="1006" y="519"/>
                      <a:pt x="1007" y="519"/>
                      <a:pt x="1009" y="519"/>
                    </a:cubicBezTo>
                    <a:cubicBezTo>
                      <a:pt x="1009" y="519"/>
                      <a:pt x="1009" y="519"/>
                      <a:pt x="1009" y="519"/>
                    </a:cubicBezTo>
                    <a:cubicBezTo>
                      <a:pt x="1010" y="519"/>
                      <a:pt x="1012" y="518"/>
                      <a:pt x="1013" y="517"/>
                    </a:cubicBezTo>
                    <a:cubicBezTo>
                      <a:pt x="1017" y="515"/>
                      <a:pt x="1019" y="514"/>
                      <a:pt x="1020" y="513"/>
                    </a:cubicBezTo>
                    <a:cubicBezTo>
                      <a:pt x="1022" y="513"/>
                      <a:pt x="1023" y="512"/>
                      <a:pt x="1024" y="511"/>
                    </a:cubicBezTo>
                    <a:cubicBezTo>
                      <a:pt x="1024" y="511"/>
                      <a:pt x="1024" y="511"/>
                      <a:pt x="1024" y="511"/>
                    </a:cubicBezTo>
                    <a:cubicBezTo>
                      <a:pt x="1024" y="510"/>
                      <a:pt x="1024" y="510"/>
                      <a:pt x="1024" y="509"/>
                    </a:cubicBezTo>
                    <a:cubicBezTo>
                      <a:pt x="1024" y="507"/>
                      <a:pt x="1025" y="505"/>
                      <a:pt x="1027" y="502"/>
                    </a:cubicBezTo>
                    <a:cubicBezTo>
                      <a:pt x="1028" y="501"/>
                      <a:pt x="1028" y="500"/>
                      <a:pt x="1029" y="499"/>
                    </a:cubicBezTo>
                    <a:cubicBezTo>
                      <a:pt x="1029" y="499"/>
                      <a:pt x="1029" y="498"/>
                      <a:pt x="1029" y="498"/>
                    </a:cubicBezTo>
                    <a:cubicBezTo>
                      <a:pt x="1030" y="495"/>
                      <a:pt x="1035" y="487"/>
                      <a:pt x="1037" y="486"/>
                    </a:cubicBezTo>
                    <a:cubicBezTo>
                      <a:pt x="1039" y="486"/>
                      <a:pt x="1041" y="483"/>
                      <a:pt x="1041" y="482"/>
                    </a:cubicBezTo>
                    <a:cubicBezTo>
                      <a:pt x="1041" y="482"/>
                      <a:pt x="1041" y="481"/>
                      <a:pt x="1041" y="481"/>
                    </a:cubicBezTo>
                    <a:cubicBezTo>
                      <a:pt x="1041" y="481"/>
                      <a:pt x="1041" y="481"/>
                      <a:pt x="1041" y="480"/>
                    </a:cubicBezTo>
                    <a:cubicBezTo>
                      <a:pt x="1041" y="480"/>
                      <a:pt x="1041" y="480"/>
                      <a:pt x="1041" y="480"/>
                    </a:cubicBezTo>
                    <a:cubicBezTo>
                      <a:pt x="1040" y="479"/>
                      <a:pt x="1040" y="479"/>
                      <a:pt x="1040" y="479"/>
                    </a:cubicBezTo>
                    <a:cubicBezTo>
                      <a:pt x="1040" y="479"/>
                      <a:pt x="1040" y="479"/>
                      <a:pt x="1040" y="478"/>
                    </a:cubicBezTo>
                    <a:cubicBezTo>
                      <a:pt x="1040" y="478"/>
                      <a:pt x="1040" y="478"/>
                      <a:pt x="1040" y="478"/>
                    </a:cubicBezTo>
                    <a:cubicBezTo>
                      <a:pt x="1040" y="478"/>
                      <a:pt x="1040" y="478"/>
                      <a:pt x="1040" y="478"/>
                    </a:cubicBezTo>
                    <a:cubicBezTo>
                      <a:pt x="1040" y="478"/>
                      <a:pt x="1040" y="477"/>
                      <a:pt x="1040" y="477"/>
                    </a:cubicBezTo>
                    <a:cubicBezTo>
                      <a:pt x="1040" y="477"/>
                      <a:pt x="1040" y="477"/>
                      <a:pt x="1040" y="477"/>
                    </a:cubicBezTo>
                    <a:cubicBezTo>
                      <a:pt x="1040" y="477"/>
                      <a:pt x="1040" y="477"/>
                      <a:pt x="1040" y="477"/>
                    </a:cubicBezTo>
                    <a:cubicBezTo>
                      <a:pt x="1040" y="477"/>
                      <a:pt x="1040" y="477"/>
                      <a:pt x="1039" y="476"/>
                    </a:cubicBezTo>
                    <a:cubicBezTo>
                      <a:pt x="1039" y="476"/>
                      <a:pt x="1039" y="476"/>
                      <a:pt x="1039" y="476"/>
                    </a:cubicBezTo>
                    <a:cubicBezTo>
                      <a:pt x="1039" y="476"/>
                      <a:pt x="1039" y="476"/>
                      <a:pt x="1039" y="476"/>
                    </a:cubicBezTo>
                    <a:cubicBezTo>
                      <a:pt x="1039" y="476"/>
                      <a:pt x="1039" y="476"/>
                      <a:pt x="1039" y="476"/>
                    </a:cubicBezTo>
                    <a:cubicBezTo>
                      <a:pt x="1038" y="476"/>
                      <a:pt x="1036" y="476"/>
                      <a:pt x="1035" y="474"/>
                    </a:cubicBezTo>
                    <a:cubicBezTo>
                      <a:pt x="1034" y="473"/>
                      <a:pt x="1035" y="470"/>
                      <a:pt x="1037" y="467"/>
                    </a:cubicBezTo>
                    <a:cubicBezTo>
                      <a:pt x="1040" y="463"/>
                      <a:pt x="1044" y="461"/>
                      <a:pt x="1050" y="461"/>
                    </a:cubicBezTo>
                    <a:cubicBezTo>
                      <a:pt x="1051" y="461"/>
                      <a:pt x="1052" y="461"/>
                      <a:pt x="1053" y="462"/>
                    </a:cubicBezTo>
                    <a:cubicBezTo>
                      <a:pt x="1053" y="462"/>
                      <a:pt x="1053" y="462"/>
                      <a:pt x="1053" y="462"/>
                    </a:cubicBezTo>
                    <a:cubicBezTo>
                      <a:pt x="1053" y="462"/>
                      <a:pt x="1054" y="461"/>
                      <a:pt x="1055" y="461"/>
                    </a:cubicBezTo>
                    <a:cubicBezTo>
                      <a:pt x="1059" y="461"/>
                      <a:pt x="1067" y="459"/>
                      <a:pt x="1070" y="460"/>
                    </a:cubicBezTo>
                    <a:cubicBezTo>
                      <a:pt x="1072" y="461"/>
                      <a:pt x="1073" y="461"/>
                      <a:pt x="1074" y="461"/>
                    </a:cubicBezTo>
                    <a:cubicBezTo>
                      <a:pt x="1076" y="461"/>
                      <a:pt x="1076" y="461"/>
                      <a:pt x="1076" y="461"/>
                    </a:cubicBezTo>
                    <a:cubicBezTo>
                      <a:pt x="1078" y="461"/>
                      <a:pt x="1080" y="461"/>
                      <a:pt x="1083" y="462"/>
                    </a:cubicBezTo>
                    <a:cubicBezTo>
                      <a:pt x="1085" y="464"/>
                      <a:pt x="1088" y="464"/>
                      <a:pt x="1091" y="464"/>
                    </a:cubicBezTo>
                    <a:cubicBezTo>
                      <a:pt x="1094" y="465"/>
                      <a:pt x="1096" y="465"/>
                      <a:pt x="1098" y="467"/>
                    </a:cubicBezTo>
                    <a:cubicBezTo>
                      <a:pt x="1098" y="468"/>
                      <a:pt x="1099" y="468"/>
                      <a:pt x="1100" y="469"/>
                    </a:cubicBezTo>
                    <a:cubicBezTo>
                      <a:pt x="1103" y="471"/>
                      <a:pt x="1106" y="473"/>
                      <a:pt x="1105" y="477"/>
                    </a:cubicBezTo>
                    <a:cubicBezTo>
                      <a:pt x="1105" y="477"/>
                      <a:pt x="1105" y="478"/>
                      <a:pt x="1105" y="478"/>
                    </a:cubicBezTo>
                    <a:cubicBezTo>
                      <a:pt x="1105" y="478"/>
                      <a:pt x="1106" y="478"/>
                      <a:pt x="1106" y="478"/>
                    </a:cubicBezTo>
                    <a:cubicBezTo>
                      <a:pt x="1107" y="479"/>
                      <a:pt x="1110" y="481"/>
                      <a:pt x="1111" y="487"/>
                    </a:cubicBezTo>
                    <a:cubicBezTo>
                      <a:pt x="1112" y="491"/>
                      <a:pt x="1113" y="493"/>
                      <a:pt x="1115" y="495"/>
                    </a:cubicBezTo>
                    <a:cubicBezTo>
                      <a:pt x="1116" y="496"/>
                      <a:pt x="1117" y="498"/>
                      <a:pt x="1117" y="500"/>
                    </a:cubicBezTo>
                    <a:cubicBezTo>
                      <a:pt x="1118" y="501"/>
                      <a:pt x="1119" y="504"/>
                      <a:pt x="1120" y="506"/>
                    </a:cubicBezTo>
                    <a:cubicBezTo>
                      <a:pt x="1122" y="510"/>
                      <a:pt x="1124" y="512"/>
                      <a:pt x="1123" y="514"/>
                    </a:cubicBezTo>
                    <a:cubicBezTo>
                      <a:pt x="1123" y="515"/>
                      <a:pt x="1122" y="517"/>
                      <a:pt x="1123" y="517"/>
                    </a:cubicBezTo>
                    <a:cubicBezTo>
                      <a:pt x="1123" y="518"/>
                      <a:pt x="1124" y="518"/>
                      <a:pt x="1126" y="518"/>
                    </a:cubicBezTo>
                    <a:cubicBezTo>
                      <a:pt x="1129" y="518"/>
                      <a:pt x="1132" y="520"/>
                      <a:pt x="1134" y="521"/>
                    </a:cubicBezTo>
                    <a:cubicBezTo>
                      <a:pt x="1135" y="522"/>
                      <a:pt x="1136" y="522"/>
                      <a:pt x="1136" y="522"/>
                    </a:cubicBezTo>
                    <a:cubicBezTo>
                      <a:pt x="1136" y="522"/>
                      <a:pt x="1137" y="522"/>
                      <a:pt x="1137" y="522"/>
                    </a:cubicBezTo>
                    <a:cubicBezTo>
                      <a:pt x="1137" y="522"/>
                      <a:pt x="1137" y="522"/>
                      <a:pt x="1137" y="522"/>
                    </a:cubicBezTo>
                    <a:cubicBezTo>
                      <a:pt x="1137" y="522"/>
                      <a:pt x="1137" y="522"/>
                      <a:pt x="1137" y="522"/>
                    </a:cubicBezTo>
                    <a:cubicBezTo>
                      <a:pt x="1139" y="522"/>
                      <a:pt x="1143" y="524"/>
                      <a:pt x="1146" y="526"/>
                    </a:cubicBezTo>
                    <a:cubicBezTo>
                      <a:pt x="1147" y="526"/>
                      <a:pt x="1148" y="527"/>
                      <a:pt x="1149" y="528"/>
                    </a:cubicBezTo>
                    <a:cubicBezTo>
                      <a:pt x="1150" y="529"/>
                      <a:pt x="1152" y="529"/>
                      <a:pt x="1153" y="530"/>
                    </a:cubicBezTo>
                    <a:cubicBezTo>
                      <a:pt x="1154" y="530"/>
                      <a:pt x="1155" y="530"/>
                      <a:pt x="1155" y="531"/>
                    </a:cubicBezTo>
                    <a:cubicBezTo>
                      <a:pt x="1157" y="531"/>
                      <a:pt x="1158" y="532"/>
                      <a:pt x="1158" y="535"/>
                    </a:cubicBezTo>
                    <a:cubicBezTo>
                      <a:pt x="1158" y="535"/>
                      <a:pt x="1158" y="536"/>
                      <a:pt x="1158" y="537"/>
                    </a:cubicBezTo>
                    <a:cubicBezTo>
                      <a:pt x="1158" y="538"/>
                      <a:pt x="1159" y="538"/>
                      <a:pt x="1159" y="539"/>
                    </a:cubicBezTo>
                    <a:cubicBezTo>
                      <a:pt x="1159" y="540"/>
                      <a:pt x="1160" y="542"/>
                      <a:pt x="1160" y="543"/>
                    </a:cubicBezTo>
                    <a:cubicBezTo>
                      <a:pt x="1160" y="544"/>
                      <a:pt x="1160" y="544"/>
                      <a:pt x="1160" y="544"/>
                    </a:cubicBezTo>
                    <a:cubicBezTo>
                      <a:pt x="1160" y="545"/>
                      <a:pt x="1163" y="547"/>
                      <a:pt x="1167" y="547"/>
                    </a:cubicBezTo>
                    <a:cubicBezTo>
                      <a:pt x="1168" y="547"/>
                      <a:pt x="1168" y="547"/>
                      <a:pt x="1169" y="547"/>
                    </a:cubicBezTo>
                    <a:cubicBezTo>
                      <a:pt x="1170" y="546"/>
                      <a:pt x="1172" y="546"/>
                      <a:pt x="1173" y="547"/>
                    </a:cubicBezTo>
                    <a:cubicBezTo>
                      <a:pt x="1174" y="547"/>
                      <a:pt x="1175" y="547"/>
                      <a:pt x="1175" y="547"/>
                    </a:cubicBezTo>
                    <a:cubicBezTo>
                      <a:pt x="1176" y="547"/>
                      <a:pt x="1177" y="546"/>
                      <a:pt x="1177" y="545"/>
                    </a:cubicBezTo>
                    <a:cubicBezTo>
                      <a:pt x="1179" y="542"/>
                      <a:pt x="1183" y="541"/>
                      <a:pt x="1186" y="541"/>
                    </a:cubicBezTo>
                    <a:cubicBezTo>
                      <a:pt x="1187" y="541"/>
                      <a:pt x="1188" y="541"/>
                      <a:pt x="1189" y="541"/>
                    </a:cubicBezTo>
                    <a:cubicBezTo>
                      <a:pt x="1190" y="540"/>
                      <a:pt x="1193" y="539"/>
                      <a:pt x="1195" y="539"/>
                    </a:cubicBezTo>
                    <a:cubicBezTo>
                      <a:pt x="1197" y="539"/>
                      <a:pt x="1199" y="539"/>
                      <a:pt x="1200" y="540"/>
                    </a:cubicBezTo>
                    <a:cubicBezTo>
                      <a:pt x="1201" y="541"/>
                      <a:pt x="1201" y="543"/>
                      <a:pt x="1201" y="545"/>
                    </a:cubicBezTo>
                    <a:cubicBezTo>
                      <a:pt x="1201" y="547"/>
                      <a:pt x="1202" y="548"/>
                      <a:pt x="1202" y="550"/>
                    </a:cubicBezTo>
                    <a:cubicBezTo>
                      <a:pt x="1203" y="551"/>
                      <a:pt x="1204" y="554"/>
                      <a:pt x="1200" y="556"/>
                    </a:cubicBezTo>
                    <a:cubicBezTo>
                      <a:pt x="1198" y="557"/>
                      <a:pt x="1197" y="564"/>
                      <a:pt x="1196" y="567"/>
                    </a:cubicBezTo>
                    <a:cubicBezTo>
                      <a:pt x="1196" y="568"/>
                      <a:pt x="1195" y="568"/>
                      <a:pt x="1195" y="569"/>
                    </a:cubicBezTo>
                    <a:cubicBezTo>
                      <a:pt x="1195" y="571"/>
                      <a:pt x="1193" y="573"/>
                      <a:pt x="1191" y="574"/>
                    </a:cubicBezTo>
                    <a:cubicBezTo>
                      <a:pt x="1190" y="575"/>
                      <a:pt x="1189" y="576"/>
                      <a:pt x="1189" y="577"/>
                    </a:cubicBezTo>
                    <a:cubicBezTo>
                      <a:pt x="1188" y="580"/>
                      <a:pt x="1186" y="582"/>
                      <a:pt x="1185" y="583"/>
                    </a:cubicBezTo>
                    <a:cubicBezTo>
                      <a:pt x="1184" y="583"/>
                      <a:pt x="1183" y="584"/>
                      <a:pt x="1183" y="584"/>
                    </a:cubicBezTo>
                    <a:cubicBezTo>
                      <a:pt x="1183" y="585"/>
                      <a:pt x="1183" y="585"/>
                      <a:pt x="1183" y="585"/>
                    </a:cubicBezTo>
                    <a:cubicBezTo>
                      <a:pt x="1183" y="585"/>
                      <a:pt x="1183" y="585"/>
                      <a:pt x="1183" y="585"/>
                    </a:cubicBezTo>
                    <a:cubicBezTo>
                      <a:pt x="1183" y="586"/>
                      <a:pt x="1183" y="586"/>
                      <a:pt x="1183" y="586"/>
                    </a:cubicBezTo>
                    <a:cubicBezTo>
                      <a:pt x="1183" y="586"/>
                      <a:pt x="1183" y="586"/>
                      <a:pt x="1183" y="586"/>
                    </a:cubicBezTo>
                    <a:cubicBezTo>
                      <a:pt x="1183" y="587"/>
                      <a:pt x="1182" y="587"/>
                      <a:pt x="1181" y="588"/>
                    </a:cubicBezTo>
                    <a:cubicBezTo>
                      <a:pt x="1181" y="588"/>
                      <a:pt x="1181" y="588"/>
                      <a:pt x="1181" y="588"/>
                    </a:cubicBezTo>
                    <a:cubicBezTo>
                      <a:pt x="1181" y="588"/>
                      <a:pt x="1181" y="588"/>
                      <a:pt x="1181" y="588"/>
                    </a:cubicBezTo>
                    <a:cubicBezTo>
                      <a:pt x="1181" y="588"/>
                      <a:pt x="1181" y="588"/>
                      <a:pt x="1180" y="588"/>
                    </a:cubicBezTo>
                    <a:cubicBezTo>
                      <a:pt x="1180" y="588"/>
                      <a:pt x="1180" y="588"/>
                      <a:pt x="1180" y="588"/>
                    </a:cubicBezTo>
                    <a:cubicBezTo>
                      <a:pt x="1179" y="588"/>
                      <a:pt x="1179" y="588"/>
                      <a:pt x="1178" y="588"/>
                    </a:cubicBezTo>
                    <a:cubicBezTo>
                      <a:pt x="1175" y="588"/>
                      <a:pt x="1172" y="587"/>
                      <a:pt x="1170" y="586"/>
                    </a:cubicBezTo>
                    <a:cubicBezTo>
                      <a:pt x="1169" y="586"/>
                      <a:pt x="1168" y="587"/>
                      <a:pt x="1167" y="588"/>
                    </a:cubicBezTo>
                    <a:cubicBezTo>
                      <a:pt x="1165" y="589"/>
                      <a:pt x="1164" y="591"/>
                      <a:pt x="1162" y="591"/>
                    </a:cubicBezTo>
                    <a:cubicBezTo>
                      <a:pt x="1162" y="591"/>
                      <a:pt x="1162" y="594"/>
                      <a:pt x="1162" y="596"/>
                    </a:cubicBezTo>
                    <a:cubicBezTo>
                      <a:pt x="1163" y="597"/>
                      <a:pt x="1163" y="599"/>
                      <a:pt x="1162" y="600"/>
                    </a:cubicBezTo>
                    <a:cubicBezTo>
                      <a:pt x="1162" y="602"/>
                      <a:pt x="1162" y="603"/>
                      <a:pt x="1163" y="605"/>
                    </a:cubicBezTo>
                    <a:cubicBezTo>
                      <a:pt x="1164" y="607"/>
                      <a:pt x="1164" y="609"/>
                      <a:pt x="1164" y="612"/>
                    </a:cubicBezTo>
                    <a:cubicBezTo>
                      <a:pt x="1164" y="612"/>
                      <a:pt x="1164" y="613"/>
                      <a:pt x="1164" y="613"/>
                    </a:cubicBezTo>
                    <a:cubicBezTo>
                      <a:pt x="1169" y="610"/>
                      <a:pt x="1171" y="610"/>
                      <a:pt x="1171" y="610"/>
                    </a:cubicBezTo>
                    <a:cubicBezTo>
                      <a:pt x="1174" y="610"/>
                      <a:pt x="1176" y="612"/>
                      <a:pt x="1179" y="614"/>
                    </a:cubicBezTo>
                    <a:cubicBezTo>
                      <a:pt x="1181" y="615"/>
                      <a:pt x="1183" y="617"/>
                      <a:pt x="1184" y="617"/>
                    </a:cubicBezTo>
                    <a:cubicBezTo>
                      <a:pt x="1188" y="617"/>
                      <a:pt x="1206" y="605"/>
                      <a:pt x="1208" y="602"/>
                    </a:cubicBezTo>
                    <a:cubicBezTo>
                      <a:pt x="1209" y="600"/>
                      <a:pt x="1212" y="596"/>
                      <a:pt x="1222" y="586"/>
                    </a:cubicBezTo>
                    <a:cubicBezTo>
                      <a:pt x="1224" y="584"/>
                      <a:pt x="1226" y="582"/>
                      <a:pt x="1227" y="581"/>
                    </a:cubicBezTo>
                    <a:cubicBezTo>
                      <a:pt x="1232" y="576"/>
                      <a:pt x="1240" y="567"/>
                      <a:pt x="1243" y="559"/>
                    </a:cubicBezTo>
                    <a:cubicBezTo>
                      <a:pt x="1244" y="556"/>
                      <a:pt x="1248" y="552"/>
                      <a:pt x="1251" y="549"/>
                    </a:cubicBezTo>
                    <a:cubicBezTo>
                      <a:pt x="1253" y="546"/>
                      <a:pt x="1255" y="544"/>
                      <a:pt x="1255" y="543"/>
                    </a:cubicBezTo>
                    <a:cubicBezTo>
                      <a:pt x="1256" y="542"/>
                      <a:pt x="1257" y="541"/>
                      <a:pt x="1257" y="540"/>
                    </a:cubicBezTo>
                    <a:cubicBezTo>
                      <a:pt x="1259" y="539"/>
                      <a:pt x="1260" y="537"/>
                      <a:pt x="1262" y="532"/>
                    </a:cubicBezTo>
                    <a:cubicBezTo>
                      <a:pt x="1264" y="527"/>
                      <a:pt x="1265" y="517"/>
                      <a:pt x="1266" y="511"/>
                    </a:cubicBezTo>
                    <a:cubicBezTo>
                      <a:pt x="1266" y="504"/>
                      <a:pt x="1267" y="503"/>
                      <a:pt x="1267" y="502"/>
                    </a:cubicBezTo>
                    <a:cubicBezTo>
                      <a:pt x="1268" y="501"/>
                      <a:pt x="1268" y="500"/>
                      <a:pt x="1268" y="500"/>
                    </a:cubicBezTo>
                    <a:cubicBezTo>
                      <a:pt x="1268" y="498"/>
                      <a:pt x="1268" y="496"/>
                      <a:pt x="1269" y="495"/>
                    </a:cubicBezTo>
                    <a:cubicBezTo>
                      <a:pt x="1270" y="494"/>
                      <a:pt x="1270" y="493"/>
                      <a:pt x="1270" y="493"/>
                    </a:cubicBezTo>
                    <a:cubicBezTo>
                      <a:pt x="1271" y="491"/>
                      <a:pt x="1271" y="489"/>
                      <a:pt x="1274" y="486"/>
                    </a:cubicBezTo>
                    <a:cubicBezTo>
                      <a:pt x="1276" y="484"/>
                      <a:pt x="1276" y="483"/>
                      <a:pt x="1275" y="481"/>
                    </a:cubicBezTo>
                    <a:cubicBezTo>
                      <a:pt x="1275" y="480"/>
                      <a:pt x="1275" y="478"/>
                      <a:pt x="1275" y="476"/>
                    </a:cubicBezTo>
                    <a:cubicBezTo>
                      <a:pt x="1275" y="475"/>
                      <a:pt x="1275" y="473"/>
                      <a:pt x="1275" y="473"/>
                    </a:cubicBezTo>
                    <a:cubicBezTo>
                      <a:pt x="1273" y="470"/>
                      <a:pt x="1274" y="468"/>
                      <a:pt x="1276" y="467"/>
                    </a:cubicBezTo>
                    <a:cubicBezTo>
                      <a:pt x="1275" y="467"/>
                      <a:pt x="1274" y="466"/>
                      <a:pt x="1273" y="465"/>
                    </a:cubicBezTo>
                    <a:cubicBezTo>
                      <a:pt x="1272" y="464"/>
                      <a:pt x="1272" y="464"/>
                      <a:pt x="1272" y="464"/>
                    </a:cubicBezTo>
                    <a:cubicBezTo>
                      <a:pt x="1269" y="463"/>
                      <a:pt x="1265" y="462"/>
                      <a:pt x="1265" y="458"/>
                    </a:cubicBezTo>
                    <a:cubicBezTo>
                      <a:pt x="1265" y="456"/>
                      <a:pt x="1261" y="453"/>
                      <a:pt x="1258" y="453"/>
                    </a:cubicBezTo>
                    <a:cubicBezTo>
                      <a:pt x="1258" y="453"/>
                      <a:pt x="1257" y="453"/>
                      <a:pt x="1257" y="453"/>
                    </a:cubicBezTo>
                    <a:cubicBezTo>
                      <a:pt x="1256" y="453"/>
                      <a:pt x="1254" y="453"/>
                      <a:pt x="1253" y="452"/>
                    </a:cubicBezTo>
                    <a:cubicBezTo>
                      <a:pt x="1252" y="452"/>
                      <a:pt x="1251" y="452"/>
                      <a:pt x="1250" y="452"/>
                    </a:cubicBezTo>
                    <a:cubicBezTo>
                      <a:pt x="1251" y="453"/>
                      <a:pt x="1250" y="454"/>
                      <a:pt x="1250" y="455"/>
                    </a:cubicBezTo>
                    <a:cubicBezTo>
                      <a:pt x="1249" y="457"/>
                      <a:pt x="1247" y="457"/>
                      <a:pt x="1246" y="457"/>
                    </a:cubicBezTo>
                    <a:cubicBezTo>
                      <a:pt x="1245" y="457"/>
                      <a:pt x="1244" y="458"/>
                      <a:pt x="1243" y="460"/>
                    </a:cubicBezTo>
                    <a:cubicBezTo>
                      <a:pt x="1243" y="460"/>
                      <a:pt x="1243" y="460"/>
                      <a:pt x="1243" y="460"/>
                    </a:cubicBezTo>
                    <a:cubicBezTo>
                      <a:pt x="1241" y="463"/>
                      <a:pt x="1238" y="464"/>
                      <a:pt x="1236" y="464"/>
                    </a:cubicBezTo>
                    <a:cubicBezTo>
                      <a:pt x="1233" y="464"/>
                      <a:pt x="1232" y="463"/>
                      <a:pt x="1232" y="462"/>
                    </a:cubicBezTo>
                    <a:cubicBezTo>
                      <a:pt x="1232" y="461"/>
                      <a:pt x="1232" y="460"/>
                      <a:pt x="1234" y="458"/>
                    </a:cubicBezTo>
                    <a:cubicBezTo>
                      <a:pt x="1234" y="458"/>
                      <a:pt x="1234" y="458"/>
                      <a:pt x="1234" y="458"/>
                    </a:cubicBezTo>
                    <a:cubicBezTo>
                      <a:pt x="1234" y="458"/>
                      <a:pt x="1234" y="457"/>
                      <a:pt x="1234" y="457"/>
                    </a:cubicBezTo>
                    <a:cubicBezTo>
                      <a:pt x="1233" y="457"/>
                      <a:pt x="1232" y="455"/>
                      <a:pt x="1232" y="454"/>
                    </a:cubicBezTo>
                    <a:cubicBezTo>
                      <a:pt x="1232" y="454"/>
                      <a:pt x="1232" y="454"/>
                      <a:pt x="1232" y="454"/>
                    </a:cubicBezTo>
                    <a:cubicBezTo>
                      <a:pt x="1231" y="456"/>
                      <a:pt x="1230" y="458"/>
                      <a:pt x="1227" y="459"/>
                    </a:cubicBezTo>
                    <a:cubicBezTo>
                      <a:pt x="1227" y="459"/>
                      <a:pt x="1227" y="459"/>
                      <a:pt x="1227" y="459"/>
                    </a:cubicBezTo>
                    <a:cubicBezTo>
                      <a:pt x="1226" y="459"/>
                      <a:pt x="1225" y="458"/>
                      <a:pt x="1224" y="457"/>
                    </a:cubicBezTo>
                    <a:cubicBezTo>
                      <a:pt x="1222" y="455"/>
                      <a:pt x="1223" y="449"/>
                      <a:pt x="1223" y="446"/>
                    </a:cubicBezTo>
                    <a:cubicBezTo>
                      <a:pt x="1223" y="446"/>
                      <a:pt x="1222" y="446"/>
                      <a:pt x="1221" y="446"/>
                    </a:cubicBezTo>
                    <a:cubicBezTo>
                      <a:pt x="1219" y="447"/>
                      <a:pt x="1216" y="447"/>
                      <a:pt x="1213" y="447"/>
                    </a:cubicBezTo>
                    <a:cubicBezTo>
                      <a:pt x="1208" y="446"/>
                      <a:pt x="1207" y="444"/>
                      <a:pt x="1206" y="443"/>
                    </a:cubicBezTo>
                    <a:cubicBezTo>
                      <a:pt x="1206" y="440"/>
                      <a:pt x="1208" y="437"/>
                      <a:pt x="1212" y="435"/>
                    </a:cubicBezTo>
                    <a:cubicBezTo>
                      <a:pt x="1215" y="433"/>
                      <a:pt x="1216" y="432"/>
                      <a:pt x="1217" y="431"/>
                    </a:cubicBezTo>
                    <a:cubicBezTo>
                      <a:pt x="1218" y="430"/>
                      <a:pt x="1218" y="428"/>
                      <a:pt x="1220" y="428"/>
                    </a:cubicBezTo>
                    <a:cubicBezTo>
                      <a:pt x="1222" y="427"/>
                      <a:pt x="1226" y="425"/>
                      <a:pt x="1229" y="422"/>
                    </a:cubicBezTo>
                    <a:cubicBezTo>
                      <a:pt x="1231" y="421"/>
                      <a:pt x="1233" y="420"/>
                      <a:pt x="1234" y="419"/>
                    </a:cubicBezTo>
                    <a:cubicBezTo>
                      <a:pt x="1238" y="417"/>
                      <a:pt x="1239" y="415"/>
                      <a:pt x="1240" y="412"/>
                    </a:cubicBezTo>
                    <a:cubicBezTo>
                      <a:pt x="1240" y="410"/>
                      <a:pt x="1243" y="408"/>
                      <a:pt x="1248" y="405"/>
                    </a:cubicBezTo>
                    <a:cubicBezTo>
                      <a:pt x="1250" y="403"/>
                      <a:pt x="1254" y="401"/>
                      <a:pt x="1256" y="399"/>
                    </a:cubicBezTo>
                    <a:cubicBezTo>
                      <a:pt x="1263" y="394"/>
                      <a:pt x="1267" y="390"/>
                      <a:pt x="1268" y="387"/>
                    </a:cubicBezTo>
                    <a:cubicBezTo>
                      <a:pt x="1269" y="385"/>
                      <a:pt x="1272" y="383"/>
                      <a:pt x="1276" y="381"/>
                    </a:cubicBezTo>
                    <a:cubicBezTo>
                      <a:pt x="1278" y="380"/>
                      <a:pt x="1280" y="378"/>
                      <a:pt x="1281" y="377"/>
                    </a:cubicBezTo>
                    <a:cubicBezTo>
                      <a:pt x="1281" y="373"/>
                      <a:pt x="1296" y="366"/>
                      <a:pt x="1303" y="364"/>
                    </a:cubicBezTo>
                    <a:cubicBezTo>
                      <a:pt x="1305" y="364"/>
                      <a:pt x="1308" y="364"/>
                      <a:pt x="1311" y="364"/>
                    </a:cubicBezTo>
                    <a:cubicBezTo>
                      <a:pt x="1318" y="364"/>
                      <a:pt x="1327" y="365"/>
                      <a:pt x="1330" y="368"/>
                    </a:cubicBezTo>
                    <a:cubicBezTo>
                      <a:pt x="1331" y="369"/>
                      <a:pt x="1331" y="369"/>
                      <a:pt x="1333" y="368"/>
                    </a:cubicBezTo>
                    <a:cubicBezTo>
                      <a:pt x="1334" y="366"/>
                      <a:pt x="1336" y="366"/>
                      <a:pt x="1337" y="366"/>
                    </a:cubicBezTo>
                    <a:cubicBezTo>
                      <a:pt x="1338" y="366"/>
                      <a:pt x="1340" y="366"/>
                      <a:pt x="1342" y="367"/>
                    </a:cubicBezTo>
                    <a:cubicBezTo>
                      <a:pt x="1345" y="367"/>
                      <a:pt x="1345" y="367"/>
                      <a:pt x="1345" y="367"/>
                    </a:cubicBezTo>
                    <a:cubicBezTo>
                      <a:pt x="1347" y="367"/>
                      <a:pt x="1349" y="367"/>
                      <a:pt x="1350" y="366"/>
                    </a:cubicBezTo>
                    <a:cubicBezTo>
                      <a:pt x="1352" y="366"/>
                      <a:pt x="1354" y="365"/>
                      <a:pt x="1356" y="366"/>
                    </a:cubicBezTo>
                    <a:cubicBezTo>
                      <a:pt x="1357" y="366"/>
                      <a:pt x="1359" y="366"/>
                      <a:pt x="1360" y="366"/>
                    </a:cubicBezTo>
                    <a:cubicBezTo>
                      <a:pt x="1361" y="366"/>
                      <a:pt x="1362" y="366"/>
                      <a:pt x="1363" y="364"/>
                    </a:cubicBezTo>
                    <a:cubicBezTo>
                      <a:pt x="1365" y="360"/>
                      <a:pt x="1370" y="360"/>
                      <a:pt x="1373" y="360"/>
                    </a:cubicBezTo>
                    <a:cubicBezTo>
                      <a:pt x="1376" y="360"/>
                      <a:pt x="1380" y="360"/>
                      <a:pt x="1382" y="361"/>
                    </a:cubicBezTo>
                    <a:cubicBezTo>
                      <a:pt x="1382" y="362"/>
                      <a:pt x="1382" y="362"/>
                      <a:pt x="1383" y="362"/>
                    </a:cubicBezTo>
                    <a:cubicBezTo>
                      <a:pt x="1385" y="364"/>
                      <a:pt x="1386" y="364"/>
                      <a:pt x="1388" y="363"/>
                    </a:cubicBezTo>
                    <a:cubicBezTo>
                      <a:pt x="1389" y="362"/>
                      <a:pt x="1390" y="362"/>
                      <a:pt x="1391" y="362"/>
                    </a:cubicBezTo>
                    <a:cubicBezTo>
                      <a:pt x="1393" y="362"/>
                      <a:pt x="1394" y="364"/>
                      <a:pt x="1395" y="365"/>
                    </a:cubicBezTo>
                    <a:cubicBezTo>
                      <a:pt x="1396" y="366"/>
                      <a:pt x="1396" y="367"/>
                      <a:pt x="1397" y="367"/>
                    </a:cubicBezTo>
                    <a:cubicBezTo>
                      <a:pt x="1400" y="367"/>
                      <a:pt x="1401" y="369"/>
                      <a:pt x="1401" y="370"/>
                    </a:cubicBezTo>
                    <a:cubicBezTo>
                      <a:pt x="1401" y="371"/>
                      <a:pt x="1400" y="372"/>
                      <a:pt x="1399" y="373"/>
                    </a:cubicBezTo>
                    <a:cubicBezTo>
                      <a:pt x="1400" y="373"/>
                      <a:pt x="1401" y="372"/>
                      <a:pt x="1402" y="372"/>
                    </a:cubicBezTo>
                    <a:cubicBezTo>
                      <a:pt x="1403" y="372"/>
                      <a:pt x="1403" y="372"/>
                      <a:pt x="1403" y="372"/>
                    </a:cubicBezTo>
                    <a:cubicBezTo>
                      <a:pt x="1404" y="373"/>
                      <a:pt x="1405" y="373"/>
                      <a:pt x="1406" y="373"/>
                    </a:cubicBezTo>
                    <a:cubicBezTo>
                      <a:pt x="1409" y="373"/>
                      <a:pt x="1411" y="372"/>
                      <a:pt x="1413" y="371"/>
                    </a:cubicBezTo>
                    <a:cubicBezTo>
                      <a:pt x="1416" y="369"/>
                      <a:pt x="1419" y="370"/>
                      <a:pt x="1420" y="371"/>
                    </a:cubicBezTo>
                    <a:cubicBezTo>
                      <a:pt x="1420" y="371"/>
                      <a:pt x="1421" y="371"/>
                      <a:pt x="1421" y="371"/>
                    </a:cubicBezTo>
                    <a:cubicBezTo>
                      <a:pt x="1423" y="369"/>
                      <a:pt x="1426" y="368"/>
                      <a:pt x="1428" y="368"/>
                    </a:cubicBezTo>
                    <a:cubicBezTo>
                      <a:pt x="1427" y="368"/>
                      <a:pt x="1425" y="367"/>
                      <a:pt x="1424" y="366"/>
                    </a:cubicBezTo>
                    <a:cubicBezTo>
                      <a:pt x="1423" y="363"/>
                      <a:pt x="1424" y="360"/>
                      <a:pt x="1427" y="355"/>
                    </a:cubicBezTo>
                    <a:cubicBezTo>
                      <a:pt x="1430" y="350"/>
                      <a:pt x="1435" y="347"/>
                      <a:pt x="1439" y="344"/>
                    </a:cubicBezTo>
                    <a:cubicBezTo>
                      <a:pt x="1441" y="343"/>
                      <a:pt x="1443" y="341"/>
                      <a:pt x="1444" y="340"/>
                    </a:cubicBezTo>
                    <a:cubicBezTo>
                      <a:pt x="1447" y="338"/>
                      <a:pt x="1449" y="337"/>
                      <a:pt x="1451" y="337"/>
                    </a:cubicBezTo>
                    <a:cubicBezTo>
                      <a:pt x="1451" y="337"/>
                      <a:pt x="1451" y="337"/>
                      <a:pt x="1452" y="337"/>
                    </a:cubicBezTo>
                    <a:cubicBezTo>
                      <a:pt x="1452" y="333"/>
                      <a:pt x="1454" y="325"/>
                      <a:pt x="1459" y="325"/>
                    </a:cubicBezTo>
                    <a:cubicBezTo>
                      <a:pt x="1460" y="325"/>
                      <a:pt x="1460" y="325"/>
                      <a:pt x="1460" y="325"/>
                    </a:cubicBezTo>
                    <a:cubicBezTo>
                      <a:pt x="1461" y="325"/>
                      <a:pt x="1462" y="325"/>
                      <a:pt x="1463" y="325"/>
                    </a:cubicBezTo>
                    <a:cubicBezTo>
                      <a:pt x="1465" y="325"/>
                      <a:pt x="1466" y="325"/>
                      <a:pt x="1468" y="325"/>
                    </a:cubicBezTo>
                    <a:cubicBezTo>
                      <a:pt x="1472" y="325"/>
                      <a:pt x="1475" y="324"/>
                      <a:pt x="1477" y="323"/>
                    </a:cubicBezTo>
                    <a:cubicBezTo>
                      <a:pt x="1479" y="322"/>
                      <a:pt x="1480" y="322"/>
                      <a:pt x="1481" y="322"/>
                    </a:cubicBezTo>
                    <a:cubicBezTo>
                      <a:pt x="1484" y="322"/>
                      <a:pt x="1485" y="324"/>
                      <a:pt x="1486" y="325"/>
                    </a:cubicBezTo>
                    <a:cubicBezTo>
                      <a:pt x="1486" y="326"/>
                      <a:pt x="1486" y="326"/>
                      <a:pt x="1486" y="326"/>
                    </a:cubicBezTo>
                    <a:cubicBezTo>
                      <a:pt x="1486" y="326"/>
                      <a:pt x="1487" y="325"/>
                      <a:pt x="1488" y="325"/>
                    </a:cubicBezTo>
                    <a:cubicBezTo>
                      <a:pt x="1489" y="324"/>
                      <a:pt x="1491" y="323"/>
                      <a:pt x="1493" y="323"/>
                    </a:cubicBezTo>
                    <a:cubicBezTo>
                      <a:pt x="1493" y="323"/>
                      <a:pt x="1494" y="323"/>
                      <a:pt x="1495" y="323"/>
                    </a:cubicBezTo>
                    <a:cubicBezTo>
                      <a:pt x="1496" y="324"/>
                      <a:pt x="1496" y="325"/>
                      <a:pt x="1496" y="325"/>
                    </a:cubicBezTo>
                    <a:cubicBezTo>
                      <a:pt x="1497" y="327"/>
                      <a:pt x="1495" y="329"/>
                      <a:pt x="1494" y="331"/>
                    </a:cubicBezTo>
                    <a:cubicBezTo>
                      <a:pt x="1492" y="332"/>
                      <a:pt x="1491" y="334"/>
                      <a:pt x="1490" y="336"/>
                    </a:cubicBezTo>
                    <a:cubicBezTo>
                      <a:pt x="1490" y="337"/>
                      <a:pt x="1490" y="337"/>
                      <a:pt x="1490" y="337"/>
                    </a:cubicBezTo>
                    <a:cubicBezTo>
                      <a:pt x="1490" y="337"/>
                      <a:pt x="1491" y="337"/>
                      <a:pt x="1492" y="337"/>
                    </a:cubicBezTo>
                    <a:cubicBezTo>
                      <a:pt x="1493" y="337"/>
                      <a:pt x="1494" y="337"/>
                      <a:pt x="1495" y="338"/>
                    </a:cubicBezTo>
                    <a:cubicBezTo>
                      <a:pt x="1497" y="339"/>
                      <a:pt x="1497" y="340"/>
                      <a:pt x="1497" y="340"/>
                    </a:cubicBezTo>
                    <a:cubicBezTo>
                      <a:pt x="1497" y="341"/>
                      <a:pt x="1497" y="342"/>
                      <a:pt x="1497" y="342"/>
                    </a:cubicBezTo>
                    <a:cubicBezTo>
                      <a:pt x="1499" y="341"/>
                      <a:pt x="1501" y="340"/>
                      <a:pt x="1504" y="337"/>
                    </a:cubicBezTo>
                    <a:cubicBezTo>
                      <a:pt x="1512" y="329"/>
                      <a:pt x="1518" y="328"/>
                      <a:pt x="1523" y="328"/>
                    </a:cubicBezTo>
                    <a:cubicBezTo>
                      <a:pt x="1523" y="328"/>
                      <a:pt x="1524" y="328"/>
                      <a:pt x="1524" y="328"/>
                    </a:cubicBezTo>
                    <a:cubicBezTo>
                      <a:pt x="1524" y="328"/>
                      <a:pt x="1524" y="328"/>
                      <a:pt x="1525" y="328"/>
                    </a:cubicBezTo>
                    <a:cubicBezTo>
                      <a:pt x="1525" y="327"/>
                      <a:pt x="1525" y="326"/>
                      <a:pt x="1525" y="325"/>
                    </a:cubicBezTo>
                    <a:cubicBezTo>
                      <a:pt x="1524" y="323"/>
                      <a:pt x="1524" y="321"/>
                      <a:pt x="1524" y="318"/>
                    </a:cubicBezTo>
                    <a:cubicBezTo>
                      <a:pt x="1525" y="312"/>
                      <a:pt x="1535" y="309"/>
                      <a:pt x="1541" y="309"/>
                    </a:cubicBezTo>
                    <a:cubicBezTo>
                      <a:pt x="1542" y="309"/>
                      <a:pt x="1545" y="309"/>
                      <a:pt x="1546" y="310"/>
                    </a:cubicBezTo>
                    <a:cubicBezTo>
                      <a:pt x="1550" y="311"/>
                      <a:pt x="1551" y="313"/>
                      <a:pt x="1551" y="315"/>
                    </a:cubicBezTo>
                    <a:cubicBezTo>
                      <a:pt x="1551" y="315"/>
                      <a:pt x="1550" y="317"/>
                      <a:pt x="1548" y="317"/>
                    </a:cubicBezTo>
                    <a:cubicBezTo>
                      <a:pt x="1547" y="317"/>
                      <a:pt x="1546" y="317"/>
                      <a:pt x="1545" y="316"/>
                    </a:cubicBezTo>
                    <a:cubicBezTo>
                      <a:pt x="1543" y="316"/>
                      <a:pt x="1542" y="316"/>
                      <a:pt x="1541" y="318"/>
                    </a:cubicBezTo>
                    <a:cubicBezTo>
                      <a:pt x="1540" y="319"/>
                      <a:pt x="1539" y="321"/>
                      <a:pt x="1539" y="323"/>
                    </a:cubicBezTo>
                    <a:cubicBezTo>
                      <a:pt x="1539" y="326"/>
                      <a:pt x="1538" y="328"/>
                      <a:pt x="1537" y="330"/>
                    </a:cubicBezTo>
                    <a:cubicBezTo>
                      <a:pt x="1537" y="330"/>
                      <a:pt x="1536" y="331"/>
                      <a:pt x="1536" y="331"/>
                    </a:cubicBezTo>
                    <a:cubicBezTo>
                      <a:pt x="1538" y="332"/>
                      <a:pt x="1538" y="333"/>
                      <a:pt x="1538" y="334"/>
                    </a:cubicBezTo>
                    <a:cubicBezTo>
                      <a:pt x="1537" y="335"/>
                      <a:pt x="1536" y="336"/>
                      <a:pt x="1535" y="337"/>
                    </a:cubicBezTo>
                    <a:cubicBezTo>
                      <a:pt x="1535" y="337"/>
                      <a:pt x="1534" y="338"/>
                      <a:pt x="1534" y="338"/>
                    </a:cubicBezTo>
                    <a:cubicBezTo>
                      <a:pt x="1534" y="338"/>
                      <a:pt x="1534" y="338"/>
                      <a:pt x="1534" y="338"/>
                    </a:cubicBezTo>
                    <a:cubicBezTo>
                      <a:pt x="1534" y="340"/>
                      <a:pt x="1533" y="343"/>
                      <a:pt x="1529" y="345"/>
                    </a:cubicBezTo>
                    <a:cubicBezTo>
                      <a:pt x="1528" y="345"/>
                      <a:pt x="1527" y="345"/>
                      <a:pt x="1526" y="345"/>
                    </a:cubicBezTo>
                    <a:cubicBezTo>
                      <a:pt x="1523" y="346"/>
                      <a:pt x="1516" y="347"/>
                      <a:pt x="1516" y="349"/>
                    </a:cubicBezTo>
                    <a:cubicBezTo>
                      <a:pt x="1515" y="353"/>
                      <a:pt x="1513" y="354"/>
                      <a:pt x="1511" y="356"/>
                    </a:cubicBezTo>
                    <a:cubicBezTo>
                      <a:pt x="1509" y="357"/>
                      <a:pt x="1507" y="358"/>
                      <a:pt x="1506" y="360"/>
                    </a:cubicBezTo>
                    <a:cubicBezTo>
                      <a:pt x="1505" y="363"/>
                      <a:pt x="1502" y="365"/>
                      <a:pt x="1498" y="368"/>
                    </a:cubicBezTo>
                    <a:cubicBezTo>
                      <a:pt x="1494" y="371"/>
                      <a:pt x="1489" y="374"/>
                      <a:pt x="1485" y="380"/>
                    </a:cubicBezTo>
                    <a:cubicBezTo>
                      <a:pt x="1480" y="387"/>
                      <a:pt x="1473" y="390"/>
                      <a:pt x="1469" y="391"/>
                    </a:cubicBezTo>
                    <a:cubicBezTo>
                      <a:pt x="1468" y="392"/>
                      <a:pt x="1467" y="392"/>
                      <a:pt x="1467" y="392"/>
                    </a:cubicBezTo>
                    <a:cubicBezTo>
                      <a:pt x="1466" y="395"/>
                      <a:pt x="1462" y="395"/>
                      <a:pt x="1457" y="395"/>
                    </a:cubicBezTo>
                    <a:cubicBezTo>
                      <a:pt x="1457" y="395"/>
                      <a:pt x="1456" y="395"/>
                      <a:pt x="1456" y="395"/>
                    </a:cubicBezTo>
                    <a:cubicBezTo>
                      <a:pt x="1456" y="396"/>
                      <a:pt x="1456" y="396"/>
                      <a:pt x="1456" y="396"/>
                    </a:cubicBezTo>
                    <a:cubicBezTo>
                      <a:pt x="1456" y="399"/>
                      <a:pt x="1457" y="404"/>
                      <a:pt x="1452" y="408"/>
                    </a:cubicBezTo>
                    <a:cubicBezTo>
                      <a:pt x="1446" y="415"/>
                      <a:pt x="1442" y="424"/>
                      <a:pt x="1442" y="433"/>
                    </a:cubicBezTo>
                    <a:cubicBezTo>
                      <a:pt x="1443" y="443"/>
                      <a:pt x="1446" y="469"/>
                      <a:pt x="1448" y="474"/>
                    </a:cubicBezTo>
                    <a:cubicBezTo>
                      <a:pt x="1450" y="476"/>
                      <a:pt x="1450" y="481"/>
                      <a:pt x="1451" y="485"/>
                    </a:cubicBezTo>
                    <a:cubicBezTo>
                      <a:pt x="1451" y="488"/>
                      <a:pt x="1451" y="492"/>
                      <a:pt x="1452" y="492"/>
                    </a:cubicBezTo>
                    <a:cubicBezTo>
                      <a:pt x="1453" y="494"/>
                      <a:pt x="1454" y="497"/>
                      <a:pt x="1454" y="498"/>
                    </a:cubicBezTo>
                    <a:cubicBezTo>
                      <a:pt x="1454" y="499"/>
                      <a:pt x="1454" y="499"/>
                      <a:pt x="1454" y="500"/>
                    </a:cubicBezTo>
                    <a:cubicBezTo>
                      <a:pt x="1455" y="499"/>
                      <a:pt x="1457" y="497"/>
                      <a:pt x="1459" y="495"/>
                    </a:cubicBezTo>
                    <a:cubicBezTo>
                      <a:pt x="1460" y="493"/>
                      <a:pt x="1462" y="492"/>
                      <a:pt x="1464" y="490"/>
                    </a:cubicBezTo>
                    <a:cubicBezTo>
                      <a:pt x="1466" y="489"/>
                      <a:pt x="1466" y="488"/>
                      <a:pt x="1467" y="487"/>
                    </a:cubicBezTo>
                    <a:cubicBezTo>
                      <a:pt x="1467" y="486"/>
                      <a:pt x="1468" y="485"/>
                      <a:pt x="1469" y="484"/>
                    </a:cubicBezTo>
                    <a:cubicBezTo>
                      <a:pt x="1470" y="483"/>
                      <a:pt x="1471" y="479"/>
                      <a:pt x="1471" y="477"/>
                    </a:cubicBezTo>
                    <a:cubicBezTo>
                      <a:pt x="1471" y="475"/>
                      <a:pt x="1471" y="474"/>
                      <a:pt x="1471" y="473"/>
                    </a:cubicBezTo>
                    <a:cubicBezTo>
                      <a:pt x="1472" y="471"/>
                      <a:pt x="1474" y="470"/>
                      <a:pt x="1476" y="469"/>
                    </a:cubicBezTo>
                    <a:cubicBezTo>
                      <a:pt x="1477" y="469"/>
                      <a:pt x="1479" y="468"/>
                      <a:pt x="1479" y="467"/>
                    </a:cubicBezTo>
                    <a:cubicBezTo>
                      <a:pt x="1481" y="465"/>
                      <a:pt x="1484" y="465"/>
                      <a:pt x="1486" y="465"/>
                    </a:cubicBezTo>
                    <a:cubicBezTo>
                      <a:pt x="1487" y="465"/>
                      <a:pt x="1487" y="465"/>
                      <a:pt x="1488" y="465"/>
                    </a:cubicBezTo>
                    <a:cubicBezTo>
                      <a:pt x="1488" y="464"/>
                      <a:pt x="1487" y="462"/>
                      <a:pt x="1487" y="460"/>
                    </a:cubicBezTo>
                    <a:cubicBezTo>
                      <a:pt x="1487" y="459"/>
                      <a:pt x="1486" y="459"/>
                      <a:pt x="1486" y="458"/>
                    </a:cubicBezTo>
                    <a:cubicBezTo>
                      <a:pt x="1485" y="454"/>
                      <a:pt x="1490" y="450"/>
                      <a:pt x="1495" y="447"/>
                    </a:cubicBezTo>
                    <a:cubicBezTo>
                      <a:pt x="1496" y="446"/>
                      <a:pt x="1497" y="446"/>
                      <a:pt x="1498" y="445"/>
                    </a:cubicBezTo>
                    <a:cubicBezTo>
                      <a:pt x="1500" y="444"/>
                      <a:pt x="1502" y="444"/>
                      <a:pt x="1505" y="444"/>
                    </a:cubicBezTo>
                    <a:cubicBezTo>
                      <a:pt x="1506" y="444"/>
                      <a:pt x="1507" y="445"/>
                      <a:pt x="1508" y="445"/>
                    </a:cubicBezTo>
                    <a:cubicBezTo>
                      <a:pt x="1509" y="445"/>
                      <a:pt x="1510" y="444"/>
                      <a:pt x="1511" y="443"/>
                    </a:cubicBezTo>
                    <a:cubicBezTo>
                      <a:pt x="1513" y="441"/>
                      <a:pt x="1512" y="439"/>
                      <a:pt x="1509" y="436"/>
                    </a:cubicBezTo>
                    <a:cubicBezTo>
                      <a:pt x="1509" y="435"/>
                      <a:pt x="1509" y="435"/>
                      <a:pt x="1509" y="435"/>
                    </a:cubicBezTo>
                    <a:cubicBezTo>
                      <a:pt x="1508" y="434"/>
                      <a:pt x="1508" y="432"/>
                      <a:pt x="1509" y="430"/>
                    </a:cubicBezTo>
                    <a:cubicBezTo>
                      <a:pt x="1510" y="426"/>
                      <a:pt x="1514" y="419"/>
                      <a:pt x="1518" y="418"/>
                    </a:cubicBezTo>
                    <a:cubicBezTo>
                      <a:pt x="1520" y="417"/>
                      <a:pt x="1522" y="418"/>
                      <a:pt x="1523" y="418"/>
                    </a:cubicBezTo>
                    <a:cubicBezTo>
                      <a:pt x="1523" y="418"/>
                      <a:pt x="1524" y="419"/>
                      <a:pt x="1524" y="419"/>
                    </a:cubicBezTo>
                    <a:cubicBezTo>
                      <a:pt x="1524" y="419"/>
                      <a:pt x="1525" y="419"/>
                      <a:pt x="1526" y="418"/>
                    </a:cubicBezTo>
                    <a:cubicBezTo>
                      <a:pt x="1526" y="418"/>
                      <a:pt x="1526" y="417"/>
                      <a:pt x="1526" y="417"/>
                    </a:cubicBezTo>
                    <a:cubicBezTo>
                      <a:pt x="1525" y="416"/>
                      <a:pt x="1523" y="414"/>
                      <a:pt x="1522" y="414"/>
                    </a:cubicBezTo>
                    <a:cubicBezTo>
                      <a:pt x="1521" y="414"/>
                      <a:pt x="1519" y="414"/>
                      <a:pt x="1518" y="411"/>
                    </a:cubicBezTo>
                    <a:cubicBezTo>
                      <a:pt x="1517" y="408"/>
                      <a:pt x="1518" y="401"/>
                      <a:pt x="1523" y="398"/>
                    </a:cubicBezTo>
                    <a:cubicBezTo>
                      <a:pt x="1524" y="397"/>
                      <a:pt x="1525" y="396"/>
                      <a:pt x="1525" y="396"/>
                    </a:cubicBezTo>
                    <a:cubicBezTo>
                      <a:pt x="1524" y="396"/>
                      <a:pt x="1524" y="395"/>
                      <a:pt x="1523" y="395"/>
                    </a:cubicBezTo>
                    <a:cubicBezTo>
                      <a:pt x="1522" y="395"/>
                      <a:pt x="1521" y="395"/>
                      <a:pt x="1520" y="395"/>
                    </a:cubicBezTo>
                    <a:cubicBezTo>
                      <a:pt x="1519" y="395"/>
                      <a:pt x="1518" y="396"/>
                      <a:pt x="1517" y="396"/>
                    </a:cubicBezTo>
                    <a:cubicBezTo>
                      <a:pt x="1517" y="396"/>
                      <a:pt x="1517" y="396"/>
                      <a:pt x="1517" y="396"/>
                    </a:cubicBezTo>
                    <a:cubicBezTo>
                      <a:pt x="1515" y="396"/>
                      <a:pt x="1513" y="395"/>
                      <a:pt x="1512" y="393"/>
                    </a:cubicBezTo>
                    <a:cubicBezTo>
                      <a:pt x="1511" y="390"/>
                      <a:pt x="1510" y="385"/>
                      <a:pt x="1514" y="381"/>
                    </a:cubicBezTo>
                    <a:cubicBezTo>
                      <a:pt x="1516" y="378"/>
                      <a:pt x="1518" y="377"/>
                      <a:pt x="1520" y="375"/>
                    </a:cubicBezTo>
                    <a:cubicBezTo>
                      <a:pt x="1522" y="374"/>
                      <a:pt x="1522" y="373"/>
                      <a:pt x="1523" y="372"/>
                    </a:cubicBezTo>
                    <a:cubicBezTo>
                      <a:pt x="1524" y="368"/>
                      <a:pt x="1527" y="363"/>
                      <a:pt x="1530" y="360"/>
                    </a:cubicBezTo>
                    <a:cubicBezTo>
                      <a:pt x="1530" y="358"/>
                      <a:pt x="1531" y="358"/>
                      <a:pt x="1532" y="357"/>
                    </a:cubicBezTo>
                    <a:cubicBezTo>
                      <a:pt x="1532" y="355"/>
                      <a:pt x="1534" y="355"/>
                      <a:pt x="1536" y="355"/>
                    </a:cubicBezTo>
                    <a:cubicBezTo>
                      <a:pt x="1537" y="355"/>
                      <a:pt x="1539" y="355"/>
                      <a:pt x="1540" y="355"/>
                    </a:cubicBezTo>
                    <a:cubicBezTo>
                      <a:pt x="1541" y="355"/>
                      <a:pt x="1542" y="355"/>
                      <a:pt x="1542" y="355"/>
                    </a:cubicBezTo>
                    <a:cubicBezTo>
                      <a:pt x="1543" y="355"/>
                      <a:pt x="1543" y="355"/>
                      <a:pt x="1543" y="355"/>
                    </a:cubicBezTo>
                    <a:cubicBezTo>
                      <a:pt x="1545" y="355"/>
                      <a:pt x="1546" y="357"/>
                      <a:pt x="1546" y="358"/>
                    </a:cubicBezTo>
                    <a:cubicBezTo>
                      <a:pt x="1547" y="357"/>
                      <a:pt x="1548" y="356"/>
                      <a:pt x="1549" y="354"/>
                    </a:cubicBezTo>
                    <a:cubicBezTo>
                      <a:pt x="1552" y="351"/>
                      <a:pt x="1555" y="347"/>
                      <a:pt x="1559" y="347"/>
                    </a:cubicBezTo>
                    <a:cubicBezTo>
                      <a:pt x="1560" y="347"/>
                      <a:pt x="1561" y="347"/>
                      <a:pt x="1562" y="348"/>
                    </a:cubicBezTo>
                    <a:cubicBezTo>
                      <a:pt x="1563" y="349"/>
                      <a:pt x="1563" y="352"/>
                      <a:pt x="1563" y="354"/>
                    </a:cubicBezTo>
                    <a:cubicBezTo>
                      <a:pt x="1563" y="355"/>
                      <a:pt x="1563" y="356"/>
                      <a:pt x="1563" y="357"/>
                    </a:cubicBezTo>
                    <a:cubicBezTo>
                      <a:pt x="1563" y="357"/>
                      <a:pt x="1564" y="356"/>
                      <a:pt x="1564" y="356"/>
                    </a:cubicBezTo>
                    <a:cubicBezTo>
                      <a:pt x="1566" y="355"/>
                      <a:pt x="1568" y="353"/>
                      <a:pt x="1570" y="351"/>
                    </a:cubicBezTo>
                    <a:cubicBezTo>
                      <a:pt x="1576" y="347"/>
                      <a:pt x="1585" y="347"/>
                      <a:pt x="1589" y="347"/>
                    </a:cubicBezTo>
                    <a:cubicBezTo>
                      <a:pt x="1594" y="347"/>
                      <a:pt x="1598" y="347"/>
                      <a:pt x="1601" y="348"/>
                    </a:cubicBezTo>
                    <a:cubicBezTo>
                      <a:pt x="1603" y="350"/>
                      <a:pt x="1605" y="352"/>
                      <a:pt x="1606" y="354"/>
                    </a:cubicBezTo>
                    <a:cubicBezTo>
                      <a:pt x="1607" y="354"/>
                      <a:pt x="1607" y="355"/>
                      <a:pt x="1608" y="355"/>
                    </a:cubicBezTo>
                    <a:cubicBezTo>
                      <a:pt x="1608" y="355"/>
                      <a:pt x="1608" y="355"/>
                      <a:pt x="1608" y="354"/>
                    </a:cubicBezTo>
                    <a:cubicBezTo>
                      <a:pt x="1609" y="352"/>
                      <a:pt x="1609" y="350"/>
                      <a:pt x="1612" y="349"/>
                    </a:cubicBezTo>
                    <a:cubicBezTo>
                      <a:pt x="1616" y="348"/>
                      <a:pt x="1622" y="344"/>
                      <a:pt x="1628" y="340"/>
                    </a:cubicBezTo>
                    <a:cubicBezTo>
                      <a:pt x="1630" y="338"/>
                      <a:pt x="1632" y="338"/>
                      <a:pt x="1633" y="337"/>
                    </a:cubicBezTo>
                    <a:cubicBezTo>
                      <a:pt x="1633" y="337"/>
                      <a:pt x="1633" y="337"/>
                      <a:pt x="1634" y="336"/>
                    </a:cubicBezTo>
                    <a:cubicBezTo>
                      <a:pt x="1636" y="333"/>
                      <a:pt x="1638" y="333"/>
                      <a:pt x="1639" y="333"/>
                    </a:cubicBezTo>
                    <a:cubicBezTo>
                      <a:pt x="1640" y="332"/>
                      <a:pt x="1640" y="332"/>
                      <a:pt x="1640" y="332"/>
                    </a:cubicBezTo>
                    <a:cubicBezTo>
                      <a:pt x="1642" y="328"/>
                      <a:pt x="1652" y="324"/>
                      <a:pt x="1661" y="322"/>
                    </a:cubicBezTo>
                    <a:cubicBezTo>
                      <a:pt x="1670" y="320"/>
                      <a:pt x="1681" y="315"/>
                      <a:pt x="1683" y="313"/>
                    </a:cubicBezTo>
                    <a:cubicBezTo>
                      <a:pt x="1683" y="312"/>
                      <a:pt x="1683" y="311"/>
                      <a:pt x="1683" y="310"/>
                    </a:cubicBezTo>
                    <a:cubicBezTo>
                      <a:pt x="1684" y="309"/>
                      <a:pt x="1686" y="309"/>
                      <a:pt x="1687" y="309"/>
                    </a:cubicBezTo>
                    <a:cubicBezTo>
                      <a:pt x="1689" y="309"/>
                      <a:pt x="1691" y="310"/>
                      <a:pt x="1691" y="311"/>
                    </a:cubicBezTo>
                    <a:cubicBezTo>
                      <a:pt x="1691" y="311"/>
                      <a:pt x="1693" y="311"/>
                      <a:pt x="1694" y="312"/>
                    </a:cubicBezTo>
                    <a:cubicBezTo>
                      <a:pt x="1696" y="312"/>
                      <a:pt x="1698" y="312"/>
                      <a:pt x="1700" y="312"/>
                    </a:cubicBezTo>
                    <a:cubicBezTo>
                      <a:pt x="1701" y="313"/>
                      <a:pt x="1702" y="313"/>
                      <a:pt x="1703" y="313"/>
                    </a:cubicBezTo>
                    <a:cubicBezTo>
                      <a:pt x="1704" y="314"/>
                      <a:pt x="1705" y="314"/>
                      <a:pt x="1706" y="314"/>
                    </a:cubicBezTo>
                    <a:cubicBezTo>
                      <a:pt x="1707" y="314"/>
                      <a:pt x="1708" y="314"/>
                      <a:pt x="1710" y="312"/>
                    </a:cubicBezTo>
                    <a:cubicBezTo>
                      <a:pt x="1712" y="310"/>
                      <a:pt x="1712" y="310"/>
                      <a:pt x="1711" y="308"/>
                    </a:cubicBezTo>
                    <a:cubicBezTo>
                      <a:pt x="1710" y="307"/>
                      <a:pt x="1709" y="306"/>
                      <a:pt x="1709" y="304"/>
                    </a:cubicBezTo>
                    <a:cubicBezTo>
                      <a:pt x="1709" y="303"/>
                      <a:pt x="1708" y="302"/>
                      <a:pt x="1707" y="301"/>
                    </a:cubicBezTo>
                    <a:cubicBezTo>
                      <a:pt x="1704" y="299"/>
                      <a:pt x="1702" y="296"/>
                      <a:pt x="1703" y="293"/>
                    </a:cubicBezTo>
                    <a:cubicBezTo>
                      <a:pt x="1703" y="291"/>
                      <a:pt x="1700" y="286"/>
                      <a:pt x="1698" y="285"/>
                    </a:cubicBezTo>
                    <a:cubicBezTo>
                      <a:pt x="1696" y="286"/>
                      <a:pt x="1693" y="285"/>
                      <a:pt x="1691" y="283"/>
                    </a:cubicBezTo>
                    <a:cubicBezTo>
                      <a:pt x="1689" y="282"/>
                      <a:pt x="1688" y="280"/>
                      <a:pt x="1688" y="279"/>
                    </a:cubicBezTo>
                    <a:cubicBezTo>
                      <a:pt x="1688" y="277"/>
                      <a:pt x="1688" y="277"/>
                      <a:pt x="1688" y="276"/>
                    </a:cubicBezTo>
                    <a:cubicBezTo>
                      <a:pt x="1688" y="276"/>
                      <a:pt x="1688" y="276"/>
                      <a:pt x="1688" y="276"/>
                    </a:cubicBezTo>
                    <a:cubicBezTo>
                      <a:pt x="1687" y="277"/>
                      <a:pt x="1685" y="278"/>
                      <a:pt x="1683" y="278"/>
                    </a:cubicBezTo>
                    <a:cubicBezTo>
                      <a:pt x="1679" y="278"/>
                      <a:pt x="1676" y="276"/>
                      <a:pt x="1676" y="273"/>
                    </a:cubicBezTo>
                    <a:cubicBezTo>
                      <a:pt x="1675" y="272"/>
                      <a:pt x="1675" y="271"/>
                      <a:pt x="1676" y="270"/>
                    </a:cubicBezTo>
                    <a:cubicBezTo>
                      <a:pt x="1677" y="268"/>
                      <a:pt x="1681" y="267"/>
                      <a:pt x="1684" y="267"/>
                    </a:cubicBezTo>
                    <a:cubicBezTo>
                      <a:pt x="1686" y="267"/>
                      <a:pt x="1688" y="267"/>
                      <a:pt x="1689" y="268"/>
                    </a:cubicBezTo>
                    <a:cubicBezTo>
                      <a:pt x="1693" y="269"/>
                      <a:pt x="1694" y="271"/>
                      <a:pt x="1695" y="272"/>
                    </a:cubicBezTo>
                    <a:cubicBezTo>
                      <a:pt x="1695" y="273"/>
                      <a:pt x="1695" y="273"/>
                      <a:pt x="1696" y="273"/>
                    </a:cubicBezTo>
                    <a:cubicBezTo>
                      <a:pt x="1696" y="274"/>
                      <a:pt x="1697" y="274"/>
                      <a:pt x="1699" y="274"/>
                    </a:cubicBezTo>
                    <a:cubicBezTo>
                      <a:pt x="1702" y="274"/>
                      <a:pt x="1705" y="273"/>
                      <a:pt x="1707" y="272"/>
                    </a:cubicBezTo>
                    <a:cubicBezTo>
                      <a:pt x="1707" y="272"/>
                      <a:pt x="1709" y="271"/>
                      <a:pt x="1710" y="271"/>
                    </a:cubicBezTo>
                    <a:cubicBezTo>
                      <a:pt x="1713" y="270"/>
                      <a:pt x="1720" y="267"/>
                      <a:pt x="1721" y="266"/>
                    </a:cubicBezTo>
                    <a:cubicBezTo>
                      <a:pt x="1721" y="265"/>
                      <a:pt x="1721" y="264"/>
                      <a:pt x="1721" y="264"/>
                    </a:cubicBezTo>
                    <a:cubicBezTo>
                      <a:pt x="1722" y="262"/>
                      <a:pt x="1722" y="260"/>
                      <a:pt x="1725" y="259"/>
                    </a:cubicBezTo>
                    <a:cubicBezTo>
                      <a:pt x="1725" y="259"/>
                      <a:pt x="1725" y="259"/>
                      <a:pt x="1725" y="259"/>
                    </a:cubicBezTo>
                    <a:cubicBezTo>
                      <a:pt x="1725" y="258"/>
                      <a:pt x="1724" y="257"/>
                      <a:pt x="1723" y="256"/>
                    </a:cubicBezTo>
                    <a:cubicBezTo>
                      <a:pt x="1720" y="255"/>
                      <a:pt x="1719" y="252"/>
                      <a:pt x="1720" y="250"/>
                    </a:cubicBezTo>
                    <a:cubicBezTo>
                      <a:pt x="1720" y="248"/>
                      <a:pt x="1722" y="247"/>
                      <a:pt x="1724" y="247"/>
                    </a:cubicBezTo>
                    <a:cubicBezTo>
                      <a:pt x="1725" y="247"/>
                      <a:pt x="1725" y="247"/>
                      <a:pt x="1725" y="246"/>
                    </a:cubicBezTo>
                    <a:cubicBezTo>
                      <a:pt x="1726" y="245"/>
                      <a:pt x="1726" y="243"/>
                      <a:pt x="1728" y="243"/>
                    </a:cubicBezTo>
                    <a:cubicBezTo>
                      <a:pt x="1729" y="243"/>
                      <a:pt x="1729" y="243"/>
                      <a:pt x="1729" y="243"/>
                    </a:cubicBezTo>
                    <a:cubicBezTo>
                      <a:pt x="1730" y="243"/>
                      <a:pt x="1730" y="243"/>
                      <a:pt x="1731" y="243"/>
                    </a:cubicBezTo>
                    <a:cubicBezTo>
                      <a:pt x="1731" y="243"/>
                      <a:pt x="1731" y="243"/>
                      <a:pt x="1732" y="243"/>
                    </a:cubicBezTo>
                    <a:cubicBezTo>
                      <a:pt x="1732" y="243"/>
                      <a:pt x="1733" y="243"/>
                      <a:pt x="1734" y="243"/>
                    </a:cubicBezTo>
                    <a:cubicBezTo>
                      <a:pt x="1735" y="242"/>
                      <a:pt x="1735" y="242"/>
                      <a:pt x="1736" y="242"/>
                    </a:cubicBezTo>
                    <a:cubicBezTo>
                      <a:pt x="1737" y="242"/>
                      <a:pt x="1737" y="242"/>
                      <a:pt x="1737" y="242"/>
                    </a:cubicBezTo>
                    <a:cubicBezTo>
                      <a:pt x="1738" y="243"/>
                      <a:pt x="1738" y="243"/>
                      <a:pt x="1738" y="243"/>
                    </a:cubicBezTo>
                    <a:cubicBezTo>
                      <a:pt x="1739" y="245"/>
                      <a:pt x="1738" y="247"/>
                      <a:pt x="1736" y="249"/>
                    </a:cubicBezTo>
                    <a:cubicBezTo>
                      <a:pt x="1736" y="250"/>
                      <a:pt x="1735" y="251"/>
                      <a:pt x="1735" y="252"/>
                    </a:cubicBezTo>
                    <a:cubicBezTo>
                      <a:pt x="1735" y="252"/>
                      <a:pt x="1735" y="253"/>
                      <a:pt x="1737" y="255"/>
                    </a:cubicBezTo>
                    <a:cubicBezTo>
                      <a:pt x="1738" y="256"/>
                      <a:pt x="1738" y="256"/>
                      <a:pt x="1739" y="257"/>
                    </a:cubicBezTo>
                    <a:cubicBezTo>
                      <a:pt x="1739" y="258"/>
                      <a:pt x="1741" y="258"/>
                      <a:pt x="1742" y="258"/>
                    </a:cubicBezTo>
                    <a:cubicBezTo>
                      <a:pt x="1745" y="258"/>
                      <a:pt x="1746" y="258"/>
                      <a:pt x="1748" y="257"/>
                    </a:cubicBezTo>
                    <a:cubicBezTo>
                      <a:pt x="1749" y="256"/>
                      <a:pt x="1750" y="256"/>
                      <a:pt x="1752" y="256"/>
                    </a:cubicBezTo>
                    <a:cubicBezTo>
                      <a:pt x="1757" y="256"/>
                      <a:pt x="1767" y="260"/>
                      <a:pt x="1768" y="264"/>
                    </a:cubicBezTo>
                    <a:cubicBezTo>
                      <a:pt x="1769" y="266"/>
                      <a:pt x="1770" y="270"/>
                      <a:pt x="1775" y="272"/>
                    </a:cubicBezTo>
                    <a:cubicBezTo>
                      <a:pt x="1778" y="273"/>
                      <a:pt x="1780" y="274"/>
                      <a:pt x="1782" y="274"/>
                    </a:cubicBezTo>
                    <a:cubicBezTo>
                      <a:pt x="1784" y="275"/>
                      <a:pt x="1786" y="275"/>
                      <a:pt x="1787" y="277"/>
                    </a:cubicBezTo>
                    <a:cubicBezTo>
                      <a:pt x="1788" y="279"/>
                      <a:pt x="1789" y="279"/>
                      <a:pt x="1790" y="279"/>
                    </a:cubicBezTo>
                    <a:cubicBezTo>
                      <a:pt x="1790" y="279"/>
                      <a:pt x="1791" y="279"/>
                      <a:pt x="1791" y="279"/>
                    </a:cubicBezTo>
                    <a:cubicBezTo>
                      <a:pt x="1793" y="279"/>
                      <a:pt x="1795" y="280"/>
                      <a:pt x="1796" y="280"/>
                    </a:cubicBezTo>
                    <a:cubicBezTo>
                      <a:pt x="1796" y="280"/>
                      <a:pt x="1797" y="281"/>
                      <a:pt x="1797" y="281"/>
                    </a:cubicBezTo>
                    <a:cubicBezTo>
                      <a:pt x="1799" y="279"/>
                      <a:pt x="1800" y="279"/>
                      <a:pt x="1802" y="279"/>
                    </a:cubicBezTo>
                    <a:cubicBezTo>
                      <a:pt x="1802" y="280"/>
                      <a:pt x="1802" y="280"/>
                      <a:pt x="1802" y="280"/>
                    </a:cubicBezTo>
                    <a:cubicBezTo>
                      <a:pt x="1802" y="280"/>
                      <a:pt x="1802" y="280"/>
                      <a:pt x="1803" y="280"/>
                    </a:cubicBezTo>
                    <a:cubicBezTo>
                      <a:pt x="1802" y="279"/>
                      <a:pt x="1802" y="279"/>
                      <a:pt x="1801" y="279"/>
                    </a:cubicBezTo>
                    <a:cubicBezTo>
                      <a:pt x="1800" y="278"/>
                      <a:pt x="1798" y="277"/>
                      <a:pt x="1798" y="275"/>
                    </a:cubicBezTo>
                    <a:cubicBezTo>
                      <a:pt x="1797" y="275"/>
                      <a:pt x="1797" y="274"/>
                      <a:pt x="1798" y="273"/>
                    </a:cubicBezTo>
                    <a:cubicBezTo>
                      <a:pt x="1799" y="272"/>
                      <a:pt x="1800" y="272"/>
                      <a:pt x="1800" y="272"/>
                    </a:cubicBezTo>
                    <a:cubicBezTo>
                      <a:pt x="1802" y="272"/>
                      <a:pt x="1802" y="272"/>
                      <a:pt x="1803" y="273"/>
                    </a:cubicBezTo>
                    <a:cubicBezTo>
                      <a:pt x="1803" y="273"/>
                      <a:pt x="1804" y="273"/>
                      <a:pt x="1804" y="273"/>
                    </a:cubicBezTo>
                    <a:cubicBezTo>
                      <a:pt x="1804" y="273"/>
                      <a:pt x="1804" y="273"/>
                      <a:pt x="1804" y="273"/>
                    </a:cubicBezTo>
                    <a:cubicBezTo>
                      <a:pt x="1804" y="272"/>
                      <a:pt x="1803" y="270"/>
                      <a:pt x="1805" y="269"/>
                    </a:cubicBezTo>
                    <a:cubicBezTo>
                      <a:pt x="1805" y="267"/>
                      <a:pt x="1805" y="262"/>
                      <a:pt x="1804" y="261"/>
                    </a:cubicBezTo>
                    <a:cubicBezTo>
                      <a:pt x="1802" y="260"/>
                      <a:pt x="1802" y="259"/>
                      <a:pt x="1802" y="258"/>
                    </a:cubicBezTo>
                    <a:cubicBezTo>
                      <a:pt x="1802" y="255"/>
                      <a:pt x="1806" y="254"/>
                      <a:pt x="1809" y="256"/>
                    </a:cubicBezTo>
                    <a:cubicBezTo>
                      <a:pt x="1811" y="257"/>
                      <a:pt x="1813" y="258"/>
                      <a:pt x="1816" y="258"/>
                    </a:cubicBezTo>
                    <a:cubicBezTo>
                      <a:pt x="1815" y="258"/>
                      <a:pt x="1815" y="257"/>
                      <a:pt x="1815" y="256"/>
                    </a:cubicBezTo>
                    <a:cubicBezTo>
                      <a:pt x="1815" y="255"/>
                      <a:pt x="1817" y="254"/>
                      <a:pt x="1819" y="254"/>
                    </a:cubicBezTo>
                    <a:cubicBezTo>
                      <a:pt x="1820" y="254"/>
                      <a:pt x="1821" y="254"/>
                      <a:pt x="1822" y="255"/>
                    </a:cubicBezTo>
                    <a:cubicBezTo>
                      <a:pt x="1823" y="256"/>
                      <a:pt x="1824" y="256"/>
                      <a:pt x="1825" y="256"/>
                    </a:cubicBezTo>
                    <a:cubicBezTo>
                      <a:pt x="1825" y="254"/>
                      <a:pt x="1828" y="249"/>
                      <a:pt x="1831" y="249"/>
                    </a:cubicBezTo>
                    <a:cubicBezTo>
                      <a:pt x="1827" y="246"/>
                      <a:pt x="1818" y="241"/>
                      <a:pt x="1816" y="237"/>
                    </a:cubicBezTo>
                    <a:cubicBezTo>
                      <a:pt x="1814" y="235"/>
                      <a:pt x="1808" y="233"/>
                      <a:pt x="1804" y="233"/>
                    </a:cubicBezTo>
                    <a:cubicBezTo>
                      <a:pt x="1804" y="233"/>
                      <a:pt x="1804" y="233"/>
                      <a:pt x="1803" y="233"/>
                    </a:cubicBezTo>
                    <a:cubicBezTo>
                      <a:pt x="1803" y="234"/>
                      <a:pt x="1802" y="235"/>
                      <a:pt x="1801" y="235"/>
                    </a:cubicBezTo>
                    <a:cubicBezTo>
                      <a:pt x="1799" y="235"/>
                      <a:pt x="1796" y="233"/>
                      <a:pt x="1795" y="231"/>
                    </a:cubicBezTo>
                    <a:cubicBezTo>
                      <a:pt x="1794" y="230"/>
                      <a:pt x="1792" y="230"/>
                      <a:pt x="1788" y="230"/>
                    </a:cubicBezTo>
                    <a:cubicBezTo>
                      <a:pt x="1787" y="230"/>
                      <a:pt x="1785" y="230"/>
                      <a:pt x="1785" y="230"/>
                    </a:cubicBezTo>
                    <a:cubicBezTo>
                      <a:pt x="1785" y="230"/>
                      <a:pt x="1785" y="230"/>
                      <a:pt x="1785" y="230"/>
                    </a:cubicBezTo>
                    <a:cubicBezTo>
                      <a:pt x="1786" y="231"/>
                      <a:pt x="1788" y="232"/>
                      <a:pt x="1789" y="233"/>
                    </a:cubicBezTo>
                    <a:cubicBezTo>
                      <a:pt x="1791" y="236"/>
                      <a:pt x="1789" y="238"/>
                      <a:pt x="1788" y="239"/>
                    </a:cubicBezTo>
                    <a:cubicBezTo>
                      <a:pt x="1787" y="240"/>
                      <a:pt x="1787" y="241"/>
                      <a:pt x="1787" y="241"/>
                    </a:cubicBezTo>
                    <a:cubicBezTo>
                      <a:pt x="1788" y="242"/>
                      <a:pt x="1788" y="243"/>
                      <a:pt x="1787" y="244"/>
                    </a:cubicBezTo>
                    <a:cubicBezTo>
                      <a:pt x="1786" y="245"/>
                      <a:pt x="1786" y="245"/>
                      <a:pt x="1786" y="245"/>
                    </a:cubicBezTo>
                    <a:cubicBezTo>
                      <a:pt x="1785" y="245"/>
                      <a:pt x="1785" y="245"/>
                      <a:pt x="1785" y="245"/>
                    </a:cubicBezTo>
                    <a:cubicBezTo>
                      <a:pt x="1784" y="245"/>
                      <a:pt x="1782" y="244"/>
                      <a:pt x="1777" y="240"/>
                    </a:cubicBezTo>
                    <a:cubicBezTo>
                      <a:pt x="1776" y="240"/>
                      <a:pt x="1774" y="238"/>
                      <a:pt x="1776" y="227"/>
                    </a:cubicBezTo>
                    <a:cubicBezTo>
                      <a:pt x="1776" y="226"/>
                      <a:pt x="1775" y="226"/>
                      <a:pt x="1775" y="226"/>
                    </a:cubicBezTo>
                    <a:cubicBezTo>
                      <a:pt x="1774" y="225"/>
                      <a:pt x="1772" y="224"/>
                      <a:pt x="1771" y="221"/>
                    </a:cubicBezTo>
                    <a:cubicBezTo>
                      <a:pt x="1771" y="220"/>
                      <a:pt x="1763" y="215"/>
                      <a:pt x="1751" y="210"/>
                    </a:cubicBezTo>
                    <a:cubicBezTo>
                      <a:pt x="1749" y="209"/>
                      <a:pt x="1748" y="209"/>
                      <a:pt x="1746" y="208"/>
                    </a:cubicBezTo>
                    <a:cubicBezTo>
                      <a:pt x="1741" y="206"/>
                      <a:pt x="1735" y="204"/>
                      <a:pt x="1733" y="201"/>
                    </a:cubicBezTo>
                    <a:cubicBezTo>
                      <a:pt x="1733" y="200"/>
                      <a:pt x="1729" y="199"/>
                      <a:pt x="1727" y="198"/>
                    </a:cubicBezTo>
                    <a:cubicBezTo>
                      <a:pt x="1723" y="197"/>
                      <a:pt x="1718" y="196"/>
                      <a:pt x="1716" y="193"/>
                    </a:cubicBezTo>
                    <a:cubicBezTo>
                      <a:pt x="1712" y="189"/>
                      <a:pt x="1693" y="181"/>
                      <a:pt x="1685" y="181"/>
                    </a:cubicBezTo>
                    <a:cubicBezTo>
                      <a:pt x="1680" y="180"/>
                      <a:pt x="1678" y="178"/>
                      <a:pt x="1677" y="177"/>
                    </a:cubicBezTo>
                    <a:cubicBezTo>
                      <a:pt x="1676" y="176"/>
                      <a:pt x="1676" y="176"/>
                      <a:pt x="1676" y="176"/>
                    </a:cubicBezTo>
                    <a:cubicBezTo>
                      <a:pt x="1674" y="177"/>
                      <a:pt x="1673" y="177"/>
                      <a:pt x="1670" y="177"/>
                    </a:cubicBezTo>
                    <a:cubicBezTo>
                      <a:pt x="1663" y="177"/>
                      <a:pt x="1653" y="176"/>
                      <a:pt x="1648" y="175"/>
                    </a:cubicBezTo>
                    <a:cubicBezTo>
                      <a:pt x="1646" y="175"/>
                      <a:pt x="1645" y="176"/>
                      <a:pt x="1644" y="176"/>
                    </a:cubicBezTo>
                    <a:cubicBezTo>
                      <a:pt x="1642" y="177"/>
                      <a:pt x="1640" y="178"/>
                      <a:pt x="1638" y="177"/>
                    </a:cubicBezTo>
                    <a:cubicBezTo>
                      <a:pt x="1633" y="175"/>
                      <a:pt x="1620" y="170"/>
                      <a:pt x="1615" y="170"/>
                    </a:cubicBezTo>
                    <a:cubicBezTo>
                      <a:pt x="1614" y="170"/>
                      <a:pt x="1614" y="171"/>
                      <a:pt x="1614" y="171"/>
                    </a:cubicBezTo>
                    <a:cubicBezTo>
                      <a:pt x="1613" y="171"/>
                      <a:pt x="1613" y="172"/>
                      <a:pt x="1613" y="174"/>
                    </a:cubicBezTo>
                    <a:cubicBezTo>
                      <a:pt x="1612" y="175"/>
                      <a:pt x="1612" y="177"/>
                      <a:pt x="1610" y="178"/>
                    </a:cubicBezTo>
                    <a:cubicBezTo>
                      <a:pt x="1611" y="179"/>
                      <a:pt x="1612" y="180"/>
                      <a:pt x="1616" y="184"/>
                    </a:cubicBezTo>
                    <a:cubicBezTo>
                      <a:pt x="1618" y="186"/>
                      <a:pt x="1619" y="189"/>
                      <a:pt x="1619" y="191"/>
                    </a:cubicBezTo>
                    <a:cubicBezTo>
                      <a:pt x="1619" y="194"/>
                      <a:pt x="1616" y="196"/>
                      <a:pt x="1612" y="198"/>
                    </a:cubicBezTo>
                    <a:cubicBezTo>
                      <a:pt x="1611" y="199"/>
                      <a:pt x="1610" y="199"/>
                      <a:pt x="1608" y="199"/>
                    </a:cubicBezTo>
                    <a:cubicBezTo>
                      <a:pt x="1603" y="199"/>
                      <a:pt x="1597" y="195"/>
                      <a:pt x="1594" y="192"/>
                    </a:cubicBezTo>
                    <a:cubicBezTo>
                      <a:pt x="1593" y="190"/>
                      <a:pt x="1592" y="190"/>
                      <a:pt x="1590" y="189"/>
                    </a:cubicBezTo>
                    <a:cubicBezTo>
                      <a:pt x="1588" y="189"/>
                      <a:pt x="1584" y="188"/>
                      <a:pt x="1583" y="184"/>
                    </a:cubicBezTo>
                    <a:cubicBezTo>
                      <a:pt x="1582" y="181"/>
                      <a:pt x="1583" y="179"/>
                      <a:pt x="1583" y="178"/>
                    </a:cubicBezTo>
                    <a:cubicBezTo>
                      <a:pt x="1585" y="176"/>
                      <a:pt x="1589" y="176"/>
                      <a:pt x="1592" y="179"/>
                    </a:cubicBezTo>
                    <a:cubicBezTo>
                      <a:pt x="1593" y="180"/>
                      <a:pt x="1596" y="179"/>
                      <a:pt x="1597" y="177"/>
                    </a:cubicBezTo>
                    <a:cubicBezTo>
                      <a:pt x="1597" y="177"/>
                      <a:pt x="1597" y="177"/>
                      <a:pt x="1596" y="176"/>
                    </a:cubicBezTo>
                    <a:cubicBezTo>
                      <a:pt x="1595" y="175"/>
                      <a:pt x="1589" y="173"/>
                      <a:pt x="1585" y="173"/>
                    </a:cubicBezTo>
                    <a:cubicBezTo>
                      <a:pt x="1582" y="173"/>
                      <a:pt x="1581" y="175"/>
                      <a:pt x="1578" y="178"/>
                    </a:cubicBezTo>
                    <a:cubicBezTo>
                      <a:pt x="1577" y="180"/>
                      <a:pt x="1575" y="182"/>
                      <a:pt x="1572" y="183"/>
                    </a:cubicBezTo>
                    <a:cubicBezTo>
                      <a:pt x="1570" y="184"/>
                      <a:pt x="1568" y="185"/>
                      <a:pt x="1565" y="185"/>
                    </a:cubicBezTo>
                    <a:cubicBezTo>
                      <a:pt x="1557" y="185"/>
                      <a:pt x="1544" y="182"/>
                      <a:pt x="1542" y="180"/>
                    </a:cubicBezTo>
                    <a:cubicBezTo>
                      <a:pt x="1542" y="180"/>
                      <a:pt x="1540" y="180"/>
                      <a:pt x="1535" y="180"/>
                    </a:cubicBezTo>
                    <a:cubicBezTo>
                      <a:pt x="1526" y="180"/>
                      <a:pt x="1512" y="181"/>
                      <a:pt x="1510" y="182"/>
                    </a:cubicBezTo>
                    <a:cubicBezTo>
                      <a:pt x="1509" y="183"/>
                      <a:pt x="1509" y="186"/>
                      <a:pt x="1509" y="187"/>
                    </a:cubicBezTo>
                    <a:cubicBezTo>
                      <a:pt x="1509" y="190"/>
                      <a:pt x="1509" y="192"/>
                      <a:pt x="1507" y="193"/>
                    </a:cubicBezTo>
                    <a:cubicBezTo>
                      <a:pt x="1507" y="193"/>
                      <a:pt x="1507" y="193"/>
                      <a:pt x="1507" y="193"/>
                    </a:cubicBezTo>
                    <a:cubicBezTo>
                      <a:pt x="1506" y="193"/>
                      <a:pt x="1506" y="193"/>
                      <a:pt x="1506" y="193"/>
                    </a:cubicBezTo>
                    <a:cubicBezTo>
                      <a:pt x="1504" y="193"/>
                      <a:pt x="1503" y="191"/>
                      <a:pt x="1503" y="187"/>
                    </a:cubicBezTo>
                    <a:cubicBezTo>
                      <a:pt x="1502" y="184"/>
                      <a:pt x="1502" y="181"/>
                      <a:pt x="1502" y="180"/>
                    </a:cubicBezTo>
                    <a:cubicBezTo>
                      <a:pt x="1501" y="180"/>
                      <a:pt x="1499" y="179"/>
                      <a:pt x="1495" y="179"/>
                    </a:cubicBezTo>
                    <a:cubicBezTo>
                      <a:pt x="1490" y="179"/>
                      <a:pt x="1487" y="179"/>
                      <a:pt x="1486" y="177"/>
                    </a:cubicBezTo>
                    <a:cubicBezTo>
                      <a:pt x="1486" y="176"/>
                      <a:pt x="1486" y="175"/>
                      <a:pt x="1487" y="173"/>
                    </a:cubicBezTo>
                    <a:cubicBezTo>
                      <a:pt x="1488" y="173"/>
                      <a:pt x="1487" y="173"/>
                      <a:pt x="1487" y="172"/>
                    </a:cubicBezTo>
                    <a:cubicBezTo>
                      <a:pt x="1487" y="171"/>
                      <a:pt x="1486" y="168"/>
                      <a:pt x="1490" y="166"/>
                    </a:cubicBezTo>
                    <a:cubicBezTo>
                      <a:pt x="1490" y="164"/>
                      <a:pt x="1482" y="158"/>
                      <a:pt x="1472" y="153"/>
                    </a:cubicBezTo>
                    <a:cubicBezTo>
                      <a:pt x="1468" y="152"/>
                      <a:pt x="1462" y="151"/>
                      <a:pt x="1454" y="151"/>
                    </a:cubicBezTo>
                    <a:cubicBezTo>
                      <a:pt x="1445" y="151"/>
                      <a:pt x="1434" y="152"/>
                      <a:pt x="1430" y="154"/>
                    </a:cubicBezTo>
                    <a:cubicBezTo>
                      <a:pt x="1426" y="155"/>
                      <a:pt x="1419" y="155"/>
                      <a:pt x="1412" y="155"/>
                    </a:cubicBezTo>
                    <a:cubicBezTo>
                      <a:pt x="1407" y="155"/>
                      <a:pt x="1407" y="155"/>
                      <a:pt x="1407" y="155"/>
                    </a:cubicBezTo>
                    <a:cubicBezTo>
                      <a:pt x="1406" y="155"/>
                      <a:pt x="1405" y="155"/>
                      <a:pt x="1404" y="155"/>
                    </a:cubicBezTo>
                    <a:cubicBezTo>
                      <a:pt x="1403" y="155"/>
                      <a:pt x="1403" y="155"/>
                      <a:pt x="1403" y="155"/>
                    </a:cubicBezTo>
                    <a:cubicBezTo>
                      <a:pt x="1401" y="155"/>
                      <a:pt x="1400" y="155"/>
                      <a:pt x="1399" y="154"/>
                    </a:cubicBezTo>
                    <a:cubicBezTo>
                      <a:pt x="1398" y="153"/>
                      <a:pt x="1398" y="151"/>
                      <a:pt x="1399" y="150"/>
                    </a:cubicBezTo>
                    <a:cubicBezTo>
                      <a:pt x="1399" y="149"/>
                      <a:pt x="1399" y="149"/>
                      <a:pt x="1399" y="149"/>
                    </a:cubicBezTo>
                    <a:cubicBezTo>
                      <a:pt x="1398" y="147"/>
                      <a:pt x="1392" y="145"/>
                      <a:pt x="1389" y="145"/>
                    </a:cubicBezTo>
                    <a:cubicBezTo>
                      <a:pt x="1388" y="145"/>
                      <a:pt x="1388" y="145"/>
                      <a:pt x="1388" y="145"/>
                    </a:cubicBezTo>
                    <a:cubicBezTo>
                      <a:pt x="1387" y="146"/>
                      <a:pt x="1386" y="147"/>
                      <a:pt x="1385" y="147"/>
                    </a:cubicBezTo>
                    <a:cubicBezTo>
                      <a:pt x="1384" y="147"/>
                      <a:pt x="1382" y="146"/>
                      <a:pt x="1381" y="145"/>
                    </a:cubicBezTo>
                    <a:cubicBezTo>
                      <a:pt x="1381" y="144"/>
                      <a:pt x="1380" y="143"/>
                      <a:pt x="1380" y="142"/>
                    </a:cubicBezTo>
                    <a:cubicBezTo>
                      <a:pt x="1379" y="141"/>
                      <a:pt x="1373" y="139"/>
                      <a:pt x="1369" y="139"/>
                    </a:cubicBezTo>
                    <a:cubicBezTo>
                      <a:pt x="1369" y="139"/>
                      <a:pt x="1369" y="139"/>
                      <a:pt x="1368" y="139"/>
                    </a:cubicBezTo>
                    <a:cubicBezTo>
                      <a:pt x="1366" y="140"/>
                      <a:pt x="1364" y="139"/>
                      <a:pt x="1362" y="137"/>
                    </a:cubicBezTo>
                    <a:cubicBezTo>
                      <a:pt x="1362" y="136"/>
                      <a:pt x="1362" y="134"/>
                      <a:pt x="1362" y="133"/>
                    </a:cubicBezTo>
                    <a:cubicBezTo>
                      <a:pt x="1363" y="133"/>
                      <a:pt x="1364" y="131"/>
                      <a:pt x="1367" y="131"/>
                    </a:cubicBezTo>
                    <a:cubicBezTo>
                      <a:pt x="1367" y="131"/>
                      <a:pt x="1368" y="131"/>
                      <a:pt x="1369" y="131"/>
                    </a:cubicBezTo>
                    <a:cubicBezTo>
                      <a:pt x="1370" y="131"/>
                      <a:pt x="1370" y="131"/>
                      <a:pt x="1371" y="131"/>
                    </a:cubicBezTo>
                    <a:cubicBezTo>
                      <a:pt x="1374" y="131"/>
                      <a:pt x="1374" y="131"/>
                      <a:pt x="1375" y="131"/>
                    </a:cubicBezTo>
                    <a:cubicBezTo>
                      <a:pt x="1375" y="131"/>
                      <a:pt x="1375" y="131"/>
                      <a:pt x="1374" y="130"/>
                    </a:cubicBezTo>
                    <a:cubicBezTo>
                      <a:pt x="1372" y="127"/>
                      <a:pt x="1355" y="125"/>
                      <a:pt x="1343" y="125"/>
                    </a:cubicBezTo>
                    <a:cubicBezTo>
                      <a:pt x="1341" y="125"/>
                      <a:pt x="1340" y="125"/>
                      <a:pt x="1340" y="125"/>
                    </a:cubicBezTo>
                    <a:cubicBezTo>
                      <a:pt x="1340" y="125"/>
                      <a:pt x="1340" y="126"/>
                      <a:pt x="1340" y="126"/>
                    </a:cubicBezTo>
                    <a:cubicBezTo>
                      <a:pt x="1339" y="128"/>
                      <a:pt x="1338" y="132"/>
                      <a:pt x="1334" y="136"/>
                    </a:cubicBezTo>
                    <a:cubicBezTo>
                      <a:pt x="1331" y="139"/>
                      <a:pt x="1328" y="139"/>
                      <a:pt x="1326" y="139"/>
                    </a:cubicBezTo>
                    <a:cubicBezTo>
                      <a:pt x="1323" y="139"/>
                      <a:pt x="1321" y="138"/>
                      <a:pt x="1320" y="136"/>
                    </a:cubicBezTo>
                    <a:cubicBezTo>
                      <a:pt x="1319" y="135"/>
                      <a:pt x="1319" y="134"/>
                      <a:pt x="1319" y="133"/>
                    </a:cubicBezTo>
                    <a:cubicBezTo>
                      <a:pt x="1320" y="130"/>
                      <a:pt x="1322" y="129"/>
                      <a:pt x="1325" y="128"/>
                    </a:cubicBezTo>
                    <a:cubicBezTo>
                      <a:pt x="1325" y="128"/>
                      <a:pt x="1326" y="128"/>
                      <a:pt x="1327" y="128"/>
                    </a:cubicBezTo>
                    <a:cubicBezTo>
                      <a:pt x="1326" y="128"/>
                      <a:pt x="1324" y="128"/>
                      <a:pt x="1323" y="127"/>
                    </a:cubicBezTo>
                    <a:cubicBezTo>
                      <a:pt x="1320" y="127"/>
                      <a:pt x="1317" y="127"/>
                      <a:pt x="1315" y="125"/>
                    </a:cubicBezTo>
                    <a:cubicBezTo>
                      <a:pt x="1315" y="124"/>
                      <a:pt x="1314" y="122"/>
                      <a:pt x="1315" y="121"/>
                    </a:cubicBezTo>
                    <a:cubicBezTo>
                      <a:pt x="1316" y="120"/>
                      <a:pt x="1317" y="119"/>
                      <a:pt x="1319" y="119"/>
                    </a:cubicBezTo>
                    <a:cubicBezTo>
                      <a:pt x="1319" y="118"/>
                      <a:pt x="1319" y="118"/>
                      <a:pt x="1319" y="118"/>
                    </a:cubicBezTo>
                    <a:cubicBezTo>
                      <a:pt x="1311" y="117"/>
                      <a:pt x="1299" y="115"/>
                      <a:pt x="1293" y="115"/>
                    </a:cubicBezTo>
                    <a:cubicBezTo>
                      <a:pt x="1287" y="116"/>
                      <a:pt x="1283" y="114"/>
                      <a:pt x="1280" y="113"/>
                    </a:cubicBezTo>
                    <a:cubicBezTo>
                      <a:pt x="1278" y="112"/>
                      <a:pt x="1277" y="112"/>
                      <a:pt x="1275" y="112"/>
                    </a:cubicBezTo>
                    <a:cubicBezTo>
                      <a:pt x="1274" y="112"/>
                      <a:pt x="1274" y="112"/>
                      <a:pt x="1274" y="112"/>
                    </a:cubicBezTo>
                    <a:cubicBezTo>
                      <a:pt x="1274" y="112"/>
                      <a:pt x="1274" y="113"/>
                      <a:pt x="1275" y="114"/>
                    </a:cubicBezTo>
                    <a:cubicBezTo>
                      <a:pt x="1276" y="115"/>
                      <a:pt x="1276" y="116"/>
                      <a:pt x="1275" y="117"/>
                    </a:cubicBezTo>
                    <a:cubicBezTo>
                      <a:pt x="1274" y="120"/>
                      <a:pt x="1268" y="121"/>
                      <a:pt x="1266" y="121"/>
                    </a:cubicBezTo>
                    <a:cubicBezTo>
                      <a:pt x="1265" y="121"/>
                      <a:pt x="1264" y="121"/>
                      <a:pt x="1263" y="120"/>
                    </a:cubicBezTo>
                    <a:cubicBezTo>
                      <a:pt x="1259" y="120"/>
                      <a:pt x="1255" y="122"/>
                      <a:pt x="1254" y="123"/>
                    </a:cubicBezTo>
                    <a:cubicBezTo>
                      <a:pt x="1254" y="123"/>
                      <a:pt x="1254" y="124"/>
                      <a:pt x="1254" y="124"/>
                    </a:cubicBezTo>
                    <a:cubicBezTo>
                      <a:pt x="1255" y="125"/>
                      <a:pt x="1255" y="125"/>
                      <a:pt x="1255" y="125"/>
                    </a:cubicBezTo>
                    <a:cubicBezTo>
                      <a:pt x="1256" y="125"/>
                      <a:pt x="1257" y="125"/>
                      <a:pt x="1257" y="124"/>
                    </a:cubicBezTo>
                    <a:cubicBezTo>
                      <a:pt x="1259" y="124"/>
                      <a:pt x="1261" y="123"/>
                      <a:pt x="1263" y="124"/>
                    </a:cubicBezTo>
                    <a:cubicBezTo>
                      <a:pt x="1264" y="124"/>
                      <a:pt x="1264" y="125"/>
                      <a:pt x="1264" y="126"/>
                    </a:cubicBezTo>
                    <a:cubicBezTo>
                      <a:pt x="1264" y="128"/>
                      <a:pt x="1263" y="129"/>
                      <a:pt x="1261" y="130"/>
                    </a:cubicBezTo>
                    <a:cubicBezTo>
                      <a:pt x="1261" y="130"/>
                      <a:pt x="1261" y="130"/>
                      <a:pt x="1261" y="130"/>
                    </a:cubicBezTo>
                    <a:cubicBezTo>
                      <a:pt x="1264" y="133"/>
                      <a:pt x="1264" y="136"/>
                      <a:pt x="1264" y="138"/>
                    </a:cubicBezTo>
                    <a:cubicBezTo>
                      <a:pt x="1264" y="139"/>
                      <a:pt x="1264" y="139"/>
                      <a:pt x="1264" y="139"/>
                    </a:cubicBezTo>
                    <a:cubicBezTo>
                      <a:pt x="1264" y="140"/>
                      <a:pt x="1264" y="141"/>
                      <a:pt x="1263" y="141"/>
                    </a:cubicBezTo>
                    <a:cubicBezTo>
                      <a:pt x="1262" y="143"/>
                      <a:pt x="1259" y="143"/>
                      <a:pt x="1258" y="143"/>
                    </a:cubicBezTo>
                    <a:cubicBezTo>
                      <a:pt x="1255" y="143"/>
                      <a:pt x="1253" y="142"/>
                      <a:pt x="1252" y="141"/>
                    </a:cubicBezTo>
                    <a:cubicBezTo>
                      <a:pt x="1251" y="139"/>
                      <a:pt x="1249" y="140"/>
                      <a:pt x="1247" y="140"/>
                    </a:cubicBezTo>
                    <a:cubicBezTo>
                      <a:pt x="1246" y="140"/>
                      <a:pt x="1245" y="141"/>
                      <a:pt x="1244" y="141"/>
                    </a:cubicBezTo>
                    <a:cubicBezTo>
                      <a:pt x="1245" y="141"/>
                      <a:pt x="1246" y="142"/>
                      <a:pt x="1246" y="144"/>
                    </a:cubicBezTo>
                    <a:cubicBezTo>
                      <a:pt x="1246" y="145"/>
                      <a:pt x="1245" y="147"/>
                      <a:pt x="1239" y="148"/>
                    </a:cubicBezTo>
                    <a:cubicBezTo>
                      <a:pt x="1234" y="148"/>
                      <a:pt x="1233" y="145"/>
                      <a:pt x="1232" y="143"/>
                    </a:cubicBezTo>
                    <a:cubicBezTo>
                      <a:pt x="1231" y="143"/>
                      <a:pt x="1231" y="142"/>
                      <a:pt x="1231" y="142"/>
                    </a:cubicBezTo>
                    <a:cubicBezTo>
                      <a:pt x="1230" y="142"/>
                      <a:pt x="1230" y="142"/>
                      <a:pt x="1229" y="142"/>
                    </a:cubicBezTo>
                    <a:cubicBezTo>
                      <a:pt x="1227" y="142"/>
                      <a:pt x="1224" y="142"/>
                      <a:pt x="1221" y="141"/>
                    </a:cubicBezTo>
                    <a:cubicBezTo>
                      <a:pt x="1218" y="140"/>
                      <a:pt x="1215" y="139"/>
                      <a:pt x="1213" y="139"/>
                    </a:cubicBezTo>
                    <a:cubicBezTo>
                      <a:pt x="1211" y="139"/>
                      <a:pt x="1210" y="140"/>
                      <a:pt x="1208" y="141"/>
                    </a:cubicBezTo>
                    <a:cubicBezTo>
                      <a:pt x="1206" y="142"/>
                      <a:pt x="1204" y="143"/>
                      <a:pt x="1200" y="144"/>
                    </a:cubicBezTo>
                    <a:cubicBezTo>
                      <a:pt x="1194" y="144"/>
                      <a:pt x="1184" y="140"/>
                      <a:pt x="1181" y="136"/>
                    </a:cubicBezTo>
                    <a:cubicBezTo>
                      <a:pt x="1181" y="136"/>
                      <a:pt x="1180" y="134"/>
                      <a:pt x="1180" y="134"/>
                    </a:cubicBezTo>
                    <a:cubicBezTo>
                      <a:pt x="1180" y="134"/>
                      <a:pt x="1179" y="135"/>
                      <a:pt x="1178" y="136"/>
                    </a:cubicBezTo>
                    <a:cubicBezTo>
                      <a:pt x="1177" y="137"/>
                      <a:pt x="1176" y="139"/>
                      <a:pt x="1176" y="141"/>
                    </a:cubicBezTo>
                    <a:cubicBezTo>
                      <a:pt x="1175" y="145"/>
                      <a:pt x="1174" y="148"/>
                      <a:pt x="1171" y="148"/>
                    </a:cubicBezTo>
                    <a:cubicBezTo>
                      <a:pt x="1170" y="148"/>
                      <a:pt x="1169" y="150"/>
                      <a:pt x="1168" y="151"/>
                    </a:cubicBezTo>
                    <a:cubicBezTo>
                      <a:pt x="1167" y="154"/>
                      <a:pt x="1166" y="156"/>
                      <a:pt x="1164" y="157"/>
                    </a:cubicBezTo>
                    <a:cubicBezTo>
                      <a:pt x="1163" y="157"/>
                      <a:pt x="1163" y="157"/>
                      <a:pt x="1162" y="157"/>
                    </a:cubicBezTo>
                    <a:cubicBezTo>
                      <a:pt x="1160" y="157"/>
                      <a:pt x="1159" y="156"/>
                      <a:pt x="1159" y="156"/>
                    </a:cubicBezTo>
                    <a:cubicBezTo>
                      <a:pt x="1158" y="155"/>
                      <a:pt x="1157" y="155"/>
                      <a:pt x="1157" y="155"/>
                    </a:cubicBezTo>
                    <a:cubicBezTo>
                      <a:pt x="1156" y="155"/>
                      <a:pt x="1156" y="155"/>
                      <a:pt x="1156" y="155"/>
                    </a:cubicBezTo>
                    <a:cubicBezTo>
                      <a:pt x="1151" y="155"/>
                      <a:pt x="1138" y="142"/>
                      <a:pt x="1137" y="138"/>
                    </a:cubicBezTo>
                    <a:cubicBezTo>
                      <a:pt x="1137" y="136"/>
                      <a:pt x="1130" y="129"/>
                      <a:pt x="1128" y="128"/>
                    </a:cubicBezTo>
                    <a:cubicBezTo>
                      <a:pt x="1126" y="127"/>
                      <a:pt x="1127" y="125"/>
                      <a:pt x="1127" y="125"/>
                    </a:cubicBezTo>
                    <a:cubicBezTo>
                      <a:pt x="1127" y="124"/>
                      <a:pt x="1127" y="123"/>
                      <a:pt x="1130" y="123"/>
                    </a:cubicBezTo>
                    <a:cubicBezTo>
                      <a:pt x="1132" y="123"/>
                      <a:pt x="1134" y="124"/>
                      <a:pt x="1135" y="125"/>
                    </a:cubicBezTo>
                    <a:cubicBezTo>
                      <a:pt x="1137" y="126"/>
                      <a:pt x="1139" y="126"/>
                      <a:pt x="1141" y="125"/>
                    </a:cubicBezTo>
                    <a:cubicBezTo>
                      <a:pt x="1141" y="125"/>
                      <a:pt x="1141" y="124"/>
                      <a:pt x="1141" y="123"/>
                    </a:cubicBezTo>
                    <a:cubicBezTo>
                      <a:pt x="1141" y="122"/>
                      <a:pt x="1140" y="121"/>
                      <a:pt x="1139" y="121"/>
                    </a:cubicBezTo>
                    <a:cubicBezTo>
                      <a:pt x="1136" y="121"/>
                      <a:pt x="1135" y="119"/>
                      <a:pt x="1135" y="118"/>
                    </a:cubicBezTo>
                    <a:cubicBezTo>
                      <a:pt x="1135" y="116"/>
                      <a:pt x="1136" y="115"/>
                      <a:pt x="1137" y="114"/>
                    </a:cubicBezTo>
                    <a:cubicBezTo>
                      <a:pt x="1137" y="113"/>
                      <a:pt x="1136" y="113"/>
                      <a:pt x="1136" y="112"/>
                    </a:cubicBezTo>
                    <a:cubicBezTo>
                      <a:pt x="1135" y="110"/>
                      <a:pt x="1134" y="109"/>
                      <a:pt x="1134" y="107"/>
                    </a:cubicBezTo>
                    <a:cubicBezTo>
                      <a:pt x="1135" y="106"/>
                      <a:pt x="1135" y="106"/>
                      <a:pt x="1136" y="105"/>
                    </a:cubicBezTo>
                    <a:cubicBezTo>
                      <a:pt x="1135" y="105"/>
                      <a:pt x="1135" y="105"/>
                      <a:pt x="1134" y="105"/>
                    </a:cubicBezTo>
                    <a:cubicBezTo>
                      <a:pt x="1131" y="105"/>
                      <a:pt x="1126" y="102"/>
                      <a:pt x="1125" y="99"/>
                    </a:cubicBezTo>
                    <a:cubicBezTo>
                      <a:pt x="1124" y="99"/>
                      <a:pt x="1122" y="98"/>
                      <a:pt x="1118" y="98"/>
                    </a:cubicBezTo>
                    <a:cubicBezTo>
                      <a:pt x="1116" y="98"/>
                      <a:pt x="1115" y="98"/>
                      <a:pt x="1114" y="99"/>
                    </a:cubicBezTo>
                    <a:cubicBezTo>
                      <a:pt x="1114" y="99"/>
                      <a:pt x="1114" y="100"/>
                      <a:pt x="1113" y="100"/>
                    </a:cubicBezTo>
                    <a:cubicBezTo>
                      <a:pt x="1113" y="101"/>
                      <a:pt x="1112" y="102"/>
                      <a:pt x="1110" y="102"/>
                    </a:cubicBezTo>
                    <a:cubicBezTo>
                      <a:pt x="1109" y="102"/>
                      <a:pt x="1107" y="101"/>
                      <a:pt x="1106" y="100"/>
                    </a:cubicBezTo>
                    <a:cubicBezTo>
                      <a:pt x="1106" y="99"/>
                      <a:pt x="1106" y="99"/>
                      <a:pt x="1106" y="98"/>
                    </a:cubicBezTo>
                    <a:cubicBezTo>
                      <a:pt x="1105" y="98"/>
                      <a:pt x="1104" y="98"/>
                      <a:pt x="1103" y="98"/>
                    </a:cubicBezTo>
                    <a:cubicBezTo>
                      <a:pt x="1100" y="97"/>
                      <a:pt x="1097" y="97"/>
                      <a:pt x="1094" y="96"/>
                    </a:cubicBezTo>
                    <a:cubicBezTo>
                      <a:pt x="1089" y="95"/>
                      <a:pt x="1087" y="92"/>
                      <a:pt x="1086" y="90"/>
                    </a:cubicBezTo>
                    <a:cubicBezTo>
                      <a:pt x="1085" y="90"/>
                      <a:pt x="1085" y="89"/>
                      <a:pt x="1085" y="89"/>
                    </a:cubicBezTo>
                    <a:cubicBezTo>
                      <a:pt x="1085" y="89"/>
                      <a:pt x="1085" y="90"/>
                      <a:pt x="1085" y="90"/>
                    </a:cubicBezTo>
                    <a:cubicBezTo>
                      <a:pt x="1084" y="92"/>
                      <a:pt x="1083" y="94"/>
                      <a:pt x="1081" y="94"/>
                    </a:cubicBezTo>
                    <a:cubicBezTo>
                      <a:pt x="1080" y="94"/>
                      <a:pt x="1079" y="94"/>
                      <a:pt x="1079" y="94"/>
                    </a:cubicBezTo>
                    <a:cubicBezTo>
                      <a:pt x="1078" y="93"/>
                      <a:pt x="1076" y="94"/>
                      <a:pt x="1076" y="95"/>
                    </a:cubicBezTo>
                    <a:cubicBezTo>
                      <a:pt x="1075" y="95"/>
                      <a:pt x="1075" y="96"/>
                      <a:pt x="1076" y="97"/>
                    </a:cubicBezTo>
                    <a:cubicBezTo>
                      <a:pt x="1077" y="100"/>
                      <a:pt x="1077" y="102"/>
                      <a:pt x="1076" y="104"/>
                    </a:cubicBezTo>
                    <a:cubicBezTo>
                      <a:pt x="1076" y="105"/>
                      <a:pt x="1076" y="106"/>
                      <a:pt x="1076" y="107"/>
                    </a:cubicBezTo>
                    <a:cubicBezTo>
                      <a:pt x="1075" y="110"/>
                      <a:pt x="1073" y="111"/>
                      <a:pt x="1072" y="111"/>
                    </a:cubicBezTo>
                    <a:cubicBezTo>
                      <a:pt x="1071" y="111"/>
                      <a:pt x="1070" y="110"/>
                      <a:pt x="1068" y="110"/>
                    </a:cubicBezTo>
                    <a:cubicBezTo>
                      <a:pt x="1068" y="109"/>
                      <a:pt x="1067" y="109"/>
                      <a:pt x="1066" y="109"/>
                    </a:cubicBezTo>
                    <a:cubicBezTo>
                      <a:pt x="1065" y="108"/>
                      <a:pt x="1065" y="109"/>
                      <a:pt x="1064" y="109"/>
                    </a:cubicBezTo>
                    <a:cubicBezTo>
                      <a:pt x="1063" y="110"/>
                      <a:pt x="1061" y="111"/>
                      <a:pt x="1058" y="111"/>
                    </a:cubicBezTo>
                    <a:cubicBezTo>
                      <a:pt x="1056" y="111"/>
                      <a:pt x="1055" y="111"/>
                      <a:pt x="1053" y="110"/>
                    </a:cubicBezTo>
                    <a:cubicBezTo>
                      <a:pt x="1049" y="109"/>
                      <a:pt x="1046" y="109"/>
                      <a:pt x="1043" y="109"/>
                    </a:cubicBezTo>
                    <a:cubicBezTo>
                      <a:pt x="1041" y="109"/>
                      <a:pt x="1038" y="109"/>
                      <a:pt x="1036" y="106"/>
                    </a:cubicBezTo>
                    <a:cubicBezTo>
                      <a:pt x="1036" y="106"/>
                      <a:pt x="1036" y="105"/>
                      <a:pt x="1035" y="105"/>
                    </a:cubicBezTo>
                    <a:cubicBezTo>
                      <a:pt x="1035" y="108"/>
                      <a:pt x="1030" y="108"/>
                      <a:pt x="1029" y="108"/>
                    </a:cubicBezTo>
                    <a:cubicBezTo>
                      <a:pt x="1025" y="108"/>
                      <a:pt x="1017" y="107"/>
                      <a:pt x="1016" y="103"/>
                    </a:cubicBezTo>
                    <a:cubicBezTo>
                      <a:pt x="1015" y="100"/>
                      <a:pt x="1016" y="98"/>
                      <a:pt x="1018" y="97"/>
                    </a:cubicBezTo>
                    <a:cubicBezTo>
                      <a:pt x="1016" y="97"/>
                      <a:pt x="1014" y="97"/>
                      <a:pt x="1012" y="97"/>
                    </a:cubicBezTo>
                    <a:cubicBezTo>
                      <a:pt x="1008" y="97"/>
                      <a:pt x="1005" y="96"/>
                      <a:pt x="1001" y="95"/>
                    </a:cubicBezTo>
                    <a:cubicBezTo>
                      <a:pt x="998" y="94"/>
                      <a:pt x="995" y="94"/>
                      <a:pt x="991" y="94"/>
                    </a:cubicBezTo>
                    <a:cubicBezTo>
                      <a:pt x="988" y="94"/>
                      <a:pt x="988" y="94"/>
                      <a:pt x="988" y="94"/>
                    </a:cubicBezTo>
                    <a:cubicBezTo>
                      <a:pt x="981" y="95"/>
                      <a:pt x="967" y="96"/>
                      <a:pt x="964" y="97"/>
                    </a:cubicBezTo>
                    <a:cubicBezTo>
                      <a:pt x="964" y="97"/>
                      <a:pt x="964" y="98"/>
                      <a:pt x="964" y="98"/>
                    </a:cubicBezTo>
                    <a:cubicBezTo>
                      <a:pt x="965" y="99"/>
                      <a:pt x="965" y="101"/>
                      <a:pt x="964" y="102"/>
                    </a:cubicBezTo>
                    <a:cubicBezTo>
                      <a:pt x="964" y="103"/>
                      <a:pt x="963" y="103"/>
                      <a:pt x="962" y="104"/>
                    </a:cubicBezTo>
                    <a:cubicBezTo>
                      <a:pt x="961" y="104"/>
                      <a:pt x="961" y="104"/>
                      <a:pt x="961" y="104"/>
                    </a:cubicBezTo>
                    <a:cubicBezTo>
                      <a:pt x="960" y="104"/>
                      <a:pt x="959" y="103"/>
                      <a:pt x="958" y="102"/>
                    </a:cubicBezTo>
                    <a:cubicBezTo>
                      <a:pt x="957" y="101"/>
                      <a:pt x="957" y="98"/>
                      <a:pt x="957" y="95"/>
                    </a:cubicBezTo>
                    <a:cubicBezTo>
                      <a:pt x="958" y="94"/>
                      <a:pt x="958" y="92"/>
                      <a:pt x="958" y="91"/>
                    </a:cubicBezTo>
                    <a:cubicBezTo>
                      <a:pt x="957" y="90"/>
                      <a:pt x="957" y="90"/>
                      <a:pt x="956" y="89"/>
                    </a:cubicBezTo>
                    <a:cubicBezTo>
                      <a:pt x="956" y="90"/>
                      <a:pt x="956" y="91"/>
                      <a:pt x="955" y="91"/>
                    </a:cubicBezTo>
                    <a:cubicBezTo>
                      <a:pt x="953" y="94"/>
                      <a:pt x="948" y="94"/>
                      <a:pt x="947" y="94"/>
                    </a:cubicBezTo>
                    <a:cubicBezTo>
                      <a:pt x="946" y="94"/>
                      <a:pt x="943" y="94"/>
                      <a:pt x="941" y="92"/>
                    </a:cubicBezTo>
                    <a:cubicBezTo>
                      <a:pt x="937" y="89"/>
                      <a:pt x="934" y="87"/>
                      <a:pt x="929" y="86"/>
                    </a:cubicBezTo>
                    <a:cubicBezTo>
                      <a:pt x="928" y="86"/>
                      <a:pt x="928" y="86"/>
                      <a:pt x="927" y="86"/>
                    </a:cubicBezTo>
                    <a:cubicBezTo>
                      <a:pt x="923" y="86"/>
                      <a:pt x="919" y="89"/>
                      <a:pt x="918" y="90"/>
                    </a:cubicBezTo>
                    <a:cubicBezTo>
                      <a:pt x="919" y="91"/>
                      <a:pt x="920" y="91"/>
                      <a:pt x="921" y="91"/>
                    </a:cubicBezTo>
                    <a:cubicBezTo>
                      <a:pt x="923" y="91"/>
                      <a:pt x="925" y="91"/>
                      <a:pt x="925" y="93"/>
                    </a:cubicBezTo>
                    <a:cubicBezTo>
                      <a:pt x="925" y="94"/>
                      <a:pt x="925" y="95"/>
                      <a:pt x="925" y="95"/>
                    </a:cubicBezTo>
                    <a:cubicBezTo>
                      <a:pt x="924" y="97"/>
                      <a:pt x="921" y="97"/>
                      <a:pt x="916" y="98"/>
                    </a:cubicBezTo>
                    <a:cubicBezTo>
                      <a:pt x="915" y="98"/>
                      <a:pt x="912" y="98"/>
                      <a:pt x="911" y="98"/>
                    </a:cubicBezTo>
                    <a:cubicBezTo>
                      <a:pt x="909" y="103"/>
                      <a:pt x="893" y="105"/>
                      <a:pt x="893" y="105"/>
                    </a:cubicBezTo>
                    <a:cubicBezTo>
                      <a:pt x="890" y="106"/>
                      <a:pt x="890" y="106"/>
                      <a:pt x="890" y="106"/>
                    </a:cubicBezTo>
                    <a:cubicBezTo>
                      <a:pt x="881" y="107"/>
                      <a:pt x="879" y="107"/>
                      <a:pt x="875" y="111"/>
                    </a:cubicBezTo>
                    <a:cubicBezTo>
                      <a:pt x="874" y="112"/>
                      <a:pt x="873" y="112"/>
                      <a:pt x="872" y="112"/>
                    </a:cubicBezTo>
                    <a:cubicBezTo>
                      <a:pt x="870" y="112"/>
                      <a:pt x="870" y="112"/>
                      <a:pt x="870" y="112"/>
                    </a:cubicBezTo>
                    <a:cubicBezTo>
                      <a:pt x="870" y="111"/>
                      <a:pt x="870" y="111"/>
                      <a:pt x="870" y="111"/>
                    </a:cubicBezTo>
                    <a:cubicBezTo>
                      <a:pt x="868" y="108"/>
                      <a:pt x="874" y="101"/>
                      <a:pt x="875" y="100"/>
                    </a:cubicBezTo>
                    <a:cubicBezTo>
                      <a:pt x="878" y="97"/>
                      <a:pt x="880" y="97"/>
                      <a:pt x="882" y="96"/>
                    </a:cubicBezTo>
                    <a:cubicBezTo>
                      <a:pt x="884" y="96"/>
                      <a:pt x="885" y="95"/>
                      <a:pt x="886" y="95"/>
                    </a:cubicBezTo>
                    <a:cubicBezTo>
                      <a:pt x="888" y="91"/>
                      <a:pt x="891" y="91"/>
                      <a:pt x="896" y="90"/>
                    </a:cubicBezTo>
                    <a:cubicBezTo>
                      <a:pt x="897" y="90"/>
                      <a:pt x="898" y="90"/>
                      <a:pt x="899" y="90"/>
                    </a:cubicBezTo>
                    <a:cubicBezTo>
                      <a:pt x="902" y="89"/>
                      <a:pt x="903" y="88"/>
                      <a:pt x="905" y="87"/>
                    </a:cubicBezTo>
                    <a:cubicBezTo>
                      <a:pt x="905" y="86"/>
                      <a:pt x="906" y="85"/>
                      <a:pt x="908" y="84"/>
                    </a:cubicBezTo>
                    <a:cubicBezTo>
                      <a:pt x="909" y="84"/>
                      <a:pt x="909" y="84"/>
                      <a:pt x="909" y="84"/>
                    </a:cubicBezTo>
                    <a:cubicBezTo>
                      <a:pt x="911" y="83"/>
                      <a:pt x="918" y="80"/>
                      <a:pt x="918" y="78"/>
                    </a:cubicBezTo>
                    <a:cubicBezTo>
                      <a:pt x="920" y="74"/>
                      <a:pt x="936" y="69"/>
                      <a:pt x="939" y="69"/>
                    </a:cubicBezTo>
                    <a:cubicBezTo>
                      <a:pt x="940" y="69"/>
                      <a:pt x="941" y="67"/>
                      <a:pt x="941" y="66"/>
                    </a:cubicBezTo>
                    <a:cubicBezTo>
                      <a:pt x="942" y="65"/>
                      <a:pt x="943" y="63"/>
                      <a:pt x="945" y="63"/>
                    </a:cubicBezTo>
                    <a:cubicBezTo>
                      <a:pt x="946" y="63"/>
                      <a:pt x="949" y="62"/>
                      <a:pt x="958" y="58"/>
                    </a:cubicBezTo>
                    <a:cubicBezTo>
                      <a:pt x="960" y="57"/>
                      <a:pt x="961" y="54"/>
                      <a:pt x="962" y="53"/>
                    </a:cubicBezTo>
                    <a:cubicBezTo>
                      <a:pt x="961" y="53"/>
                      <a:pt x="961" y="53"/>
                      <a:pt x="961" y="53"/>
                    </a:cubicBezTo>
                    <a:cubicBezTo>
                      <a:pt x="959" y="52"/>
                      <a:pt x="957" y="51"/>
                      <a:pt x="957" y="49"/>
                    </a:cubicBezTo>
                    <a:cubicBezTo>
                      <a:pt x="957" y="48"/>
                      <a:pt x="957" y="48"/>
                      <a:pt x="957" y="47"/>
                    </a:cubicBezTo>
                    <a:cubicBezTo>
                      <a:pt x="958" y="46"/>
                      <a:pt x="959" y="46"/>
                      <a:pt x="960" y="46"/>
                    </a:cubicBezTo>
                    <a:cubicBezTo>
                      <a:pt x="961" y="46"/>
                      <a:pt x="962" y="46"/>
                      <a:pt x="964" y="45"/>
                    </a:cubicBezTo>
                    <a:cubicBezTo>
                      <a:pt x="964" y="45"/>
                      <a:pt x="964" y="45"/>
                      <a:pt x="963" y="44"/>
                    </a:cubicBezTo>
                    <a:cubicBezTo>
                      <a:pt x="963" y="44"/>
                      <a:pt x="963" y="44"/>
                      <a:pt x="962" y="44"/>
                    </a:cubicBezTo>
                    <a:cubicBezTo>
                      <a:pt x="962" y="44"/>
                      <a:pt x="961" y="44"/>
                      <a:pt x="961" y="44"/>
                    </a:cubicBezTo>
                    <a:cubicBezTo>
                      <a:pt x="960" y="44"/>
                      <a:pt x="960" y="44"/>
                      <a:pt x="960" y="44"/>
                    </a:cubicBezTo>
                    <a:cubicBezTo>
                      <a:pt x="959" y="43"/>
                      <a:pt x="959" y="43"/>
                      <a:pt x="959" y="43"/>
                    </a:cubicBezTo>
                    <a:cubicBezTo>
                      <a:pt x="958" y="42"/>
                      <a:pt x="959" y="41"/>
                      <a:pt x="959" y="40"/>
                    </a:cubicBezTo>
                    <a:cubicBezTo>
                      <a:pt x="959" y="39"/>
                      <a:pt x="960" y="38"/>
                      <a:pt x="959" y="38"/>
                    </a:cubicBezTo>
                    <a:cubicBezTo>
                      <a:pt x="959" y="37"/>
                      <a:pt x="957" y="37"/>
                      <a:pt x="956" y="38"/>
                    </a:cubicBezTo>
                    <a:cubicBezTo>
                      <a:pt x="956" y="38"/>
                      <a:pt x="955" y="38"/>
                      <a:pt x="954" y="38"/>
                    </a:cubicBezTo>
                    <a:cubicBezTo>
                      <a:pt x="953" y="38"/>
                      <a:pt x="952" y="38"/>
                      <a:pt x="952" y="37"/>
                    </a:cubicBezTo>
                    <a:cubicBezTo>
                      <a:pt x="951" y="37"/>
                      <a:pt x="951" y="36"/>
                      <a:pt x="951" y="35"/>
                    </a:cubicBezTo>
                    <a:cubicBezTo>
                      <a:pt x="951" y="31"/>
                      <a:pt x="951" y="28"/>
                      <a:pt x="949" y="27"/>
                    </a:cubicBezTo>
                    <a:cubicBezTo>
                      <a:pt x="950" y="27"/>
                      <a:pt x="949" y="28"/>
                      <a:pt x="948" y="28"/>
                    </a:cubicBezTo>
                    <a:cubicBezTo>
                      <a:pt x="947" y="28"/>
                      <a:pt x="946" y="29"/>
                      <a:pt x="944" y="29"/>
                    </a:cubicBezTo>
                    <a:cubicBezTo>
                      <a:pt x="942" y="29"/>
                      <a:pt x="941" y="29"/>
                      <a:pt x="940" y="28"/>
                    </a:cubicBezTo>
                    <a:cubicBezTo>
                      <a:pt x="937" y="26"/>
                      <a:pt x="930" y="24"/>
                      <a:pt x="926" y="24"/>
                    </a:cubicBezTo>
                    <a:cubicBezTo>
                      <a:pt x="926" y="24"/>
                      <a:pt x="926" y="24"/>
                      <a:pt x="926" y="24"/>
                    </a:cubicBezTo>
                    <a:cubicBezTo>
                      <a:pt x="925" y="25"/>
                      <a:pt x="924" y="25"/>
                      <a:pt x="921" y="24"/>
                    </a:cubicBezTo>
                    <a:cubicBezTo>
                      <a:pt x="921" y="24"/>
                      <a:pt x="919" y="23"/>
                      <a:pt x="919" y="23"/>
                    </a:cubicBezTo>
                    <a:cubicBezTo>
                      <a:pt x="918" y="24"/>
                      <a:pt x="917" y="25"/>
                      <a:pt x="911" y="25"/>
                    </a:cubicBezTo>
                    <a:cubicBezTo>
                      <a:pt x="909" y="25"/>
                      <a:pt x="905" y="24"/>
                      <a:pt x="903" y="24"/>
                    </a:cubicBezTo>
                    <a:cubicBezTo>
                      <a:pt x="901" y="23"/>
                      <a:pt x="899" y="25"/>
                      <a:pt x="899" y="26"/>
                    </a:cubicBezTo>
                    <a:cubicBezTo>
                      <a:pt x="898" y="30"/>
                      <a:pt x="892" y="30"/>
                      <a:pt x="890" y="30"/>
                    </a:cubicBezTo>
                    <a:cubicBezTo>
                      <a:pt x="887" y="30"/>
                      <a:pt x="883" y="30"/>
                      <a:pt x="882" y="29"/>
                    </a:cubicBezTo>
                    <a:cubicBezTo>
                      <a:pt x="881" y="29"/>
                      <a:pt x="881" y="29"/>
                      <a:pt x="881" y="29"/>
                    </a:cubicBezTo>
                    <a:cubicBezTo>
                      <a:pt x="880" y="28"/>
                      <a:pt x="880" y="28"/>
                      <a:pt x="880" y="28"/>
                    </a:cubicBezTo>
                    <a:cubicBezTo>
                      <a:pt x="880" y="26"/>
                      <a:pt x="881" y="24"/>
                      <a:pt x="885" y="20"/>
                    </a:cubicBezTo>
                    <a:cubicBezTo>
                      <a:pt x="886" y="20"/>
                      <a:pt x="886" y="19"/>
                      <a:pt x="887" y="18"/>
                    </a:cubicBezTo>
                    <a:cubicBezTo>
                      <a:pt x="886" y="18"/>
                      <a:pt x="884" y="18"/>
                      <a:pt x="882" y="18"/>
                    </a:cubicBezTo>
                    <a:cubicBezTo>
                      <a:pt x="881" y="18"/>
                      <a:pt x="880" y="18"/>
                      <a:pt x="878" y="18"/>
                    </a:cubicBezTo>
                    <a:cubicBezTo>
                      <a:pt x="873" y="18"/>
                      <a:pt x="871" y="18"/>
                      <a:pt x="870" y="17"/>
                    </a:cubicBezTo>
                    <a:cubicBezTo>
                      <a:pt x="870" y="16"/>
                      <a:pt x="865" y="16"/>
                      <a:pt x="860" y="16"/>
                    </a:cubicBezTo>
                    <a:cubicBezTo>
                      <a:pt x="860" y="16"/>
                      <a:pt x="859" y="16"/>
                      <a:pt x="859" y="16"/>
                    </a:cubicBezTo>
                    <a:cubicBezTo>
                      <a:pt x="858" y="16"/>
                      <a:pt x="858" y="16"/>
                      <a:pt x="858" y="16"/>
                    </a:cubicBezTo>
                    <a:cubicBezTo>
                      <a:pt x="856" y="16"/>
                      <a:pt x="855" y="14"/>
                      <a:pt x="855" y="14"/>
                    </a:cubicBezTo>
                    <a:cubicBezTo>
                      <a:pt x="855" y="13"/>
                      <a:pt x="855" y="11"/>
                      <a:pt x="862" y="10"/>
                    </a:cubicBezTo>
                    <a:cubicBezTo>
                      <a:pt x="863" y="10"/>
                      <a:pt x="865" y="9"/>
                      <a:pt x="866" y="9"/>
                    </a:cubicBezTo>
                    <a:cubicBezTo>
                      <a:pt x="868" y="8"/>
                      <a:pt x="870" y="7"/>
                      <a:pt x="872" y="6"/>
                    </a:cubicBezTo>
                    <a:cubicBezTo>
                      <a:pt x="873" y="6"/>
                      <a:pt x="873" y="6"/>
                      <a:pt x="873" y="6"/>
                    </a:cubicBezTo>
                    <a:cubicBezTo>
                      <a:pt x="873" y="6"/>
                      <a:pt x="872" y="5"/>
                      <a:pt x="872" y="5"/>
                    </a:cubicBezTo>
                    <a:cubicBezTo>
                      <a:pt x="872" y="4"/>
                      <a:pt x="870" y="4"/>
                      <a:pt x="869" y="4"/>
                    </a:cubicBezTo>
                    <a:cubicBezTo>
                      <a:pt x="867" y="4"/>
                      <a:pt x="866" y="4"/>
                      <a:pt x="864" y="3"/>
                    </a:cubicBezTo>
                    <a:cubicBezTo>
                      <a:pt x="862" y="3"/>
                      <a:pt x="862" y="3"/>
                      <a:pt x="862" y="3"/>
                    </a:cubicBezTo>
                    <a:cubicBezTo>
                      <a:pt x="858" y="2"/>
                      <a:pt x="855" y="1"/>
                      <a:pt x="852" y="1"/>
                    </a:cubicBezTo>
                    <a:cubicBezTo>
                      <a:pt x="851" y="0"/>
                      <a:pt x="849" y="1"/>
                      <a:pt x="846" y="2"/>
                    </a:cubicBezTo>
                    <a:cubicBezTo>
                      <a:pt x="844" y="2"/>
                      <a:pt x="842" y="3"/>
                      <a:pt x="838" y="4"/>
                    </a:cubicBezTo>
                    <a:cubicBezTo>
                      <a:pt x="834" y="5"/>
                      <a:pt x="832" y="7"/>
                      <a:pt x="831" y="9"/>
                    </a:cubicBezTo>
                    <a:cubicBezTo>
                      <a:pt x="829" y="10"/>
                      <a:pt x="828" y="12"/>
                      <a:pt x="826" y="13"/>
                    </a:cubicBezTo>
                    <a:cubicBezTo>
                      <a:pt x="824" y="14"/>
                      <a:pt x="820" y="17"/>
                      <a:pt x="819" y="19"/>
                    </a:cubicBezTo>
                    <a:cubicBezTo>
                      <a:pt x="822" y="20"/>
                      <a:pt x="822" y="23"/>
                      <a:pt x="822" y="24"/>
                    </a:cubicBezTo>
                    <a:cubicBezTo>
                      <a:pt x="822" y="24"/>
                      <a:pt x="822" y="25"/>
                      <a:pt x="822" y="25"/>
                    </a:cubicBezTo>
                    <a:cubicBezTo>
                      <a:pt x="822" y="26"/>
                      <a:pt x="822" y="27"/>
                      <a:pt x="821" y="28"/>
                    </a:cubicBezTo>
                    <a:cubicBezTo>
                      <a:pt x="820" y="30"/>
                      <a:pt x="817" y="30"/>
                      <a:pt x="813" y="30"/>
                    </a:cubicBezTo>
                    <a:cubicBezTo>
                      <a:pt x="812" y="30"/>
                      <a:pt x="810" y="29"/>
                      <a:pt x="808" y="29"/>
                    </a:cubicBezTo>
                    <a:cubicBezTo>
                      <a:pt x="803" y="29"/>
                      <a:pt x="800" y="30"/>
                      <a:pt x="799" y="30"/>
                    </a:cubicBezTo>
                    <a:cubicBezTo>
                      <a:pt x="799" y="31"/>
                      <a:pt x="801" y="32"/>
                      <a:pt x="802" y="32"/>
                    </a:cubicBezTo>
                    <a:cubicBezTo>
                      <a:pt x="804" y="33"/>
                      <a:pt x="806" y="34"/>
                      <a:pt x="805" y="36"/>
                    </a:cubicBezTo>
                    <a:cubicBezTo>
                      <a:pt x="805" y="37"/>
                      <a:pt x="805" y="38"/>
                      <a:pt x="802" y="38"/>
                    </a:cubicBezTo>
                    <a:cubicBezTo>
                      <a:pt x="800" y="38"/>
                      <a:pt x="796" y="37"/>
                      <a:pt x="794" y="36"/>
                    </a:cubicBezTo>
                    <a:cubicBezTo>
                      <a:pt x="794" y="36"/>
                      <a:pt x="793" y="35"/>
                      <a:pt x="792" y="35"/>
                    </a:cubicBezTo>
                    <a:cubicBezTo>
                      <a:pt x="789" y="35"/>
                      <a:pt x="787" y="36"/>
                      <a:pt x="787" y="37"/>
                    </a:cubicBezTo>
                    <a:cubicBezTo>
                      <a:pt x="786" y="39"/>
                      <a:pt x="784" y="40"/>
                      <a:pt x="781" y="40"/>
                    </a:cubicBezTo>
                    <a:cubicBezTo>
                      <a:pt x="780" y="40"/>
                      <a:pt x="778" y="40"/>
                      <a:pt x="777" y="40"/>
                    </a:cubicBezTo>
                    <a:cubicBezTo>
                      <a:pt x="777" y="40"/>
                      <a:pt x="776" y="40"/>
                      <a:pt x="775" y="40"/>
                    </a:cubicBezTo>
                    <a:cubicBezTo>
                      <a:pt x="774" y="40"/>
                      <a:pt x="772" y="41"/>
                      <a:pt x="770" y="40"/>
                    </a:cubicBezTo>
                    <a:cubicBezTo>
                      <a:pt x="769" y="40"/>
                      <a:pt x="768" y="39"/>
                      <a:pt x="768" y="38"/>
                    </a:cubicBezTo>
                    <a:cubicBezTo>
                      <a:pt x="768" y="37"/>
                      <a:pt x="769" y="35"/>
                      <a:pt x="770" y="34"/>
                    </a:cubicBezTo>
                    <a:cubicBezTo>
                      <a:pt x="771" y="34"/>
                      <a:pt x="771" y="34"/>
                      <a:pt x="771" y="33"/>
                    </a:cubicBezTo>
                    <a:cubicBezTo>
                      <a:pt x="771" y="33"/>
                      <a:pt x="771" y="33"/>
                      <a:pt x="771" y="33"/>
                    </a:cubicBezTo>
                    <a:cubicBezTo>
                      <a:pt x="768" y="33"/>
                      <a:pt x="765" y="35"/>
                      <a:pt x="765" y="35"/>
                    </a:cubicBezTo>
                    <a:cubicBezTo>
                      <a:pt x="765" y="37"/>
                      <a:pt x="763" y="38"/>
                      <a:pt x="762" y="38"/>
                    </a:cubicBezTo>
                    <a:cubicBezTo>
                      <a:pt x="761" y="38"/>
                      <a:pt x="759" y="37"/>
                      <a:pt x="758" y="36"/>
                    </a:cubicBezTo>
                    <a:cubicBezTo>
                      <a:pt x="758" y="36"/>
                      <a:pt x="757" y="36"/>
                      <a:pt x="756" y="35"/>
                    </a:cubicBezTo>
                    <a:cubicBezTo>
                      <a:pt x="756" y="36"/>
                      <a:pt x="756" y="36"/>
                      <a:pt x="756" y="36"/>
                    </a:cubicBezTo>
                    <a:cubicBezTo>
                      <a:pt x="754" y="37"/>
                      <a:pt x="752" y="38"/>
                      <a:pt x="749" y="39"/>
                    </a:cubicBezTo>
                    <a:cubicBezTo>
                      <a:pt x="747" y="40"/>
                      <a:pt x="745" y="40"/>
                      <a:pt x="742" y="39"/>
                    </a:cubicBezTo>
                    <a:cubicBezTo>
                      <a:pt x="742" y="39"/>
                      <a:pt x="741" y="39"/>
                      <a:pt x="741" y="39"/>
                    </a:cubicBezTo>
                    <a:cubicBezTo>
                      <a:pt x="741" y="39"/>
                      <a:pt x="742" y="40"/>
                      <a:pt x="742" y="40"/>
                    </a:cubicBezTo>
                    <a:cubicBezTo>
                      <a:pt x="744" y="40"/>
                      <a:pt x="746" y="41"/>
                      <a:pt x="746" y="43"/>
                    </a:cubicBezTo>
                    <a:cubicBezTo>
                      <a:pt x="746" y="43"/>
                      <a:pt x="746" y="43"/>
                      <a:pt x="746" y="43"/>
                    </a:cubicBezTo>
                    <a:cubicBezTo>
                      <a:pt x="746" y="44"/>
                      <a:pt x="746" y="44"/>
                      <a:pt x="746" y="44"/>
                    </a:cubicBezTo>
                    <a:cubicBezTo>
                      <a:pt x="745" y="45"/>
                      <a:pt x="744" y="45"/>
                      <a:pt x="737" y="46"/>
                    </a:cubicBezTo>
                    <a:cubicBezTo>
                      <a:pt x="734" y="46"/>
                      <a:pt x="729" y="47"/>
                      <a:pt x="727" y="47"/>
                    </a:cubicBezTo>
                    <a:cubicBezTo>
                      <a:pt x="726" y="49"/>
                      <a:pt x="721" y="50"/>
                      <a:pt x="713" y="50"/>
                    </a:cubicBezTo>
                    <a:cubicBezTo>
                      <a:pt x="711" y="50"/>
                      <a:pt x="711" y="50"/>
                      <a:pt x="711" y="50"/>
                    </a:cubicBezTo>
                    <a:cubicBezTo>
                      <a:pt x="708" y="50"/>
                      <a:pt x="708" y="50"/>
                      <a:pt x="707" y="51"/>
                    </a:cubicBezTo>
                    <a:cubicBezTo>
                      <a:pt x="706" y="53"/>
                      <a:pt x="705" y="54"/>
                      <a:pt x="701" y="55"/>
                    </a:cubicBezTo>
                    <a:cubicBezTo>
                      <a:pt x="699" y="55"/>
                      <a:pt x="699" y="55"/>
                      <a:pt x="699" y="55"/>
                    </a:cubicBezTo>
                    <a:cubicBezTo>
                      <a:pt x="695" y="56"/>
                      <a:pt x="693" y="56"/>
                      <a:pt x="692" y="58"/>
                    </a:cubicBezTo>
                    <a:cubicBezTo>
                      <a:pt x="690" y="60"/>
                      <a:pt x="688" y="62"/>
                      <a:pt x="685" y="62"/>
                    </a:cubicBezTo>
                    <a:cubicBezTo>
                      <a:pt x="683" y="62"/>
                      <a:pt x="681" y="61"/>
                      <a:pt x="680" y="60"/>
                    </a:cubicBezTo>
                    <a:cubicBezTo>
                      <a:pt x="680" y="60"/>
                      <a:pt x="680" y="60"/>
                      <a:pt x="680" y="61"/>
                    </a:cubicBezTo>
                    <a:cubicBezTo>
                      <a:pt x="680" y="63"/>
                      <a:pt x="678" y="65"/>
                      <a:pt x="675" y="64"/>
                    </a:cubicBezTo>
                    <a:cubicBezTo>
                      <a:pt x="676" y="65"/>
                      <a:pt x="676" y="65"/>
                      <a:pt x="676" y="66"/>
                    </a:cubicBezTo>
                    <a:cubicBezTo>
                      <a:pt x="677" y="67"/>
                      <a:pt x="677" y="69"/>
                      <a:pt x="676" y="71"/>
                    </a:cubicBezTo>
                    <a:cubicBezTo>
                      <a:pt x="676" y="71"/>
                      <a:pt x="675" y="71"/>
                      <a:pt x="675" y="71"/>
                    </a:cubicBezTo>
                    <a:cubicBezTo>
                      <a:pt x="676" y="72"/>
                      <a:pt x="677" y="74"/>
                      <a:pt x="678" y="76"/>
                    </a:cubicBezTo>
                    <a:cubicBezTo>
                      <a:pt x="678" y="77"/>
                      <a:pt x="678" y="77"/>
                      <a:pt x="677" y="78"/>
                    </a:cubicBezTo>
                    <a:cubicBezTo>
                      <a:pt x="677" y="78"/>
                      <a:pt x="676" y="79"/>
                      <a:pt x="675" y="79"/>
                    </a:cubicBezTo>
                    <a:cubicBezTo>
                      <a:pt x="675" y="79"/>
                      <a:pt x="675" y="79"/>
                      <a:pt x="675" y="79"/>
                    </a:cubicBezTo>
                    <a:cubicBezTo>
                      <a:pt x="675" y="79"/>
                      <a:pt x="675" y="80"/>
                      <a:pt x="676" y="80"/>
                    </a:cubicBezTo>
                    <a:cubicBezTo>
                      <a:pt x="676" y="81"/>
                      <a:pt x="676" y="81"/>
                      <a:pt x="677" y="82"/>
                    </a:cubicBezTo>
                    <a:cubicBezTo>
                      <a:pt x="677" y="82"/>
                      <a:pt x="677" y="83"/>
                      <a:pt x="677" y="83"/>
                    </a:cubicBezTo>
                    <a:cubicBezTo>
                      <a:pt x="679" y="85"/>
                      <a:pt x="678" y="87"/>
                      <a:pt x="677" y="88"/>
                    </a:cubicBezTo>
                    <a:cubicBezTo>
                      <a:pt x="677" y="88"/>
                      <a:pt x="677" y="89"/>
                      <a:pt x="677" y="89"/>
                    </a:cubicBezTo>
                    <a:cubicBezTo>
                      <a:pt x="677" y="90"/>
                      <a:pt x="676" y="91"/>
                      <a:pt x="676" y="92"/>
                    </a:cubicBezTo>
                    <a:cubicBezTo>
                      <a:pt x="674" y="93"/>
                      <a:pt x="672" y="93"/>
                      <a:pt x="670" y="92"/>
                    </a:cubicBezTo>
                    <a:cubicBezTo>
                      <a:pt x="670" y="92"/>
                      <a:pt x="670" y="91"/>
                      <a:pt x="669" y="91"/>
                    </a:cubicBezTo>
                    <a:cubicBezTo>
                      <a:pt x="669" y="90"/>
                      <a:pt x="668" y="90"/>
                      <a:pt x="666" y="90"/>
                    </a:cubicBezTo>
                    <a:cubicBezTo>
                      <a:pt x="664" y="90"/>
                      <a:pt x="662" y="91"/>
                      <a:pt x="662" y="91"/>
                    </a:cubicBezTo>
                    <a:cubicBezTo>
                      <a:pt x="661" y="93"/>
                      <a:pt x="659" y="94"/>
                      <a:pt x="657" y="94"/>
                    </a:cubicBezTo>
                    <a:cubicBezTo>
                      <a:pt x="656" y="94"/>
                      <a:pt x="655" y="94"/>
                      <a:pt x="654" y="93"/>
                    </a:cubicBezTo>
                    <a:cubicBezTo>
                      <a:pt x="654" y="93"/>
                      <a:pt x="654" y="92"/>
                      <a:pt x="653" y="92"/>
                    </a:cubicBezTo>
                    <a:cubicBezTo>
                      <a:pt x="651" y="92"/>
                      <a:pt x="650" y="93"/>
                      <a:pt x="648" y="93"/>
                    </a:cubicBezTo>
                    <a:cubicBezTo>
                      <a:pt x="645" y="93"/>
                      <a:pt x="642" y="94"/>
                      <a:pt x="639" y="94"/>
                    </a:cubicBezTo>
                    <a:cubicBezTo>
                      <a:pt x="631" y="94"/>
                      <a:pt x="614" y="95"/>
                      <a:pt x="610" y="96"/>
                    </a:cubicBezTo>
                    <a:cubicBezTo>
                      <a:pt x="608" y="97"/>
                      <a:pt x="607" y="99"/>
                      <a:pt x="606" y="101"/>
                    </a:cubicBezTo>
                    <a:cubicBezTo>
                      <a:pt x="606" y="102"/>
                      <a:pt x="606" y="103"/>
                      <a:pt x="607" y="104"/>
                    </a:cubicBezTo>
                    <a:cubicBezTo>
                      <a:pt x="611" y="108"/>
                      <a:pt x="609" y="111"/>
                      <a:pt x="608" y="112"/>
                    </a:cubicBezTo>
                    <a:cubicBezTo>
                      <a:pt x="608" y="113"/>
                      <a:pt x="608" y="113"/>
                      <a:pt x="608" y="114"/>
                    </a:cubicBezTo>
                    <a:cubicBezTo>
                      <a:pt x="609" y="115"/>
                      <a:pt x="617" y="119"/>
                      <a:pt x="621" y="120"/>
                    </a:cubicBezTo>
                    <a:cubicBezTo>
                      <a:pt x="625" y="120"/>
                      <a:pt x="629" y="123"/>
                      <a:pt x="630" y="126"/>
                    </a:cubicBezTo>
                    <a:cubicBezTo>
                      <a:pt x="631" y="129"/>
                      <a:pt x="631" y="132"/>
                      <a:pt x="629" y="134"/>
                    </a:cubicBezTo>
                    <a:cubicBezTo>
                      <a:pt x="629" y="135"/>
                      <a:pt x="627" y="136"/>
                      <a:pt x="624" y="136"/>
                    </a:cubicBezTo>
                    <a:cubicBezTo>
                      <a:pt x="619" y="136"/>
                      <a:pt x="612" y="132"/>
                      <a:pt x="607" y="128"/>
                    </a:cubicBezTo>
                    <a:cubicBezTo>
                      <a:pt x="602" y="124"/>
                      <a:pt x="588" y="122"/>
                      <a:pt x="583" y="122"/>
                    </a:cubicBezTo>
                    <a:cubicBezTo>
                      <a:pt x="579" y="122"/>
                      <a:pt x="578" y="120"/>
                      <a:pt x="578" y="119"/>
                    </a:cubicBezTo>
                    <a:cubicBezTo>
                      <a:pt x="577" y="118"/>
                      <a:pt x="577" y="118"/>
                      <a:pt x="575" y="118"/>
                    </a:cubicBezTo>
                    <a:cubicBezTo>
                      <a:pt x="573" y="118"/>
                      <a:pt x="571" y="119"/>
                      <a:pt x="569" y="120"/>
                    </a:cubicBezTo>
                    <a:cubicBezTo>
                      <a:pt x="570" y="120"/>
                      <a:pt x="570" y="120"/>
                      <a:pt x="570" y="120"/>
                    </a:cubicBezTo>
                    <a:cubicBezTo>
                      <a:pt x="572" y="120"/>
                      <a:pt x="574" y="120"/>
                      <a:pt x="575" y="121"/>
                    </a:cubicBezTo>
                    <a:cubicBezTo>
                      <a:pt x="575" y="122"/>
                      <a:pt x="575" y="123"/>
                      <a:pt x="574" y="124"/>
                    </a:cubicBezTo>
                    <a:cubicBezTo>
                      <a:pt x="576" y="124"/>
                      <a:pt x="577" y="124"/>
                      <a:pt x="579" y="125"/>
                    </a:cubicBezTo>
                    <a:cubicBezTo>
                      <a:pt x="582" y="126"/>
                      <a:pt x="582" y="128"/>
                      <a:pt x="582" y="129"/>
                    </a:cubicBezTo>
                    <a:cubicBezTo>
                      <a:pt x="581" y="131"/>
                      <a:pt x="578" y="132"/>
                      <a:pt x="575" y="132"/>
                    </a:cubicBezTo>
                    <a:cubicBezTo>
                      <a:pt x="572" y="132"/>
                      <a:pt x="570" y="131"/>
                      <a:pt x="568" y="130"/>
                    </a:cubicBezTo>
                    <a:cubicBezTo>
                      <a:pt x="567" y="129"/>
                      <a:pt x="565" y="129"/>
                      <a:pt x="564" y="129"/>
                    </a:cubicBezTo>
                    <a:cubicBezTo>
                      <a:pt x="561" y="129"/>
                      <a:pt x="559" y="131"/>
                      <a:pt x="558" y="132"/>
                    </a:cubicBezTo>
                    <a:cubicBezTo>
                      <a:pt x="558" y="133"/>
                      <a:pt x="564" y="140"/>
                      <a:pt x="572" y="141"/>
                    </a:cubicBezTo>
                    <a:cubicBezTo>
                      <a:pt x="578" y="142"/>
                      <a:pt x="580" y="143"/>
                      <a:pt x="581" y="145"/>
                    </a:cubicBezTo>
                    <a:cubicBezTo>
                      <a:pt x="581" y="146"/>
                      <a:pt x="582" y="146"/>
                      <a:pt x="583" y="147"/>
                    </a:cubicBezTo>
                    <a:cubicBezTo>
                      <a:pt x="586" y="148"/>
                      <a:pt x="586" y="149"/>
                      <a:pt x="586" y="150"/>
                    </a:cubicBezTo>
                    <a:cubicBezTo>
                      <a:pt x="586" y="153"/>
                      <a:pt x="583" y="154"/>
                      <a:pt x="580" y="154"/>
                    </a:cubicBezTo>
                    <a:cubicBezTo>
                      <a:pt x="580" y="154"/>
                      <a:pt x="580" y="154"/>
                      <a:pt x="580" y="154"/>
                    </a:cubicBezTo>
                    <a:cubicBezTo>
                      <a:pt x="578" y="154"/>
                      <a:pt x="574" y="152"/>
                      <a:pt x="571" y="150"/>
                    </a:cubicBezTo>
                    <a:cubicBezTo>
                      <a:pt x="569" y="149"/>
                      <a:pt x="568" y="148"/>
                      <a:pt x="566" y="147"/>
                    </a:cubicBezTo>
                    <a:cubicBezTo>
                      <a:pt x="565" y="146"/>
                      <a:pt x="564" y="146"/>
                      <a:pt x="562" y="146"/>
                    </a:cubicBezTo>
                    <a:cubicBezTo>
                      <a:pt x="560" y="146"/>
                      <a:pt x="559" y="146"/>
                      <a:pt x="557" y="146"/>
                    </a:cubicBezTo>
                    <a:cubicBezTo>
                      <a:pt x="556" y="146"/>
                      <a:pt x="554" y="147"/>
                      <a:pt x="553" y="147"/>
                    </a:cubicBezTo>
                    <a:cubicBezTo>
                      <a:pt x="551" y="147"/>
                      <a:pt x="548" y="146"/>
                      <a:pt x="547" y="145"/>
                    </a:cubicBezTo>
                    <a:cubicBezTo>
                      <a:pt x="544" y="143"/>
                      <a:pt x="545" y="140"/>
                      <a:pt x="546" y="139"/>
                    </a:cubicBezTo>
                    <a:cubicBezTo>
                      <a:pt x="546" y="138"/>
                      <a:pt x="546" y="138"/>
                      <a:pt x="546" y="138"/>
                    </a:cubicBezTo>
                    <a:cubicBezTo>
                      <a:pt x="542" y="134"/>
                      <a:pt x="547" y="127"/>
                      <a:pt x="548" y="124"/>
                    </a:cubicBezTo>
                    <a:cubicBezTo>
                      <a:pt x="549" y="122"/>
                      <a:pt x="549" y="120"/>
                      <a:pt x="549" y="117"/>
                    </a:cubicBezTo>
                    <a:cubicBezTo>
                      <a:pt x="548" y="115"/>
                      <a:pt x="546" y="113"/>
                      <a:pt x="545" y="113"/>
                    </a:cubicBezTo>
                    <a:cubicBezTo>
                      <a:pt x="544" y="113"/>
                      <a:pt x="544" y="113"/>
                      <a:pt x="544" y="113"/>
                    </a:cubicBezTo>
                    <a:cubicBezTo>
                      <a:pt x="544" y="113"/>
                      <a:pt x="544" y="114"/>
                      <a:pt x="544" y="114"/>
                    </a:cubicBezTo>
                    <a:cubicBezTo>
                      <a:pt x="546" y="117"/>
                      <a:pt x="545" y="124"/>
                      <a:pt x="541" y="128"/>
                    </a:cubicBezTo>
                    <a:cubicBezTo>
                      <a:pt x="539" y="131"/>
                      <a:pt x="535" y="132"/>
                      <a:pt x="532" y="133"/>
                    </a:cubicBezTo>
                    <a:cubicBezTo>
                      <a:pt x="530" y="134"/>
                      <a:pt x="529" y="134"/>
                      <a:pt x="528" y="135"/>
                    </a:cubicBezTo>
                    <a:cubicBezTo>
                      <a:pt x="528" y="137"/>
                      <a:pt x="526" y="138"/>
                      <a:pt x="524" y="139"/>
                    </a:cubicBezTo>
                    <a:cubicBezTo>
                      <a:pt x="524" y="140"/>
                      <a:pt x="524" y="140"/>
                      <a:pt x="523" y="140"/>
                    </a:cubicBezTo>
                    <a:cubicBezTo>
                      <a:pt x="526" y="143"/>
                      <a:pt x="535" y="153"/>
                      <a:pt x="536" y="156"/>
                    </a:cubicBezTo>
                    <a:cubicBezTo>
                      <a:pt x="537" y="158"/>
                      <a:pt x="535" y="161"/>
                      <a:pt x="533" y="165"/>
                    </a:cubicBezTo>
                    <a:cubicBezTo>
                      <a:pt x="531" y="169"/>
                      <a:pt x="529" y="173"/>
                      <a:pt x="530" y="175"/>
                    </a:cubicBezTo>
                    <a:cubicBezTo>
                      <a:pt x="530" y="179"/>
                      <a:pt x="530" y="181"/>
                      <a:pt x="530" y="183"/>
                    </a:cubicBezTo>
                    <a:cubicBezTo>
                      <a:pt x="529" y="185"/>
                      <a:pt x="529" y="185"/>
                      <a:pt x="530" y="186"/>
                    </a:cubicBezTo>
                    <a:cubicBezTo>
                      <a:pt x="530" y="186"/>
                      <a:pt x="530" y="187"/>
                      <a:pt x="531" y="187"/>
                    </a:cubicBezTo>
                    <a:cubicBezTo>
                      <a:pt x="532" y="187"/>
                      <a:pt x="532" y="186"/>
                      <a:pt x="533" y="186"/>
                    </a:cubicBezTo>
                    <a:cubicBezTo>
                      <a:pt x="535" y="186"/>
                      <a:pt x="536" y="186"/>
                      <a:pt x="538" y="187"/>
                    </a:cubicBezTo>
                    <a:cubicBezTo>
                      <a:pt x="538" y="187"/>
                      <a:pt x="540" y="186"/>
                      <a:pt x="543" y="186"/>
                    </a:cubicBezTo>
                    <a:cubicBezTo>
                      <a:pt x="545" y="185"/>
                      <a:pt x="547" y="184"/>
                      <a:pt x="550" y="184"/>
                    </a:cubicBezTo>
                    <a:cubicBezTo>
                      <a:pt x="555" y="183"/>
                      <a:pt x="565" y="187"/>
                      <a:pt x="570" y="190"/>
                    </a:cubicBezTo>
                    <a:cubicBezTo>
                      <a:pt x="571" y="191"/>
                      <a:pt x="572" y="191"/>
                      <a:pt x="572" y="191"/>
                    </a:cubicBezTo>
                    <a:cubicBezTo>
                      <a:pt x="576" y="193"/>
                      <a:pt x="576" y="196"/>
                      <a:pt x="577" y="198"/>
                    </a:cubicBezTo>
                    <a:cubicBezTo>
                      <a:pt x="577" y="199"/>
                      <a:pt x="577" y="200"/>
                      <a:pt x="577" y="201"/>
                    </a:cubicBezTo>
                    <a:cubicBezTo>
                      <a:pt x="580" y="204"/>
                      <a:pt x="577" y="206"/>
                      <a:pt x="575" y="207"/>
                    </a:cubicBezTo>
                    <a:cubicBezTo>
                      <a:pt x="574" y="208"/>
                      <a:pt x="573" y="209"/>
                      <a:pt x="573" y="210"/>
                    </a:cubicBezTo>
                    <a:cubicBezTo>
                      <a:pt x="573" y="212"/>
                      <a:pt x="578" y="214"/>
                      <a:pt x="581" y="215"/>
                    </a:cubicBezTo>
                    <a:cubicBezTo>
                      <a:pt x="584" y="216"/>
                      <a:pt x="585" y="217"/>
                      <a:pt x="585" y="218"/>
                    </a:cubicBezTo>
                    <a:cubicBezTo>
                      <a:pt x="586" y="219"/>
                      <a:pt x="586" y="219"/>
                      <a:pt x="586" y="219"/>
                    </a:cubicBezTo>
                    <a:cubicBezTo>
                      <a:pt x="585" y="220"/>
                      <a:pt x="585" y="220"/>
                      <a:pt x="585" y="220"/>
                    </a:cubicBezTo>
                    <a:cubicBezTo>
                      <a:pt x="584" y="221"/>
                      <a:pt x="583" y="221"/>
                      <a:pt x="581" y="221"/>
                    </a:cubicBezTo>
                    <a:cubicBezTo>
                      <a:pt x="578" y="221"/>
                      <a:pt x="573" y="221"/>
                      <a:pt x="570" y="220"/>
                    </a:cubicBezTo>
                    <a:cubicBezTo>
                      <a:pt x="567" y="218"/>
                      <a:pt x="566" y="215"/>
                      <a:pt x="565" y="213"/>
                    </a:cubicBezTo>
                    <a:cubicBezTo>
                      <a:pt x="565" y="213"/>
                      <a:pt x="564" y="212"/>
                      <a:pt x="564" y="212"/>
                    </a:cubicBezTo>
                    <a:cubicBezTo>
                      <a:pt x="563" y="211"/>
                      <a:pt x="564" y="208"/>
                      <a:pt x="565" y="206"/>
                    </a:cubicBezTo>
                    <a:cubicBezTo>
                      <a:pt x="566" y="205"/>
                      <a:pt x="566" y="203"/>
                      <a:pt x="567" y="202"/>
                    </a:cubicBezTo>
                    <a:cubicBezTo>
                      <a:pt x="567" y="201"/>
                      <a:pt x="565" y="200"/>
                      <a:pt x="564" y="199"/>
                    </a:cubicBezTo>
                    <a:cubicBezTo>
                      <a:pt x="563" y="198"/>
                      <a:pt x="562" y="197"/>
                      <a:pt x="561" y="196"/>
                    </a:cubicBezTo>
                    <a:cubicBezTo>
                      <a:pt x="559" y="193"/>
                      <a:pt x="557" y="192"/>
                      <a:pt x="557" y="192"/>
                    </a:cubicBezTo>
                    <a:cubicBezTo>
                      <a:pt x="555" y="193"/>
                      <a:pt x="554" y="193"/>
                      <a:pt x="553" y="193"/>
                    </a:cubicBezTo>
                    <a:cubicBezTo>
                      <a:pt x="549" y="194"/>
                      <a:pt x="542" y="195"/>
                      <a:pt x="540" y="197"/>
                    </a:cubicBezTo>
                    <a:cubicBezTo>
                      <a:pt x="538" y="199"/>
                      <a:pt x="541" y="207"/>
                      <a:pt x="542" y="210"/>
                    </a:cubicBezTo>
                    <a:cubicBezTo>
                      <a:pt x="544" y="214"/>
                      <a:pt x="540" y="217"/>
                      <a:pt x="537" y="220"/>
                    </a:cubicBezTo>
                    <a:cubicBezTo>
                      <a:pt x="536" y="221"/>
                      <a:pt x="534" y="223"/>
                      <a:pt x="533" y="224"/>
                    </a:cubicBezTo>
                    <a:cubicBezTo>
                      <a:pt x="534" y="228"/>
                      <a:pt x="530" y="230"/>
                      <a:pt x="526" y="233"/>
                    </a:cubicBezTo>
                    <a:cubicBezTo>
                      <a:pt x="524" y="234"/>
                      <a:pt x="524" y="234"/>
                      <a:pt x="524" y="234"/>
                    </a:cubicBezTo>
                    <a:cubicBezTo>
                      <a:pt x="523" y="234"/>
                      <a:pt x="522" y="234"/>
                      <a:pt x="522" y="235"/>
                    </a:cubicBezTo>
                    <a:cubicBezTo>
                      <a:pt x="517" y="237"/>
                      <a:pt x="514" y="238"/>
                      <a:pt x="515" y="241"/>
                    </a:cubicBezTo>
                    <a:cubicBezTo>
                      <a:pt x="515" y="242"/>
                      <a:pt x="514" y="243"/>
                      <a:pt x="513" y="244"/>
                    </a:cubicBezTo>
                    <a:cubicBezTo>
                      <a:pt x="513" y="245"/>
                      <a:pt x="511" y="245"/>
                      <a:pt x="510" y="245"/>
                    </a:cubicBezTo>
                    <a:cubicBezTo>
                      <a:pt x="507" y="245"/>
                      <a:pt x="504" y="244"/>
                      <a:pt x="501" y="242"/>
                    </a:cubicBezTo>
                    <a:cubicBezTo>
                      <a:pt x="500" y="242"/>
                      <a:pt x="498" y="242"/>
                      <a:pt x="496" y="243"/>
                    </a:cubicBezTo>
                    <a:cubicBezTo>
                      <a:pt x="494" y="243"/>
                      <a:pt x="492" y="244"/>
                      <a:pt x="490" y="244"/>
                    </a:cubicBezTo>
                    <a:cubicBezTo>
                      <a:pt x="489" y="244"/>
                      <a:pt x="489" y="244"/>
                      <a:pt x="489" y="244"/>
                    </a:cubicBezTo>
                    <a:cubicBezTo>
                      <a:pt x="486" y="244"/>
                      <a:pt x="485" y="242"/>
                      <a:pt x="483" y="241"/>
                    </a:cubicBezTo>
                    <a:cubicBezTo>
                      <a:pt x="482" y="240"/>
                      <a:pt x="482" y="240"/>
                      <a:pt x="481" y="241"/>
                    </a:cubicBezTo>
                    <a:cubicBezTo>
                      <a:pt x="478" y="242"/>
                      <a:pt x="475" y="241"/>
                      <a:pt x="474" y="239"/>
                    </a:cubicBezTo>
                    <a:cubicBezTo>
                      <a:pt x="473" y="237"/>
                      <a:pt x="472" y="235"/>
                      <a:pt x="473" y="233"/>
                    </a:cubicBezTo>
                    <a:cubicBezTo>
                      <a:pt x="474" y="232"/>
                      <a:pt x="475" y="231"/>
                      <a:pt x="477" y="231"/>
                    </a:cubicBezTo>
                    <a:cubicBezTo>
                      <a:pt x="479" y="231"/>
                      <a:pt x="482" y="233"/>
                      <a:pt x="483" y="235"/>
                    </a:cubicBezTo>
                    <a:cubicBezTo>
                      <a:pt x="483" y="235"/>
                      <a:pt x="484" y="234"/>
                      <a:pt x="486" y="233"/>
                    </a:cubicBezTo>
                    <a:cubicBezTo>
                      <a:pt x="489" y="232"/>
                      <a:pt x="491" y="233"/>
                      <a:pt x="492" y="234"/>
                    </a:cubicBezTo>
                    <a:cubicBezTo>
                      <a:pt x="492" y="235"/>
                      <a:pt x="493" y="235"/>
                      <a:pt x="494" y="236"/>
                    </a:cubicBezTo>
                    <a:cubicBezTo>
                      <a:pt x="495" y="236"/>
                      <a:pt x="496" y="236"/>
                      <a:pt x="496" y="236"/>
                    </a:cubicBezTo>
                    <a:cubicBezTo>
                      <a:pt x="496" y="235"/>
                      <a:pt x="497" y="233"/>
                      <a:pt x="500" y="233"/>
                    </a:cubicBezTo>
                    <a:cubicBezTo>
                      <a:pt x="500" y="233"/>
                      <a:pt x="500" y="233"/>
                      <a:pt x="501" y="233"/>
                    </a:cubicBezTo>
                    <a:cubicBezTo>
                      <a:pt x="500" y="233"/>
                      <a:pt x="500" y="232"/>
                      <a:pt x="500" y="231"/>
                    </a:cubicBezTo>
                    <a:cubicBezTo>
                      <a:pt x="501" y="229"/>
                      <a:pt x="504" y="228"/>
                      <a:pt x="506" y="227"/>
                    </a:cubicBezTo>
                    <a:cubicBezTo>
                      <a:pt x="507" y="227"/>
                      <a:pt x="507" y="227"/>
                      <a:pt x="507" y="227"/>
                    </a:cubicBezTo>
                    <a:cubicBezTo>
                      <a:pt x="507" y="227"/>
                      <a:pt x="507" y="226"/>
                      <a:pt x="507" y="225"/>
                    </a:cubicBezTo>
                    <a:cubicBezTo>
                      <a:pt x="508" y="224"/>
                      <a:pt x="508" y="222"/>
                      <a:pt x="510" y="221"/>
                    </a:cubicBezTo>
                    <a:cubicBezTo>
                      <a:pt x="510" y="221"/>
                      <a:pt x="510" y="221"/>
                      <a:pt x="510" y="220"/>
                    </a:cubicBezTo>
                    <a:cubicBezTo>
                      <a:pt x="511" y="219"/>
                      <a:pt x="511" y="217"/>
                      <a:pt x="514" y="217"/>
                    </a:cubicBezTo>
                    <a:cubicBezTo>
                      <a:pt x="514" y="217"/>
                      <a:pt x="515" y="216"/>
                      <a:pt x="515" y="216"/>
                    </a:cubicBezTo>
                    <a:cubicBezTo>
                      <a:pt x="516" y="215"/>
                      <a:pt x="517" y="213"/>
                      <a:pt x="519" y="213"/>
                    </a:cubicBezTo>
                    <a:cubicBezTo>
                      <a:pt x="519" y="213"/>
                      <a:pt x="520" y="213"/>
                      <a:pt x="520" y="212"/>
                    </a:cubicBezTo>
                    <a:cubicBezTo>
                      <a:pt x="520" y="212"/>
                      <a:pt x="520" y="211"/>
                      <a:pt x="520" y="211"/>
                    </a:cubicBezTo>
                    <a:cubicBezTo>
                      <a:pt x="519" y="210"/>
                      <a:pt x="519" y="208"/>
                      <a:pt x="519" y="206"/>
                    </a:cubicBezTo>
                    <a:cubicBezTo>
                      <a:pt x="520" y="204"/>
                      <a:pt x="522" y="201"/>
                      <a:pt x="524" y="201"/>
                    </a:cubicBezTo>
                    <a:cubicBezTo>
                      <a:pt x="524" y="200"/>
                      <a:pt x="524" y="200"/>
                      <a:pt x="524" y="200"/>
                    </a:cubicBezTo>
                    <a:cubicBezTo>
                      <a:pt x="524" y="200"/>
                      <a:pt x="524" y="200"/>
                      <a:pt x="524" y="200"/>
                    </a:cubicBezTo>
                    <a:cubicBezTo>
                      <a:pt x="523" y="199"/>
                      <a:pt x="523" y="199"/>
                      <a:pt x="523" y="199"/>
                    </a:cubicBezTo>
                    <a:cubicBezTo>
                      <a:pt x="518" y="196"/>
                      <a:pt x="513" y="192"/>
                      <a:pt x="514" y="188"/>
                    </a:cubicBezTo>
                    <a:cubicBezTo>
                      <a:pt x="514" y="187"/>
                      <a:pt x="514" y="185"/>
                      <a:pt x="514" y="183"/>
                    </a:cubicBezTo>
                    <a:cubicBezTo>
                      <a:pt x="513" y="181"/>
                      <a:pt x="513" y="178"/>
                      <a:pt x="514" y="176"/>
                    </a:cubicBezTo>
                    <a:cubicBezTo>
                      <a:pt x="514" y="175"/>
                      <a:pt x="514" y="170"/>
                      <a:pt x="514" y="168"/>
                    </a:cubicBezTo>
                    <a:cubicBezTo>
                      <a:pt x="513" y="167"/>
                      <a:pt x="513" y="167"/>
                      <a:pt x="513" y="167"/>
                    </a:cubicBezTo>
                    <a:cubicBezTo>
                      <a:pt x="513" y="165"/>
                      <a:pt x="514" y="162"/>
                      <a:pt x="515" y="160"/>
                    </a:cubicBezTo>
                    <a:cubicBezTo>
                      <a:pt x="515" y="158"/>
                      <a:pt x="516" y="157"/>
                      <a:pt x="516" y="154"/>
                    </a:cubicBezTo>
                    <a:cubicBezTo>
                      <a:pt x="517" y="150"/>
                      <a:pt x="511" y="145"/>
                      <a:pt x="508" y="144"/>
                    </a:cubicBezTo>
                    <a:cubicBezTo>
                      <a:pt x="506" y="143"/>
                      <a:pt x="506" y="141"/>
                      <a:pt x="506" y="140"/>
                    </a:cubicBezTo>
                    <a:cubicBezTo>
                      <a:pt x="505" y="138"/>
                      <a:pt x="507" y="135"/>
                      <a:pt x="511" y="132"/>
                    </a:cubicBezTo>
                    <a:cubicBezTo>
                      <a:pt x="515" y="128"/>
                      <a:pt x="516" y="117"/>
                      <a:pt x="516" y="114"/>
                    </a:cubicBezTo>
                    <a:cubicBezTo>
                      <a:pt x="515" y="113"/>
                      <a:pt x="508" y="111"/>
                      <a:pt x="504" y="111"/>
                    </a:cubicBezTo>
                    <a:cubicBezTo>
                      <a:pt x="504" y="111"/>
                      <a:pt x="504" y="111"/>
                      <a:pt x="504" y="111"/>
                    </a:cubicBezTo>
                    <a:cubicBezTo>
                      <a:pt x="500" y="112"/>
                      <a:pt x="485" y="111"/>
                      <a:pt x="482" y="110"/>
                    </a:cubicBezTo>
                    <a:cubicBezTo>
                      <a:pt x="480" y="110"/>
                      <a:pt x="479" y="112"/>
                      <a:pt x="478" y="114"/>
                    </a:cubicBezTo>
                    <a:cubicBezTo>
                      <a:pt x="478" y="116"/>
                      <a:pt x="478" y="116"/>
                      <a:pt x="478" y="116"/>
                    </a:cubicBezTo>
                    <a:cubicBezTo>
                      <a:pt x="477" y="117"/>
                      <a:pt x="477" y="118"/>
                      <a:pt x="476" y="119"/>
                    </a:cubicBezTo>
                    <a:cubicBezTo>
                      <a:pt x="474" y="122"/>
                      <a:pt x="472" y="126"/>
                      <a:pt x="470" y="131"/>
                    </a:cubicBezTo>
                    <a:cubicBezTo>
                      <a:pt x="468" y="139"/>
                      <a:pt x="460" y="142"/>
                      <a:pt x="456" y="143"/>
                    </a:cubicBezTo>
                    <a:cubicBezTo>
                      <a:pt x="455" y="144"/>
                      <a:pt x="455" y="144"/>
                      <a:pt x="454" y="144"/>
                    </a:cubicBezTo>
                    <a:cubicBezTo>
                      <a:pt x="452" y="145"/>
                      <a:pt x="451" y="147"/>
                      <a:pt x="450" y="149"/>
                    </a:cubicBezTo>
                    <a:cubicBezTo>
                      <a:pt x="450" y="150"/>
                      <a:pt x="450" y="150"/>
                      <a:pt x="450" y="151"/>
                    </a:cubicBezTo>
                    <a:cubicBezTo>
                      <a:pt x="451" y="152"/>
                      <a:pt x="451" y="151"/>
                      <a:pt x="452" y="151"/>
                    </a:cubicBezTo>
                    <a:cubicBezTo>
                      <a:pt x="454" y="151"/>
                      <a:pt x="455" y="151"/>
                      <a:pt x="456" y="152"/>
                    </a:cubicBezTo>
                    <a:cubicBezTo>
                      <a:pt x="457" y="152"/>
                      <a:pt x="457" y="153"/>
                      <a:pt x="458" y="155"/>
                    </a:cubicBezTo>
                    <a:cubicBezTo>
                      <a:pt x="458" y="157"/>
                      <a:pt x="457" y="162"/>
                      <a:pt x="455" y="163"/>
                    </a:cubicBezTo>
                    <a:cubicBezTo>
                      <a:pt x="455" y="164"/>
                      <a:pt x="455" y="164"/>
                      <a:pt x="456" y="164"/>
                    </a:cubicBezTo>
                    <a:cubicBezTo>
                      <a:pt x="456" y="165"/>
                      <a:pt x="457" y="168"/>
                      <a:pt x="454" y="170"/>
                    </a:cubicBezTo>
                    <a:cubicBezTo>
                      <a:pt x="452" y="171"/>
                      <a:pt x="451" y="173"/>
                      <a:pt x="451" y="174"/>
                    </a:cubicBezTo>
                    <a:cubicBezTo>
                      <a:pt x="451" y="174"/>
                      <a:pt x="451" y="174"/>
                      <a:pt x="451" y="174"/>
                    </a:cubicBezTo>
                    <a:cubicBezTo>
                      <a:pt x="451" y="175"/>
                      <a:pt x="454" y="176"/>
                      <a:pt x="456" y="176"/>
                    </a:cubicBezTo>
                    <a:cubicBezTo>
                      <a:pt x="459" y="177"/>
                      <a:pt x="462" y="178"/>
                      <a:pt x="463" y="179"/>
                    </a:cubicBezTo>
                    <a:cubicBezTo>
                      <a:pt x="466" y="180"/>
                      <a:pt x="467" y="183"/>
                      <a:pt x="467" y="185"/>
                    </a:cubicBezTo>
                    <a:cubicBezTo>
                      <a:pt x="468" y="186"/>
                      <a:pt x="468" y="187"/>
                      <a:pt x="469" y="189"/>
                    </a:cubicBezTo>
                    <a:cubicBezTo>
                      <a:pt x="470" y="190"/>
                      <a:pt x="471" y="190"/>
                      <a:pt x="472" y="190"/>
                    </a:cubicBezTo>
                    <a:cubicBezTo>
                      <a:pt x="473" y="190"/>
                      <a:pt x="475" y="190"/>
                      <a:pt x="476" y="192"/>
                    </a:cubicBezTo>
                    <a:cubicBezTo>
                      <a:pt x="477" y="193"/>
                      <a:pt x="476" y="195"/>
                      <a:pt x="475" y="198"/>
                    </a:cubicBezTo>
                    <a:cubicBezTo>
                      <a:pt x="474" y="200"/>
                      <a:pt x="470" y="206"/>
                      <a:pt x="467" y="206"/>
                    </a:cubicBezTo>
                    <a:cubicBezTo>
                      <a:pt x="467" y="206"/>
                      <a:pt x="467" y="206"/>
                      <a:pt x="467" y="206"/>
                    </a:cubicBezTo>
                    <a:cubicBezTo>
                      <a:pt x="465" y="206"/>
                      <a:pt x="462" y="204"/>
                      <a:pt x="456" y="198"/>
                    </a:cubicBezTo>
                    <a:cubicBezTo>
                      <a:pt x="454" y="197"/>
                      <a:pt x="453" y="196"/>
                      <a:pt x="452" y="195"/>
                    </a:cubicBezTo>
                    <a:cubicBezTo>
                      <a:pt x="451" y="194"/>
                      <a:pt x="447" y="193"/>
                      <a:pt x="444" y="191"/>
                    </a:cubicBezTo>
                    <a:cubicBezTo>
                      <a:pt x="440" y="190"/>
                      <a:pt x="437" y="189"/>
                      <a:pt x="434" y="188"/>
                    </a:cubicBezTo>
                    <a:cubicBezTo>
                      <a:pt x="432" y="186"/>
                      <a:pt x="430" y="186"/>
                      <a:pt x="428" y="185"/>
                    </a:cubicBezTo>
                    <a:cubicBezTo>
                      <a:pt x="426" y="185"/>
                      <a:pt x="423" y="184"/>
                      <a:pt x="419" y="181"/>
                    </a:cubicBezTo>
                    <a:cubicBezTo>
                      <a:pt x="414" y="178"/>
                      <a:pt x="410" y="176"/>
                      <a:pt x="401" y="176"/>
                    </a:cubicBezTo>
                    <a:cubicBezTo>
                      <a:pt x="398" y="176"/>
                      <a:pt x="398" y="176"/>
                      <a:pt x="398" y="176"/>
                    </a:cubicBezTo>
                    <a:cubicBezTo>
                      <a:pt x="393" y="176"/>
                      <a:pt x="388" y="175"/>
                      <a:pt x="385" y="175"/>
                    </a:cubicBezTo>
                    <a:cubicBezTo>
                      <a:pt x="382" y="174"/>
                      <a:pt x="380" y="174"/>
                      <a:pt x="379" y="174"/>
                    </a:cubicBezTo>
                    <a:cubicBezTo>
                      <a:pt x="376" y="175"/>
                      <a:pt x="375" y="173"/>
                      <a:pt x="374" y="172"/>
                    </a:cubicBezTo>
                    <a:cubicBezTo>
                      <a:pt x="373" y="170"/>
                      <a:pt x="372" y="169"/>
                      <a:pt x="370" y="168"/>
                    </a:cubicBezTo>
                    <a:cubicBezTo>
                      <a:pt x="368" y="167"/>
                      <a:pt x="366" y="166"/>
                      <a:pt x="365" y="165"/>
                    </a:cubicBezTo>
                    <a:cubicBezTo>
                      <a:pt x="362" y="164"/>
                      <a:pt x="359" y="163"/>
                      <a:pt x="358" y="163"/>
                    </a:cubicBezTo>
                    <a:cubicBezTo>
                      <a:pt x="357" y="164"/>
                      <a:pt x="357" y="165"/>
                      <a:pt x="357" y="166"/>
                    </a:cubicBezTo>
                    <a:cubicBezTo>
                      <a:pt x="357" y="167"/>
                      <a:pt x="358" y="169"/>
                      <a:pt x="360" y="169"/>
                    </a:cubicBezTo>
                    <a:cubicBezTo>
                      <a:pt x="363" y="169"/>
                      <a:pt x="365" y="170"/>
                      <a:pt x="365" y="172"/>
                    </a:cubicBezTo>
                    <a:cubicBezTo>
                      <a:pt x="366" y="172"/>
                      <a:pt x="366" y="172"/>
                      <a:pt x="368" y="172"/>
                    </a:cubicBezTo>
                    <a:cubicBezTo>
                      <a:pt x="372" y="172"/>
                      <a:pt x="374" y="173"/>
                      <a:pt x="376" y="174"/>
                    </a:cubicBezTo>
                    <a:cubicBezTo>
                      <a:pt x="377" y="176"/>
                      <a:pt x="378" y="177"/>
                      <a:pt x="378" y="180"/>
                    </a:cubicBezTo>
                    <a:cubicBezTo>
                      <a:pt x="377" y="182"/>
                      <a:pt x="380" y="186"/>
                      <a:pt x="382" y="187"/>
                    </a:cubicBezTo>
                    <a:cubicBezTo>
                      <a:pt x="384" y="189"/>
                      <a:pt x="384" y="191"/>
                      <a:pt x="384" y="193"/>
                    </a:cubicBezTo>
                    <a:cubicBezTo>
                      <a:pt x="383" y="195"/>
                      <a:pt x="380" y="197"/>
                      <a:pt x="377" y="197"/>
                    </a:cubicBezTo>
                    <a:cubicBezTo>
                      <a:pt x="373" y="197"/>
                      <a:pt x="372" y="197"/>
                      <a:pt x="371" y="198"/>
                    </a:cubicBezTo>
                    <a:cubicBezTo>
                      <a:pt x="373" y="200"/>
                      <a:pt x="372" y="201"/>
                      <a:pt x="372" y="202"/>
                    </a:cubicBezTo>
                    <a:cubicBezTo>
                      <a:pt x="371" y="203"/>
                      <a:pt x="370" y="204"/>
                      <a:pt x="368" y="204"/>
                    </a:cubicBezTo>
                    <a:cubicBezTo>
                      <a:pt x="366" y="204"/>
                      <a:pt x="365" y="204"/>
                      <a:pt x="363" y="203"/>
                    </a:cubicBezTo>
                    <a:cubicBezTo>
                      <a:pt x="361" y="202"/>
                      <a:pt x="360" y="201"/>
                      <a:pt x="359" y="199"/>
                    </a:cubicBezTo>
                    <a:cubicBezTo>
                      <a:pt x="359" y="197"/>
                      <a:pt x="360" y="195"/>
                      <a:pt x="362" y="194"/>
                    </a:cubicBezTo>
                    <a:cubicBezTo>
                      <a:pt x="361" y="193"/>
                      <a:pt x="359" y="192"/>
                      <a:pt x="356" y="191"/>
                    </a:cubicBezTo>
                    <a:cubicBezTo>
                      <a:pt x="355" y="191"/>
                      <a:pt x="349" y="195"/>
                      <a:pt x="346" y="197"/>
                    </a:cubicBezTo>
                    <a:cubicBezTo>
                      <a:pt x="343" y="198"/>
                      <a:pt x="342" y="199"/>
                      <a:pt x="340" y="200"/>
                    </a:cubicBezTo>
                    <a:cubicBezTo>
                      <a:pt x="339" y="200"/>
                      <a:pt x="336" y="200"/>
                      <a:pt x="333" y="200"/>
                    </a:cubicBezTo>
                    <a:cubicBezTo>
                      <a:pt x="329" y="199"/>
                      <a:pt x="325" y="199"/>
                      <a:pt x="321" y="200"/>
                    </a:cubicBezTo>
                    <a:cubicBezTo>
                      <a:pt x="317" y="201"/>
                      <a:pt x="316" y="203"/>
                      <a:pt x="315" y="205"/>
                    </a:cubicBezTo>
                    <a:cubicBezTo>
                      <a:pt x="313" y="206"/>
                      <a:pt x="312" y="208"/>
                      <a:pt x="310" y="208"/>
                    </a:cubicBezTo>
                    <a:cubicBezTo>
                      <a:pt x="309" y="207"/>
                      <a:pt x="307" y="207"/>
                      <a:pt x="305" y="207"/>
                    </a:cubicBezTo>
                    <a:cubicBezTo>
                      <a:pt x="304" y="207"/>
                      <a:pt x="303" y="208"/>
                      <a:pt x="302" y="208"/>
                    </a:cubicBezTo>
                    <a:cubicBezTo>
                      <a:pt x="298" y="208"/>
                      <a:pt x="295" y="207"/>
                      <a:pt x="294" y="206"/>
                    </a:cubicBezTo>
                    <a:cubicBezTo>
                      <a:pt x="291" y="205"/>
                      <a:pt x="291" y="203"/>
                      <a:pt x="291" y="202"/>
                    </a:cubicBezTo>
                    <a:cubicBezTo>
                      <a:pt x="292" y="200"/>
                      <a:pt x="294" y="199"/>
                      <a:pt x="297" y="199"/>
                    </a:cubicBezTo>
                    <a:cubicBezTo>
                      <a:pt x="298" y="199"/>
                      <a:pt x="298" y="199"/>
                      <a:pt x="298" y="199"/>
                    </a:cubicBezTo>
                    <a:cubicBezTo>
                      <a:pt x="299" y="199"/>
                      <a:pt x="299" y="199"/>
                      <a:pt x="299" y="199"/>
                    </a:cubicBezTo>
                    <a:cubicBezTo>
                      <a:pt x="299" y="199"/>
                      <a:pt x="299" y="199"/>
                      <a:pt x="299" y="199"/>
                    </a:cubicBezTo>
                    <a:cubicBezTo>
                      <a:pt x="297" y="197"/>
                      <a:pt x="298" y="194"/>
                      <a:pt x="300" y="192"/>
                    </a:cubicBezTo>
                    <a:cubicBezTo>
                      <a:pt x="296" y="193"/>
                      <a:pt x="290" y="196"/>
                      <a:pt x="289" y="196"/>
                    </a:cubicBezTo>
                    <a:cubicBezTo>
                      <a:pt x="289" y="197"/>
                      <a:pt x="289" y="197"/>
                      <a:pt x="289" y="198"/>
                    </a:cubicBezTo>
                    <a:cubicBezTo>
                      <a:pt x="289" y="200"/>
                      <a:pt x="289" y="202"/>
                      <a:pt x="286" y="203"/>
                    </a:cubicBezTo>
                    <a:cubicBezTo>
                      <a:pt x="286" y="203"/>
                      <a:pt x="285" y="204"/>
                      <a:pt x="284" y="204"/>
                    </a:cubicBezTo>
                    <a:cubicBezTo>
                      <a:pt x="283" y="204"/>
                      <a:pt x="282" y="202"/>
                      <a:pt x="281" y="201"/>
                    </a:cubicBezTo>
                    <a:cubicBezTo>
                      <a:pt x="281" y="201"/>
                      <a:pt x="280" y="200"/>
                      <a:pt x="280" y="200"/>
                    </a:cubicBezTo>
                    <a:cubicBezTo>
                      <a:pt x="280" y="200"/>
                      <a:pt x="280" y="200"/>
                      <a:pt x="279" y="200"/>
                    </a:cubicBezTo>
                    <a:cubicBezTo>
                      <a:pt x="274" y="200"/>
                      <a:pt x="259" y="204"/>
                      <a:pt x="256" y="207"/>
                    </a:cubicBezTo>
                    <a:cubicBezTo>
                      <a:pt x="254" y="210"/>
                      <a:pt x="251" y="211"/>
                      <a:pt x="248" y="212"/>
                    </a:cubicBezTo>
                    <a:cubicBezTo>
                      <a:pt x="247" y="212"/>
                      <a:pt x="246" y="213"/>
                      <a:pt x="246" y="213"/>
                    </a:cubicBezTo>
                    <a:cubicBezTo>
                      <a:pt x="245" y="216"/>
                      <a:pt x="242" y="216"/>
                      <a:pt x="238" y="217"/>
                    </a:cubicBezTo>
                    <a:cubicBezTo>
                      <a:pt x="236" y="217"/>
                      <a:pt x="233" y="218"/>
                      <a:pt x="232" y="218"/>
                    </a:cubicBezTo>
                    <a:cubicBezTo>
                      <a:pt x="231" y="219"/>
                      <a:pt x="231" y="221"/>
                      <a:pt x="231" y="223"/>
                    </a:cubicBezTo>
                    <a:cubicBezTo>
                      <a:pt x="231" y="225"/>
                      <a:pt x="231" y="227"/>
                      <a:pt x="231" y="229"/>
                    </a:cubicBezTo>
                    <a:cubicBezTo>
                      <a:pt x="230" y="232"/>
                      <a:pt x="224" y="233"/>
                      <a:pt x="216" y="233"/>
                    </a:cubicBezTo>
                    <a:cubicBezTo>
                      <a:pt x="211" y="233"/>
                      <a:pt x="211" y="233"/>
                      <a:pt x="211" y="233"/>
                    </a:cubicBezTo>
                    <a:cubicBezTo>
                      <a:pt x="211" y="233"/>
                      <a:pt x="210" y="233"/>
                      <a:pt x="210" y="233"/>
                    </a:cubicBezTo>
                    <a:cubicBezTo>
                      <a:pt x="210" y="233"/>
                      <a:pt x="210" y="233"/>
                      <a:pt x="210" y="233"/>
                    </a:cubicBezTo>
                    <a:cubicBezTo>
                      <a:pt x="206" y="233"/>
                      <a:pt x="204" y="230"/>
                      <a:pt x="203" y="227"/>
                    </a:cubicBezTo>
                    <a:cubicBezTo>
                      <a:pt x="202" y="226"/>
                      <a:pt x="201" y="224"/>
                      <a:pt x="200" y="224"/>
                    </a:cubicBezTo>
                    <a:cubicBezTo>
                      <a:pt x="199" y="224"/>
                      <a:pt x="198" y="223"/>
                      <a:pt x="197" y="222"/>
                    </a:cubicBezTo>
                    <a:cubicBezTo>
                      <a:pt x="196" y="220"/>
                      <a:pt x="197" y="218"/>
                      <a:pt x="199" y="214"/>
                    </a:cubicBezTo>
                    <a:cubicBezTo>
                      <a:pt x="200" y="212"/>
                      <a:pt x="201" y="212"/>
                      <a:pt x="203" y="212"/>
                    </a:cubicBezTo>
                    <a:cubicBezTo>
                      <a:pt x="204" y="212"/>
                      <a:pt x="205" y="212"/>
                      <a:pt x="207" y="210"/>
                    </a:cubicBezTo>
                    <a:cubicBezTo>
                      <a:pt x="210" y="209"/>
                      <a:pt x="213" y="209"/>
                      <a:pt x="215" y="210"/>
                    </a:cubicBezTo>
                    <a:cubicBezTo>
                      <a:pt x="215" y="210"/>
                      <a:pt x="215" y="210"/>
                      <a:pt x="215" y="210"/>
                    </a:cubicBezTo>
                    <a:cubicBezTo>
                      <a:pt x="215" y="209"/>
                      <a:pt x="215" y="209"/>
                      <a:pt x="214" y="208"/>
                    </a:cubicBezTo>
                    <a:cubicBezTo>
                      <a:pt x="212" y="206"/>
                      <a:pt x="210" y="204"/>
                      <a:pt x="209" y="201"/>
                    </a:cubicBezTo>
                    <a:cubicBezTo>
                      <a:pt x="209" y="200"/>
                      <a:pt x="206" y="198"/>
                      <a:pt x="202" y="198"/>
                    </a:cubicBezTo>
                    <a:cubicBezTo>
                      <a:pt x="200" y="198"/>
                      <a:pt x="199" y="198"/>
                      <a:pt x="198" y="199"/>
                    </a:cubicBezTo>
                    <a:cubicBezTo>
                      <a:pt x="195" y="199"/>
                      <a:pt x="192" y="200"/>
                      <a:pt x="188" y="199"/>
                    </a:cubicBezTo>
                    <a:cubicBezTo>
                      <a:pt x="191" y="201"/>
                      <a:pt x="190" y="203"/>
                      <a:pt x="190" y="205"/>
                    </a:cubicBezTo>
                    <a:cubicBezTo>
                      <a:pt x="190" y="206"/>
                      <a:pt x="190" y="206"/>
                      <a:pt x="190" y="207"/>
                    </a:cubicBezTo>
                    <a:cubicBezTo>
                      <a:pt x="192" y="211"/>
                      <a:pt x="188" y="217"/>
                      <a:pt x="186" y="221"/>
                    </a:cubicBezTo>
                    <a:cubicBezTo>
                      <a:pt x="185" y="221"/>
                      <a:pt x="185" y="222"/>
                      <a:pt x="185" y="222"/>
                    </a:cubicBezTo>
                    <a:cubicBezTo>
                      <a:pt x="186" y="222"/>
                      <a:pt x="187" y="222"/>
                      <a:pt x="187" y="222"/>
                    </a:cubicBezTo>
                    <a:cubicBezTo>
                      <a:pt x="188" y="222"/>
                      <a:pt x="188" y="222"/>
                      <a:pt x="188" y="222"/>
                    </a:cubicBezTo>
                    <a:cubicBezTo>
                      <a:pt x="189" y="222"/>
                      <a:pt x="191" y="222"/>
                      <a:pt x="192" y="223"/>
                    </a:cubicBezTo>
                    <a:cubicBezTo>
                      <a:pt x="194" y="226"/>
                      <a:pt x="194" y="230"/>
                      <a:pt x="194" y="233"/>
                    </a:cubicBezTo>
                    <a:cubicBezTo>
                      <a:pt x="194" y="234"/>
                      <a:pt x="194" y="234"/>
                      <a:pt x="194" y="234"/>
                    </a:cubicBezTo>
                    <a:cubicBezTo>
                      <a:pt x="194" y="237"/>
                      <a:pt x="193" y="239"/>
                      <a:pt x="192" y="240"/>
                    </a:cubicBezTo>
                    <a:cubicBezTo>
                      <a:pt x="191" y="241"/>
                      <a:pt x="190" y="242"/>
                      <a:pt x="190" y="243"/>
                    </a:cubicBezTo>
                    <a:cubicBezTo>
                      <a:pt x="190" y="245"/>
                      <a:pt x="189" y="246"/>
                      <a:pt x="188" y="246"/>
                    </a:cubicBezTo>
                    <a:cubicBezTo>
                      <a:pt x="187" y="246"/>
                      <a:pt x="186" y="245"/>
                      <a:pt x="185" y="245"/>
                    </a:cubicBezTo>
                    <a:cubicBezTo>
                      <a:pt x="185" y="245"/>
                      <a:pt x="185" y="244"/>
                      <a:pt x="184" y="244"/>
                    </a:cubicBezTo>
                    <a:cubicBezTo>
                      <a:pt x="184" y="245"/>
                      <a:pt x="183" y="245"/>
                      <a:pt x="183" y="245"/>
                    </a:cubicBezTo>
                    <a:cubicBezTo>
                      <a:pt x="181" y="245"/>
                      <a:pt x="179" y="243"/>
                      <a:pt x="178" y="240"/>
                    </a:cubicBezTo>
                    <a:cubicBezTo>
                      <a:pt x="178" y="239"/>
                      <a:pt x="175" y="239"/>
                      <a:pt x="174" y="239"/>
                    </a:cubicBezTo>
                    <a:cubicBezTo>
                      <a:pt x="172" y="239"/>
                      <a:pt x="170" y="239"/>
                      <a:pt x="168" y="239"/>
                    </a:cubicBezTo>
                    <a:cubicBezTo>
                      <a:pt x="166" y="238"/>
                      <a:pt x="165" y="238"/>
                      <a:pt x="163" y="241"/>
                    </a:cubicBezTo>
                    <a:cubicBezTo>
                      <a:pt x="161" y="245"/>
                      <a:pt x="155" y="246"/>
                      <a:pt x="152" y="247"/>
                    </a:cubicBezTo>
                    <a:cubicBezTo>
                      <a:pt x="151" y="247"/>
                      <a:pt x="148" y="249"/>
                      <a:pt x="146" y="251"/>
                    </a:cubicBezTo>
                    <a:cubicBezTo>
                      <a:pt x="144" y="252"/>
                      <a:pt x="143" y="253"/>
                      <a:pt x="142" y="254"/>
                    </a:cubicBezTo>
                    <a:cubicBezTo>
                      <a:pt x="141" y="255"/>
                      <a:pt x="141" y="255"/>
                      <a:pt x="141" y="256"/>
                    </a:cubicBezTo>
                    <a:cubicBezTo>
                      <a:pt x="140" y="258"/>
                      <a:pt x="141" y="259"/>
                      <a:pt x="143" y="261"/>
                    </a:cubicBezTo>
                    <a:cubicBezTo>
                      <a:pt x="147" y="265"/>
                      <a:pt x="149" y="268"/>
                      <a:pt x="148" y="272"/>
                    </a:cubicBezTo>
                    <a:cubicBezTo>
                      <a:pt x="148" y="275"/>
                      <a:pt x="143" y="275"/>
                      <a:pt x="142" y="275"/>
                    </a:cubicBezTo>
                    <a:cubicBezTo>
                      <a:pt x="141" y="275"/>
                      <a:pt x="133" y="275"/>
                      <a:pt x="131" y="272"/>
                    </a:cubicBezTo>
                    <a:cubicBezTo>
                      <a:pt x="130" y="271"/>
                      <a:pt x="126" y="270"/>
                      <a:pt x="123" y="270"/>
                    </a:cubicBezTo>
                    <a:cubicBezTo>
                      <a:pt x="122" y="270"/>
                      <a:pt x="122" y="270"/>
                      <a:pt x="121" y="270"/>
                    </a:cubicBezTo>
                    <a:cubicBezTo>
                      <a:pt x="121" y="270"/>
                      <a:pt x="121" y="270"/>
                      <a:pt x="121" y="270"/>
                    </a:cubicBezTo>
                    <a:cubicBezTo>
                      <a:pt x="119" y="270"/>
                      <a:pt x="117" y="268"/>
                      <a:pt x="114" y="266"/>
                    </a:cubicBezTo>
                    <a:cubicBezTo>
                      <a:pt x="112" y="264"/>
                      <a:pt x="109" y="262"/>
                      <a:pt x="108" y="262"/>
                    </a:cubicBezTo>
                    <a:cubicBezTo>
                      <a:pt x="108" y="262"/>
                      <a:pt x="108" y="262"/>
                      <a:pt x="108" y="262"/>
                    </a:cubicBezTo>
                    <a:cubicBezTo>
                      <a:pt x="106" y="262"/>
                      <a:pt x="104" y="265"/>
                      <a:pt x="103" y="267"/>
                    </a:cubicBezTo>
                    <a:cubicBezTo>
                      <a:pt x="101" y="267"/>
                      <a:pt x="101" y="267"/>
                      <a:pt x="101" y="267"/>
                    </a:cubicBezTo>
                    <a:cubicBezTo>
                      <a:pt x="101" y="267"/>
                      <a:pt x="101" y="267"/>
                      <a:pt x="101" y="267"/>
                    </a:cubicBezTo>
                    <a:cubicBezTo>
                      <a:pt x="103" y="267"/>
                      <a:pt x="103" y="267"/>
                      <a:pt x="103" y="267"/>
                    </a:cubicBezTo>
                    <a:cubicBezTo>
                      <a:pt x="103" y="267"/>
                      <a:pt x="104" y="268"/>
                      <a:pt x="104" y="268"/>
                    </a:cubicBezTo>
                    <a:close/>
                    <a:moveTo>
                      <a:pt x="849" y="490"/>
                    </a:moveTo>
                    <a:cubicBezTo>
                      <a:pt x="850" y="489"/>
                      <a:pt x="852" y="488"/>
                      <a:pt x="855" y="487"/>
                    </a:cubicBezTo>
                    <a:cubicBezTo>
                      <a:pt x="860" y="485"/>
                      <a:pt x="868" y="482"/>
                      <a:pt x="871" y="477"/>
                    </a:cubicBezTo>
                    <a:cubicBezTo>
                      <a:pt x="873" y="472"/>
                      <a:pt x="879" y="468"/>
                      <a:pt x="884" y="464"/>
                    </a:cubicBezTo>
                    <a:cubicBezTo>
                      <a:pt x="890" y="459"/>
                      <a:pt x="897" y="455"/>
                      <a:pt x="901" y="448"/>
                    </a:cubicBezTo>
                    <a:cubicBezTo>
                      <a:pt x="903" y="445"/>
                      <a:pt x="905" y="441"/>
                      <a:pt x="907" y="437"/>
                    </a:cubicBezTo>
                    <a:cubicBezTo>
                      <a:pt x="911" y="429"/>
                      <a:pt x="913" y="424"/>
                      <a:pt x="917" y="424"/>
                    </a:cubicBezTo>
                    <a:cubicBezTo>
                      <a:pt x="917" y="424"/>
                      <a:pt x="917" y="424"/>
                      <a:pt x="917" y="424"/>
                    </a:cubicBezTo>
                    <a:cubicBezTo>
                      <a:pt x="918" y="425"/>
                      <a:pt x="919" y="425"/>
                      <a:pt x="920" y="427"/>
                    </a:cubicBezTo>
                    <a:cubicBezTo>
                      <a:pt x="921" y="434"/>
                      <a:pt x="915" y="460"/>
                      <a:pt x="906" y="468"/>
                    </a:cubicBezTo>
                    <a:cubicBezTo>
                      <a:pt x="901" y="472"/>
                      <a:pt x="895" y="475"/>
                      <a:pt x="889" y="477"/>
                    </a:cubicBezTo>
                    <a:cubicBezTo>
                      <a:pt x="884" y="479"/>
                      <a:pt x="878" y="481"/>
                      <a:pt x="878" y="484"/>
                    </a:cubicBezTo>
                    <a:cubicBezTo>
                      <a:pt x="878" y="491"/>
                      <a:pt x="862" y="494"/>
                      <a:pt x="855" y="494"/>
                    </a:cubicBezTo>
                    <a:cubicBezTo>
                      <a:pt x="852" y="494"/>
                      <a:pt x="850" y="494"/>
                      <a:pt x="849" y="493"/>
                    </a:cubicBezTo>
                    <a:cubicBezTo>
                      <a:pt x="849" y="492"/>
                      <a:pt x="849" y="491"/>
                      <a:pt x="849" y="4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7" name="Freeform 1148"/>
              <p:cNvSpPr/>
              <p:nvPr/>
            </p:nvSpPr>
            <p:spPr bwMode="auto">
              <a:xfrm>
                <a:off x="4790" y="1671"/>
                <a:ext cx="25" cy="109"/>
              </a:xfrm>
              <a:custGeom>
                <a:avLst/>
                <a:rect l="l" t="t" r="r" b="b"/>
                <a:pathLst>
                  <a:path w="26" h="114">
                    <a:moveTo>
                      <a:pt x="5" y="42"/>
                    </a:moveTo>
                    <a:cubicBezTo>
                      <a:pt x="6" y="45"/>
                      <a:pt x="6" y="53"/>
                      <a:pt x="5" y="65"/>
                    </a:cubicBezTo>
                    <a:cubicBezTo>
                      <a:pt x="4" y="73"/>
                      <a:pt x="3" y="83"/>
                      <a:pt x="4" y="85"/>
                    </a:cubicBezTo>
                    <a:cubicBezTo>
                      <a:pt x="5" y="89"/>
                      <a:pt x="5" y="95"/>
                      <a:pt x="3" y="105"/>
                    </a:cubicBezTo>
                    <a:cubicBezTo>
                      <a:pt x="2" y="108"/>
                      <a:pt x="2" y="111"/>
                      <a:pt x="2" y="114"/>
                    </a:cubicBezTo>
                    <a:cubicBezTo>
                      <a:pt x="2" y="112"/>
                      <a:pt x="4" y="109"/>
                      <a:pt x="7" y="109"/>
                    </a:cubicBezTo>
                    <a:cubicBezTo>
                      <a:pt x="9" y="108"/>
                      <a:pt x="10" y="109"/>
                      <a:pt x="11" y="109"/>
                    </a:cubicBezTo>
                    <a:cubicBezTo>
                      <a:pt x="9" y="107"/>
                      <a:pt x="7" y="102"/>
                      <a:pt x="6" y="96"/>
                    </a:cubicBezTo>
                    <a:cubicBezTo>
                      <a:pt x="4" y="93"/>
                      <a:pt x="6" y="89"/>
                      <a:pt x="7" y="85"/>
                    </a:cubicBezTo>
                    <a:cubicBezTo>
                      <a:pt x="8" y="83"/>
                      <a:pt x="9" y="80"/>
                      <a:pt x="9" y="77"/>
                    </a:cubicBezTo>
                    <a:cubicBezTo>
                      <a:pt x="9" y="73"/>
                      <a:pt x="12" y="70"/>
                      <a:pt x="16" y="70"/>
                    </a:cubicBezTo>
                    <a:cubicBezTo>
                      <a:pt x="19" y="70"/>
                      <a:pt x="23" y="72"/>
                      <a:pt x="25" y="74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5" y="73"/>
                      <a:pt x="23" y="67"/>
                      <a:pt x="20" y="57"/>
                    </a:cubicBezTo>
                    <a:cubicBezTo>
                      <a:pt x="18" y="49"/>
                      <a:pt x="16" y="39"/>
                      <a:pt x="14" y="35"/>
                    </a:cubicBezTo>
                    <a:cubicBezTo>
                      <a:pt x="12" y="30"/>
                      <a:pt x="13" y="25"/>
                      <a:pt x="14" y="21"/>
                    </a:cubicBezTo>
                    <a:cubicBezTo>
                      <a:pt x="15" y="16"/>
                      <a:pt x="16" y="13"/>
                      <a:pt x="13" y="12"/>
                    </a:cubicBezTo>
                    <a:cubicBezTo>
                      <a:pt x="9" y="8"/>
                      <a:pt x="8" y="4"/>
                      <a:pt x="7" y="0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7" y="5"/>
                      <a:pt x="7" y="10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2" y="15"/>
                      <a:pt x="2" y="18"/>
                      <a:pt x="1" y="21"/>
                    </a:cubicBezTo>
                    <a:cubicBezTo>
                      <a:pt x="0" y="27"/>
                      <a:pt x="2" y="36"/>
                      <a:pt x="5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8" name="Freeform 1149"/>
              <p:cNvSpPr/>
              <p:nvPr/>
            </p:nvSpPr>
            <p:spPr bwMode="auto">
              <a:xfrm>
                <a:off x="3824" y="1256"/>
                <a:ext cx="190" cy="130"/>
              </a:xfrm>
              <a:custGeom>
                <a:avLst/>
                <a:rect l="l" t="t" r="r" b="b"/>
                <a:pathLst>
                  <a:path w="199" h="136">
                    <a:moveTo>
                      <a:pt x="8" y="114"/>
                    </a:moveTo>
                    <a:cubicBezTo>
                      <a:pt x="9" y="115"/>
                      <a:pt x="9" y="115"/>
                      <a:pt x="10" y="115"/>
                    </a:cubicBezTo>
                    <a:cubicBezTo>
                      <a:pt x="11" y="115"/>
                      <a:pt x="13" y="115"/>
                      <a:pt x="14" y="116"/>
                    </a:cubicBezTo>
                    <a:cubicBezTo>
                      <a:pt x="15" y="118"/>
                      <a:pt x="14" y="119"/>
                      <a:pt x="13" y="121"/>
                    </a:cubicBezTo>
                    <a:cubicBezTo>
                      <a:pt x="13" y="123"/>
                      <a:pt x="13" y="123"/>
                      <a:pt x="13" y="123"/>
                    </a:cubicBezTo>
                    <a:cubicBezTo>
                      <a:pt x="14" y="124"/>
                      <a:pt x="15" y="124"/>
                      <a:pt x="15" y="124"/>
                    </a:cubicBezTo>
                    <a:cubicBezTo>
                      <a:pt x="15" y="124"/>
                      <a:pt x="15" y="123"/>
                      <a:pt x="15" y="122"/>
                    </a:cubicBezTo>
                    <a:cubicBezTo>
                      <a:pt x="14" y="120"/>
                      <a:pt x="14" y="119"/>
                      <a:pt x="15" y="119"/>
                    </a:cubicBezTo>
                    <a:cubicBezTo>
                      <a:pt x="15" y="118"/>
                      <a:pt x="16" y="117"/>
                      <a:pt x="17" y="117"/>
                    </a:cubicBezTo>
                    <a:cubicBezTo>
                      <a:pt x="21" y="117"/>
                      <a:pt x="27" y="120"/>
                      <a:pt x="28" y="124"/>
                    </a:cubicBezTo>
                    <a:cubicBezTo>
                      <a:pt x="29" y="126"/>
                      <a:pt x="28" y="128"/>
                      <a:pt x="27" y="129"/>
                    </a:cubicBezTo>
                    <a:cubicBezTo>
                      <a:pt x="26" y="129"/>
                      <a:pt x="26" y="130"/>
                      <a:pt x="26" y="130"/>
                    </a:cubicBezTo>
                    <a:cubicBezTo>
                      <a:pt x="27" y="131"/>
                      <a:pt x="34" y="133"/>
                      <a:pt x="40" y="134"/>
                    </a:cubicBezTo>
                    <a:cubicBezTo>
                      <a:pt x="41" y="134"/>
                      <a:pt x="44" y="134"/>
                      <a:pt x="47" y="134"/>
                    </a:cubicBezTo>
                    <a:cubicBezTo>
                      <a:pt x="52" y="135"/>
                      <a:pt x="58" y="136"/>
                      <a:pt x="62" y="136"/>
                    </a:cubicBezTo>
                    <a:cubicBezTo>
                      <a:pt x="66" y="136"/>
                      <a:pt x="67" y="135"/>
                      <a:pt x="67" y="135"/>
                    </a:cubicBezTo>
                    <a:cubicBezTo>
                      <a:pt x="67" y="135"/>
                      <a:pt x="64" y="133"/>
                      <a:pt x="62" y="131"/>
                    </a:cubicBezTo>
                    <a:cubicBezTo>
                      <a:pt x="59" y="129"/>
                      <a:pt x="56" y="127"/>
                      <a:pt x="52" y="123"/>
                    </a:cubicBezTo>
                    <a:cubicBezTo>
                      <a:pt x="48" y="119"/>
                      <a:pt x="43" y="111"/>
                      <a:pt x="44" y="104"/>
                    </a:cubicBezTo>
                    <a:cubicBezTo>
                      <a:pt x="44" y="100"/>
                      <a:pt x="46" y="98"/>
                      <a:pt x="49" y="96"/>
                    </a:cubicBezTo>
                    <a:cubicBezTo>
                      <a:pt x="52" y="94"/>
                      <a:pt x="52" y="93"/>
                      <a:pt x="52" y="91"/>
                    </a:cubicBezTo>
                    <a:cubicBezTo>
                      <a:pt x="53" y="88"/>
                      <a:pt x="53" y="86"/>
                      <a:pt x="58" y="83"/>
                    </a:cubicBezTo>
                    <a:cubicBezTo>
                      <a:pt x="61" y="81"/>
                      <a:pt x="62" y="78"/>
                      <a:pt x="62" y="76"/>
                    </a:cubicBezTo>
                    <a:cubicBezTo>
                      <a:pt x="63" y="74"/>
                      <a:pt x="64" y="71"/>
                      <a:pt x="69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0"/>
                      <a:pt x="70" y="70"/>
                      <a:pt x="70" y="69"/>
                    </a:cubicBezTo>
                    <a:cubicBezTo>
                      <a:pt x="70" y="68"/>
                      <a:pt x="69" y="64"/>
                      <a:pt x="74" y="63"/>
                    </a:cubicBezTo>
                    <a:cubicBezTo>
                      <a:pt x="76" y="63"/>
                      <a:pt x="78" y="62"/>
                      <a:pt x="79" y="60"/>
                    </a:cubicBezTo>
                    <a:cubicBezTo>
                      <a:pt x="80" y="58"/>
                      <a:pt x="80" y="56"/>
                      <a:pt x="80" y="55"/>
                    </a:cubicBezTo>
                    <a:cubicBezTo>
                      <a:pt x="79" y="54"/>
                      <a:pt x="80" y="53"/>
                      <a:pt x="80" y="52"/>
                    </a:cubicBezTo>
                    <a:cubicBezTo>
                      <a:pt x="81" y="51"/>
                      <a:pt x="83" y="51"/>
                      <a:pt x="85" y="51"/>
                    </a:cubicBezTo>
                    <a:cubicBezTo>
                      <a:pt x="87" y="51"/>
                      <a:pt x="90" y="51"/>
                      <a:pt x="91" y="49"/>
                    </a:cubicBezTo>
                    <a:cubicBezTo>
                      <a:pt x="93" y="47"/>
                      <a:pt x="96" y="46"/>
                      <a:pt x="99" y="46"/>
                    </a:cubicBezTo>
                    <a:cubicBezTo>
                      <a:pt x="102" y="45"/>
                      <a:pt x="105" y="45"/>
                      <a:pt x="106" y="43"/>
                    </a:cubicBezTo>
                    <a:cubicBezTo>
                      <a:pt x="109" y="35"/>
                      <a:pt x="152" y="22"/>
                      <a:pt x="170" y="18"/>
                    </a:cubicBezTo>
                    <a:cubicBezTo>
                      <a:pt x="188" y="14"/>
                      <a:pt x="198" y="8"/>
                      <a:pt x="199" y="4"/>
                    </a:cubicBezTo>
                    <a:cubicBezTo>
                      <a:pt x="199" y="3"/>
                      <a:pt x="199" y="3"/>
                      <a:pt x="198" y="1"/>
                    </a:cubicBezTo>
                    <a:cubicBezTo>
                      <a:pt x="196" y="0"/>
                      <a:pt x="194" y="0"/>
                      <a:pt x="191" y="0"/>
                    </a:cubicBezTo>
                    <a:cubicBezTo>
                      <a:pt x="182" y="0"/>
                      <a:pt x="169" y="5"/>
                      <a:pt x="166" y="8"/>
                    </a:cubicBezTo>
                    <a:cubicBezTo>
                      <a:pt x="162" y="11"/>
                      <a:pt x="158" y="11"/>
                      <a:pt x="154" y="11"/>
                    </a:cubicBezTo>
                    <a:cubicBezTo>
                      <a:pt x="152" y="11"/>
                      <a:pt x="149" y="12"/>
                      <a:pt x="147" y="13"/>
                    </a:cubicBezTo>
                    <a:cubicBezTo>
                      <a:pt x="144" y="15"/>
                      <a:pt x="137" y="17"/>
                      <a:pt x="131" y="17"/>
                    </a:cubicBezTo>
                    <a:cubicBezTo>
                      <a:pt x="128" y="17"/>
                      <a:pt x="125" y="16"/>
                      <a:pt x="123" y="15"/>
                    </a:cubicBezTo>
                    <a:cubicBezTo>
                      <a:pt x="120" y="13"/>
                      <a:pt x="117" y="15"/>
                      <a:pt x="114" y="16"/>
                    </a:cubicBezTo>
                    <a:cubicBezTo>
                      <a:pt x="112" y="18"/>
                      <a:pt x="109" y="19"/>
                      <a:pt x="107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5" y="19"/>
                      <a:pt x="103" y="20"/>
                      <a:pt x="101" y="21"/>
                    </a:cubicBezTo>
                    <a:cubicBezTo>
                      <a:pt x="99" y="22"/>
                      <a:pt x="96" y="23"/>
                      <a:pt x="93" y="23"/>
                    </a:cubicBezTo>
                    <a:cubicBezTo>
                      <a:pt x="93" y="23"/>
                      <a:pt x="93" y="23"/>
                      <a:pt x="93" y="23"/>
                    </a:cubicBezTo>
                    <a:cubicBezTo>
                      <a:pt x="88" y="23"/>
                      <a:pt x="81" y="26"/>
                      <a:pt x="80" y="28"/>
                    </a:cubicBezTo>
                    <a:cubicBezTo>
                      <a:pt x="80" y="30"/>
                      <a:pt x="77" y="31"/>
                      <a:pt x="75" y="31"/>
                    </a:cubicBezTo>
                    <a:cubicBezTo>
                      <a:pt x="74" y="32"/>
                      <a:pt x="72" y="32"/>
                      <a:pt x="72" y="33"/>
                    </a:cubicBezTo>
                    <a:cubicBezTo>
                      <a:pt x="72" y="36"/>
                      <a:pt x="67" y="39"/>
                      <a:pt x="63" y="39"/>
                    </a:cubicBezTo>
                    <a:cubicBezTo>
                      <a:pt x="62" y="39"/>
                      <a:pt x="60" y="39"/>
                      <a:pt x="59" y="37"/>
                    </a:cubicBezTo>
                    <a:cubicBezTo>
                      <a:pt x="58" y="37"/>
                      <a:pt x="58" y="37"/>
                      <a:pt x="57" y="38"/>
                    </a:cubicBezTo>
                    <a:cubicBezTo>
                      <a:pt x="57" y="39"/>
                      <a:pt x="57" y="41"/>
                      <a:pt x="59" y="42"/>
                    </a:cubicBezTo>
                    <a:cubicBezTo>
                      <a:pt x="60" y="43"/>
                      <a:pt x="61" y="45"/>
                      <a:pt x="60" y="46"/>
                    </a:cubicBezTo>
                    <a:cubicBezTo>
                      <a:pt x="60" y="48"/>
                      <a:pt x="57" y="49"/>
                      <a:pt x="55" y="50"/>
                    </a:cubicBezTo>
                    <a:cubicBezTo>
                      <a:pt x="54" y="50"/>
                      <a:pt x="54" y="51"/>
                      <a:pt x="53" y="51"/>
                    </a:cubicBezTo>
                    <a:cubicBezTo>
                      <a:pt x="54" y="51"/>
                      <a:pt x="54" y="52"/>
                      <a:pt x="54" y="52"/>
                    </a:cubicBezTo>
                    <a:cubicBezTo>
                      <a:pt x="53" y="54"/>
                      <a:pt x="52" y="55"/>
                      <a:pt x="51" y="56"/>
                    </a:cubicBezTo>
                    <a:cubicBezTo>
                      <a:pt x="50" y="56"/>
                      <a:pt x="50" y="57"/>
                      <a:pt x="49" y="57"/>
                    </a:cubicBezTo>
                    <a:cubicBezTo>
                      <a:pt x="50" y="58"/>
                      <a:pt x="50" y="60"/>
                      <a:pt x="50" y="61"/>
                    </a:cubicBezTo>
                    <a:cubicBezTo>
                      <a:pt x="48" y="63"/>
                      <a:pt x="44" y="64"/>
                      <a:pt x="39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6" y="66"/>
                      <a:pt x="35" y="67"/>
                      <a:pt x="35" y="68"/>
                    </a:cubicBezTo>
                    <a:cubicBezTo>
                      <a:pt x="35" y="69"/>
                      <a:pt x="36" y="69"/>
                      <a:pt x="37" y="69"/>
                    </a:cubicBezTo>
                    <a:cubicBezTo>
                      <a:pt x="39" y="69"/>
                      <a:pt x="40" y="69"/>
                      <a:pt x="41" y="71"/>
                    </a:cubicBezTo>
                    <a:cubicBezTo>
                      <a:pt x="41" y="73"/>
                      <a:pt x="40" y="74"/>
                      <a:pt x="39" y="74"/>
                    </a:cubicBezTo>
                    <a:cubicBezTo>
                      <a:pt x="37" y="75"/>
                      <a:pt x="36" y="76"/>
                      <a:pt x="36" y="77"/>
                    </a:cubicBezTo>
                    <a:cubicBezTo>
                      <a:pt x="36" y="79"/>
                      <a:pt x="35" y="80"/>
                      <a:pt x="35" y="81"/>
                    </a:cubicBezTo>
                    <a:cubicBezTo>
                      <a:pt x="33" y="82"/>
                      <a:pt x="31" y="83"/>
                      <a:pt x="28" y="83"/>
                    </a:cubicBezTo>
                    <a:cubicBezTo>
                      <a:pt x="27" y="83"/>
                      <a:pt x="26" y="83"/>
                      <a:pt x="26" y="83"/>
                    </a:cubicBezTo>
                    <a:cubicBezTo>
                      <a:pt x="26" y="85"/>
                      <a:pt x="25" y="86"/>
                      <a:pt x="24" y="88"/>
                    </a:cubicBezTo>
                    <a:cubicBezTo>
                      <a:pt x="23" y="89"/>
                      <a:pt x="21" y="90"/>
                      <a:pt x="17" y="90"/>
                    </a:cubicBezTo>
                    <a:cubicBezTo>
                      <a:pt x="19" y="92"/>
                      <a:pt x="21" y="93"/>
                      <a:pt x="21" y="96"/>
                    </a:cubicBezTo>
                    <a:cubicBezTo>
                      <a:pt x="22" y="99"/>
                      <a:pt x="19" y="100"/>
                      <a:pt x="17" y="100"/>
                    </a:cubicBezTo>
                    <a:cubicBezTo>
                      <a:pt x="15" y="101"/>
                      <a:pt x="15" y="101"/>
                      <a:pt x="15" y="103"/>
                    </a:cubicBezTo>
                    <a:cubicBezTo>
                      <a:pt x="14" y="107"/>
                      <a:pt x="10" y="107"/>
                      <a:pt x="7" y="108"/>
                    </a:cubicBezTo>
                    <a:cubicBezTo>
                      <a:pt x="3" y="108"/>
                      <a:pt x="1" y="108"/>
                      <a:pt x="1" y="110"/>
                    </a:cubicBezTo>
                    <a:cubicBezTo>
                      <a:pt x="0" y="112"/>
                      <a:pt x="0" y="113"/>
                      <a:pt x="1" y="113"/>
                    </a:cubicBezTo>
                    <a:cubicBezTo>
                      <a:pt x="2" y="114"/>
                      <a:pt x="5" y="114"/>
                      <a:pt x="8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09" name="Freeform 1150"/>
              <p:cNvSpPr/>
              <p:nvPr/>
            </p:nvSpPr>
            <p:spPr bwMode="auto">
              <a:xfrm>
                <a:off x="4670" y="2328"/>
                <a:ext cx="106" cy="89"/>
              </a:xfrm>
              <a:custGeom>
                <a:avLst/>
                <a:rect l="l" t="t" r="r" b="b"/>
                <a:pathLst>
                  <a:path w="111" h="93">
                    <a:moveTo>
                      <a:pt x="74" y="14"/>
                    </a:moveTo>
                    <a:cubicBezTo>
                      <a:pt x="73" y="14"/>
                      <a:pt x="72" y="15"/>
                      <a:pt x="70" y="18"/>
                    </a:cubicBezTo>
                    <a:cubicBezTo>
                      <a:pt x="69" y="20"/>
                      <a:pt x="67" y="23"/>
                      <a:pt x="64" y="23"/>
                    </a:cubicBezTo>
                    <a:cubicBezTo>
                      <a:pt x="63" y="23"/>
                      <a:pt x="60" y="25"/>
                      <a:pt x="58" y="27"/>
                    </a:cubicBezTo>
                    <a:cubicBezTo>
                      <a:pt x="55" y="30"/>
                      <a:pt x="51" y="33"/>
                      <a:pt x="46" y="34"/>
                    </a:cubicBezTo>
                    <a:cubicBezTo>
                      <a:pt x="46" y="35"/>
                      <a:pt x="45" y="35"/>
                      <a:pt x="45" y="35"/>
                    </a:cubicBezTo>
                    <a:cubicBezTo>
                      <a:pt x="39" y="35"/>
                      <a:pt x="37" y="25"/>
                      <a:pt x="35" y="16"/>
                    </a:cubicBezTo>
                    <a:cubicBezTo>
                      <a:pt x="34" y="12"/>
                      <a:pt x="33" y="7"/>
                      <a:pt x="32" y="6"/>
                    </a:cubicBezTo>
                    <a:cubicBezTo>
                      <a:pt x="30" y="3"/>
                      <a:pt x="22" y="0"/>
                      <a:pt x="15" y="0"/>
                    </a:cubicBezTo>
                    <a:cubicBezTo>
                      <a:pt x="12" y="0"/>
                      <a:pt x="10" y="1"/>
                      <a:pt x="10" y="2"/>
                    </a:cubicBezTo>
                    <a:cubicBezTo>
                      <a:pt x="9" y="6"/>
                      <a:pt x="5" y="7"/>
                      <a:pt x="3" y="7"/>
                    </a:cubicBezTo>
                    <a:cubicBezTo>
                      <a:pt x="1" y="8"/>
                      <a:pt x="1" y="8"/>
                      <a:pt x="0" y="9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1" y="10"/>
                      <a:pt x="1" y="10"/>
                      <a:pt x="2" y="10"/>
                    </a:cubicBezTo>
                    <a:cubicBezTo>
                      <a:pt x="3" y="10"/>
                      <a:pt x="3" y="10"/>
                      <a:pt x="4" y="10"/>
                    </a:cubicBezTo>
                    <a:cubicBezTo>
                      <a:pt x="9" y="10"/>
                      <a:pt x="10" y="13"/>
                      <a:pt x="11" y="16"/>
                    </a:cubicBezTo>
                    <a:cubicBezTo>
                      <a:pt x="12" y="17"/>
                      <a:pt x="12" y="17"/>
                      <a:pt x="13" y="18"/>
                    </a:cubicBezTo>
                    <a:cubicBezTo>
                      <a:pt x="13" y="19"/>
                      <a:pt x="13" y="20"/>
                      <a:pt x="17" y="20"/>
                    </a:cubicBezTo>
                    <a:cubicBezTo>
                      <a:pt x="20" y="20"/>
                      <a:pt x="23" y="19"/>
                      <a:pt x="25" y="19"/>
                    </a:cubicBezTo>
                    <a:cubicBezTo>
                      <a:pt x="27" y="18"/>
                      <a:pt x="28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2" y="18"/>
                      <a:pt x="34" y="20"/>
                      <a:pt x="34" y="22"/>
                    </a:cubicBezTo>
                    <a:cubicBezTo>
                      <a:pt x="34" y="25"/>
                      <a:pt x="31" y="27"/>
                      <a:pt x="27" y="25"/>
                    </a:cubicBezTo>
                    <a:cubicBezTo>
                      <a:pt x="25" y="25"/>
                      <a:pt x="24" y="25"/>
                      <a:pt x="23" y="26"/>
                    </a:cubicBezTo>
                    <a:cubicBezTo>
                      <a:pt x="22" y="27"/>
                      <a:pt x="20" y="28"/>
                      <a:pt x="18" y="27"/>
                    </a:cubicBezTo>
                    <a:cubicBezTo>
                      <a:pt x="17" y="27"/>
                      <a:pt x="15" y="27"/>
                      <a:pt x="14" y="27"/>
                    </a:cubicBezTo>
                    <a:cubicBezTo>
                      <a:pt x="17" y="29"/>
                      <a:pt x="20" y="32"/>
                      <a:pt x="20" y="37"/>
                    </a:cubicBezTo>
                    <a:cubicBezTo>
                      <a:pt x="20" y="37"/>
                      <a:pt x="20" y="39"/>
                      <a:pt x="22" y="39"/>
                    </a:cubicBezTo>
                    <a:cubicBezTo>
                      <a:pt x="23" y="39"/>
                      <a:pt x="24" y="38"/>
                      <a:pt x="24" y="37"/>
                    </a:cubicBezTo>
                    <a:cubicBezTo>
                      <a:pt x="24" y="33"/>
                      <a:pt x="26" y="33"/>
                      <a:pt x="27" y="33"/>
                    </a:cubicBezTo>
                    <a:cubicBezTo>
                      <a:pt x="28" y="33"/>
                      <a:pt x="29" y="34"/>
                      <a:pt x="31" y="35"/>
                    </a:cubicBezTo>
                    <a:cubicBezTo>
                      <a:pt x="33" y="36"/>
                      <a:pt x="35" y="38"/>
                      <a:pt x="38" y="38"/>
                    </a:cubicBezTo>
                    <a:cubicBezTo>
                      <a:pt x="42" y="39"/>
                      <a:pt x="44" y="41"/>
                      <a:pt x="44" y="42"/>
                    </a:cubicBezTo>
                    <a:cubicBezTo>
                      <a:pt x="45" y="43"/>
                      <a:pt x="45" y="43"/>
                      <a:pt x="48" y="44"/>
                    </a:cubicBezTo>
                    <a:cubicBezTo>
                      <a:pt x="56" y="44"/>
                      <a:pt x="73" y="50"/>
                      <a:pt x="81" y="55"/>
                    </a:cubicBezTo>
                    <a:cubicBezTo>
                      <a:pt x="85" y="58"/>
                      <a:pt x="85" y="61"/>
                      <a:pt x="86" y="64"/>
                    </a:cubicBezTo>
                    <a:cubicBezTo>
                      <a:pt x="86" y="65"/>
                      <a:pt x="86" y="67"/>
                      <a:pt x="87" y="68"/>
                    </a:cubicBezTo>
                    <a:cubicBezTo>
                      <a:pt x="91" y="72"/>
                      <a:pt x="92" y="76"/>
                      <a:pt x="91" y="79"/>
                    </a:cubicBezTo>
                    <a:cubicBezTo>
                      <a:pt x="90" y="80"/>
                      <a:pt x="89" y="82"/>
                      <a:pt x="85" y="82"/>
                    </a:cubicBezTo>
                    <a:cubicBezTo>
                      <a:pt x="82" y="82"/>
                      <a:pt x="78" y="84"/>
                      <a:pt x="77" y="86"/>
                    </a:cubicBezTo>
                    <a:cubicBezTo>
                      <a:pt x="77" y="87"/>
                      <a:pt x="76" y="87"/>
                      <a:pt x="76" y="87"/>
                    </a:cubicBezTo>
                    <a:cubicBezTo>
                      <a:pt x="77" y="87"/>
                      <a:pt x="77" y="88"/>
                      <a:pt x="79" y="88"/>
                    </a:cubicBezTo>
                    <a:cubicBezTo>
                      <a:pt x="83" y="88"/>
                      <a:pt x="88" y="87"/>
                      <a:pt x="93" y="86"/>
                    </a:cubicBezTo>
                    <a:cubicBezTo>
                      <a:pt x="96" y="86"/>
                      <a:pt x="99" y="85"/>
                      <a:pt x="101" y="85"/>
                    </a:cubicBezTo>
                    <a:cubicBezTo>
                      <a:pt x="103" y="85"/>
                      <a:pt x="105" y="87"/>
                      <a:pt x="108" y="90"/>
                    </a:cubicBezTo>
                    <a:cubicBezTo>
                      <a:pt x="109" y="91"/>
                      <a:pt x="110" y="92"/>
                      <a:pt x="111" y="93"/>
                    </a:cubicBezTo>
                    <a:cubicBezTo>
                      <a:pt x="111" y="27"/>
                      <a:pt x="111" y="27"/>
                      <a:pt x="111" y="27"/>
                    </a:cubicBezTo>
                    <a:cubicBezTo>
                      <a:pt x="105" y="25"/>
                      <a:pt x="100" y="23"/>
                      <a:pt x="94" y="21"/>
                    </a:cubicBezTo>
                    <a:cubicBezTo>
                      <a:pt x="86" y="17"/>
                      <a:pt x="77" y="14"/>
                      <a:pt x="7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0" name="Freeform 1151"/>
              <p:cNvSpPr/>
              <p:nvPr/>
            </p:nvSpPr>
            <p:spPr bwMode="auto">
              <a:xfrm>
                <a:off x="4639" y="2355"/>
                <a:ext cx="26" cy="9"/>
              </a:xfrm>
              <a:custGeom>
                <a:avLst/>
                <a:rect l="l" t="t" r="r" b="b"/>
                <a:pathLst>
                  <a:path w="28" h="9">
                    <a:moveTo>
                      <a:pt x="0" y="3"/>
                    </a:moveTo>
                    <a:cubicBezTo>
                      <a:pt x="0" y="3"/>
                      <a:pt x="1" y="4"/>
                      <a:pt x="5" y="4"/>
                    </a:cubicBezTo>
                    <a:cubicBezTo>
                      <a:pt x="6" y="4"/>
                      <a:pt x="7" y="4"/>
                      <a:pt x="9" y="4"/>
                    </a:cubicBezTo>
                    <a:cubicBezTo>
                      <a:pt x="10" y="4"/>
                      <a:pt x="12" y="4"/>
                      <a:pt x="14" y="4"/>
                    </a:cubicBezTo>
                    <a:cubicBezTo>
                      <a:pt x="18" y="4"/>
                      <a:pt x="22" y="5"/>
                      <a:pt x="24" y="7"/>
                    </a:cubicBezTo>
                    <a:cubicBezTo>
                      <a:pt x="26" y="8"/>
                      <a:pt x="27" y="8"/>
                      <a:pt x="28" y="9"/>
                    </a:cubicBezTo>
                    <a:cubicBezTo>
                      <a:pt x="28" y="8"/>
                      <a:pt x="27" y="8"/>
                      <a:pt x="27" y="7"/>
                    </a:cubicBezTo>
                    <a:cubicBezTo>
                      <a:pt x="27" y="6"/>
                      <a:pt x="25" y="3"/>
                      <a:pt x="20" y="1"/>
                    </a:cubicBezTo>
                    <a:cubicBezTo>
                      <a:pt x="18" y="0"/>
                      <a:pt x="15" y="0"/>
                      <a:pt x="12" y="0"/>
                    </a:cubicBezTo>
                    <a:cubicBezTo>
                      <a:pt x="5" y="0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1" name="Freeform 1152"/>
              <p:cNvSpPr/>
              <p:nvPr/>
            </p:nvSpPr>
            <p:spPr bwMode="auto">
              <a:xfrm>
                <a:off x="4285" y="2263"/>
                <a:ext cx="120" cy="121"/>
              </a:xfrm>
              <a:custGeom>
                <a:avLst/>
                <a:rect l="l" t="t" r="r" b="b"/>
                <a:pathLst>
                  <a:path w="125" h="126">
                    <a:moveTo>
                      <a:pt x="116" y="112"/>
                    </a:moveTo>
                    <a:cubicBezTo>
                      <a:pt x="116" y="109"/>
                      <a:pt x="117" y="105"/>
                      <a:pt x="117" y="103"/>
                    </a:cubicBezTo>
                    <a:cubicBezTo>
                      <a:pt x="117" y="102"/>
                      <a:pt x="118" y="101"/>
                      <a:pt x="118" y="100"/>
                    </a:cubicBezTo>
                    <a:cubicBezTo>
                      <a:pt x="118" y="96"/>
                      <a:pt x="120" y="94"/>
                      <a:pt x="124" y="95"/>
                    </a:cubicBezTo>
                    <a:cubicBezTo>
                      <a:pt x="125" y="94"/>
                      <a:pt x="124" y="93"/>
                      <a:pt x="124" y="92"/>
                    </a:cubicBezTo>
                    <a:cubicBezTo>
                      <a:pt x="123" y="92"/>
                      <a:pt x="122" y="90"/>
                      <a:pt x="121" y="88"/>
                    </a:cubicBezTo>
                    <a:cubicBezTo>
                      <a:pt x="119" y="85"/>
                      <a:pt x="118" y="83"/>
                      <a:pt x="115" y="83"/>
                    </a:cubicBezTo>
                    <a:cubicBezTo>
                      <a:pt x="114" y="83"/>
                      <a:pt x="113" y="84"/>
                      <a:pt x="113" y="84"/>
                    </a:cubicBezTo>
                    <a:cubicBezTo>
                      <a:pt x="113" y="84"/>
                      <a:pt x="114" y="84"/>
                      <a:pt x="114" y="84"/>
                    </a:cubicBezTo>
                    <a:cubicBezTo>
                      <a:pt x="117" y="84"/>
                      <a:pt x="119" y="86"/>
                      <a:pt x="120" y="88"/>
                    </a:cubicBezTo>
                    <a:cubicBezTo>
                      <a:pt x="121" y="89"/>
                      <a:pt x="121" y="91"/>
                      <a:pt x="120" y="92"/>
                    </a:cubicBezTo>
                    <a:cubicBezTo>
                      <a:pt x="120" y="94"/>
                      <a:pt x="118" y="94"/>
                      <a:pt x="118" y="94"/>
                    </a:cubicBezTo>
                    <a:cubicBezTo>
                      <a:pt x="117" y="94"/>
                      <a:pt x="116" y="94"/>
                      <a:pt x="115" y="93"/>
                    </a:cubicBezTo>
                    <a:cubicBezTo>
                      <a:pt x="114" y="92"/>
                      <a:pt x="113" y="92"/>
                      <a:pt x="112" y="92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08" y="92"/>
                      <a:pt x="107" y="89"/>
                      <a:pt x="106" y="88"/>
                    </a:cubicBezTo>
                    <a:cubicBezTo>
                      <a:pt x="106" y="86"/>
                      <a:pt x="106" y="86"/>
                      <a:pt x="104" y="86"/>
                    </a:cubicBezTo>
                    <a:cubicBezTo>
                      <a:pt x="100" y="85"/>
                      <a:pt x="99" y="82"/>
                      <a:pt x="98" y="79"/>
                    </a:cubicBezTo>
                    <a:cubicBezTo>
                      <a:pt x="97" y="77"/>
                      <a:pt x="96" y="76"/>
                      <a:pt x="94" y="76"/>
                    </a:cubicBezTo>
                    <a:cubicBezTo>
                      <a:pt x="90" y="76"/>
                      <a:pt x="88" y="73"/>
                      <a:pt x="88" y="72"/>
                    </a:cubicBezTo>
                    <a:cubicBezTo>
                      <a:pt x="87" y="70"/>
                      <a:pt x="88" y="66"/>
                      <a:pt x="91" y="64"/>
                    </a:cubicBezTo>
                    <a:cubicBezTo>
                      <a:pt x="91" y="63"/>
                      <a:pt x="89" y="62"/>
                      <a:pt x="89" y="62"/>
                    </a:cubicBezTo>
                    <a:cubicBezTo>
                      <a:pt x="87" y="60"/>
                      <a:pt x="84" y="58"/>
                      <a:pt x="84" y="55"/>
                    </a:cubicBezTo>
                    <a:cubicBezTo>
                      <a:pt x="84" y="55"/>
                      <a:pt x="83" y="55"/>
                      <a:pt x="83" y="54"/>
                    </a:cubicBezTo>
                    <a:cubicBezTo>
                      <a:pt x="81" y="54"/>
                      <a:pt x="78" y="53"/>
                      <a:pt x="78" y="50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78" y="50"/>
                      <a:pt x="78" y="50"/>
                      <a:pt x="78" y="49"/>
                    </a:cubicBezTo>
                    <a:cubicBezTo>
                      <a:pt x="77" y="49"/>
                      <a:pt x="75" y="48"/>
                      <a:pt x="73" y="46"/>
                    </a:cubicBezTo>
                    <a:cubicBezTo>
                      <a:pt x="72" y="45"/>
                      <a:pt x="72" y="45"/>
                      <a:pt x="71" y="45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69" y="45"/>
                      <a:pt x="67" y="44"/>
                      <a:pt x="66" y="43"/>
                    </a:cubicBezTo>
                    <a:cubicBezTo>
                      <a:pt x="64" y="40"/>
                      <a:pt x="61" y="39"/>
                      <a:pt x="60" y="39"/>
                    </a:cubicBezTo>
                    <a:cubicBezTo>
                      <a:pt x="56" y="41"/>
                      <a:pt x="50" y="35"/>
                      <a:pt x="48" y="29"/>
                    </a:cubicBezTo>
                    <a:cubicBezTo>
                      <a:pt x="47" y="27"/>
                      <a:pt x="43" y="24"/>
                      <a:pt x="40" y="22"/>
                    </a:cubicBezTo>
                    <a:cubicBezTo>
                      <a:pt x="35" y="19"/>
                      <a:pt x="30" y="15"/>
                      <a:pt x="29" y="12"/>
                    </a:cubicBezTo>
                    <a:cubicBezTo>
                      <a:pt x="27" y="9"/>
                      <a:pt x="25" y="5"/>
                      <a:pt x="16" y="5"/>
                    </a:cubicBezTo>
                    <a:cubicBezTo>
                      <a:pt x="15" y="5"/>
                      <a:pt x="15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9" y="5"/>
                      <a:pt x="5" y="3"/>
                      <a:pt x="3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0" y="4"/>
                      <a:pt x="10" y="15"/>
                      <a:pt x="16" y="19"/>
                    </a:cubicBezTo>
                    <a:cubicBezTo>
                      <a:pt x="19" y="21"/>
                      <a:pt x="21" y="24"/>
                      <a:pt x="23" y="27"/>
                    </a:cubicBezTo>
                    <a:cubicBezTo>
                      <a:pt x="25" y="31"/>
                      <a:pt x="27" y="34"/>
                      <a:pt x="30" y="35"/>
                    </a:cubicBezTo>
                    <a:cubicBezTo>
                      <a:pt x="35" y="35"/>
                      <a:pt x="37" y="42"/>
                      <a:pt x="39" y="49"/>
                    </a:cubicBezTo>
                    <a:cubicBezTo>
                      <a:pt x="40" y="51"/>
                      <a:pt x="42" y="57"/>
                      <a:pt x="43" y="57"/>
                    </a:cubicBezTo>
                    <a:cubicBezTo>
                      <a:pt x="49" y="59"/>
                      <a:pt x="60" y="76"/>
                      <a:pt x="62" y="85"/>
                    </a:cubicBezTo>
                    <a:cubicBezTo>
                      <a:pt x="63" y="89"/>
                      <a:pt x="67" y="93"/>
                      <a:pt x="70" y="96"/>
                    </a:cubicBezTo>
                    <a:cubicBezTo>
                      <a:pt x="73" y="98"/>
                      <a:pt x="76" y="101"/>
                      <a:pt x="78" y="104"/>
                    </a:cubicBezTo>
                    <a:cubicBezTo>
                      <a:pt x="80" y="107"/>
                      <a:pt x="87" y="112"/>
                      <a:pt x="92" y="116"/>
                    </a:cubicBezTo>
                    <a:cubicBezTo>
                      <a:pt x="95" y="118"/>
                      <a:pt x="97" y="120"/>
                      <a:pt x="98" y="121"/>
                    </a:cubicBezTo>
                    <a:cubicBezTo>
                      <a:pt x="99" y="122"/>
                      <a:pt x="99" y="123"/>
                      <a:pt x="100" y="124"/>
                    </a:cubicBezTo>
                    <a:cubicBezTo>
                      <a:pt x="100" y="125"/>
                      <a:pt x="101" y="125"/>
                      <a:pt x="101" y="126"/>
                    </a:cubicBezTo>
                    <a:cubicBezTo>
                      <a:pt x="102" y="125"/>
                      <a:pt x="103" y="125"/>
                      <a:pt x="105" y="125"/>
                    </a:cubicBezTo>
                    <a:cubicBezTo>
                      <a:pt x="107" y="125"/>
                      <a:pt x="109" y="125"/>
                      <a:pt x="111" y="126"/>
                    </a:cubicBezTo>
                    <a:cubicBezTo>
                      <a:pt x="112" y="126"/>
                      <a:pt x="113" y="126"/>
                      <a:pt x="114" y="126"/>
                    </a:cubicBezTo>
                    <a:cubicBezTo>
                      <a:pt x="115" y="125"/>
                      <a:pt x="116" y="117"/>
                      <a:pt x="116" y="1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2" name="Freeform 1153"/>
              <p:cNvSpPr/>
              <p:nvPr/>
            </p:nvSpPr>
            <p:spPr bwMode="auto">
              <a:xfrm>
                <a:off x="4509" y="2413"/>
                <a:ext cx="27" cy="8"/>
              </a:xfrm>
              <a:custGeom>
                <a:avLst/>
                <a:rect l="l" t="t" r="r" b="b"/>
                <a:pathLst>
                  <a:path w="29" h="8">
                    <a:moveTo>
                      <a:pt x="3" y="2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1" y="5"/>
                      <a:pt x="4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1" y="8"/>
                      <a:pt x="12" y="8"/>
                      <a:pt x="14" y="7"/>
                    </a:cubicBezTo>
                    <a:cubicBezTo>
                      <a:pt x="19" y="5"/>
                      <a:pt x="22" y="5"/>
                      <a:pt x="25" y="4"/>
                    </a:cubicBezTo>
                    <a:cubicBezTo>
                      <a:pt x="28" y="4"/>
                      <a:pt x="29" y="4"/>
                      <a:pt x="29" y="3"/>
                    </a:cubicBezTo>
                    <a:cubicBezTo>
                      <a:pt x="29" y="2"/>
                      <a:pt x="22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2"/>
                      <a:pt x="12" y="3"/>
                      <a:pt x="9" y="3"/>
                    </a:cubicBezTo>
                    <a:cubicBezTo>
                      <a:pt x="7" y="3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3" name="Freeform 1154"/>
              <p:cNvSpPr/>
              <p:nvPr/>
            </p:nvSpPr>
            <p:spPr bwMode="auto">
              <a:xfrm>
                <a:off x="4631" y="2304"/>
                <a:ext cx="13" cy="22"/>
              </a:xfrm>
              <a:custGeom>
                <a:avLst/>
                <a:rect l="l" t="t" r="r" b="b"/>
                <a:pathLst>
                  <a:path w="14" h="23">
                    <a:moveTo>
                      <a:pt x="13" y="8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2" y="8"/>
                      <a:pt x="12" y="8"/>
                    </a:cubicBezTo>
                    <a:cubicBezTo>
                      <a:pt x="12" y="8"/>
                      <a:pt x="11" y="8"/>
                      <a:pt x="11" y="8"/>
                    </a:cubicBezTo>
                    <a:cubicBezTo>
                      <a:pt x="10" y="8"/>
                      <a:pt x="9" y="8"/>
                      <a:pt x="7" y="7"/>
                    </a:cubicBezTo>
                    <a:cubicBezTo>
                      <a:pt x="7" y="7"/>
                      <a:pt x="6" y="6"/>
                      <a:pt x="6" y="5"/>
                    </a:cubicBezTo>
                    <a:cubicBezTo>
                      <a:pt x="6" y="3"/>
                      <a:pt x="5" y="0"/>
                      <a:pt x="4" y="0"/>
                    </a:cubicBezTo>
                    <a:cubicBezTo>
                      <a:pt x="4" y="0"/>
                      <a:pt x="3" y="0"/>
                      <a:pt x="2" y="2"/>
                    </a:cubicBezTo>
                    <a:cubicBezTo>
                      <a:pt x="0" y="5"/>
                      <a:pt x="0" y="12"/>
                      <a:pt x="2" y="17"/>
                    </a:cubicBezTo>
                    <a:cubicBezTo>
                      <a:pt x="3" y="20"/>
                      <a:pt x="5" y="22"/>
                      <a:pt x="6" y="23"/>
                    </a:cubicBezTo>
                    <a:cubicBezTo>
                      <a:pt x="6" y="22"/>
                      <a:pt x="5" y="22"/>
                      <a:pt x="5" y="22"/>
                    </a:cubicBezTo>
                    <a:cubicBezTo>
                      <a:pt x="5" y="20"/>
                      <a:pt x="5" y="17"/>
                      <a:pt x="6" y="16"/>
                    </a:cubicBezTo>
                    <a:cubicBezTo>
                      <a:pt x="7" y="15"/>
                      <a:pt x="9" y="14"/>
                      <a:pt x="11" y="14"/>
                    </a:cubicBezTo>
                    <a:cubicBezTo>
                      <a:pt x="13" y="14"/>
                      <a:pt x="14" y="14"/>
                      <a:pt x="14" y="14"/>
                    </a:cubicBezTo>
                    <a:cubicBezTo>
                      <a:pt x="14" y="14"/>
                      <a:pt x="13" y="13"/>
                      <a:pt x="13" y="12"/>
                    </a:cubicBezTo>
                    <a:cubicBezTo>
                      <a:pt x="13" y="11"/>
                      <a:pt x="13" y="9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4" name="Freeform 1155"/>
              <p:cNvSpPr/>
              <p:nvPr/>
            </p:nvSpPr>
            <p:spPr bwMode="auto">
              <a:xfrm>
                <a:off x="4536" y="2329"/>
                <a:ext cx="47" cy="55"/>
              </a:xfrm>
              <a:custGeom>
                <a:avLst/>
                <a:rect l="l" t="t" r="r" b="b"/>
                <a:pathLst>
                  <a:path w="49" h="57">
                    <a:moveTo>
                      <a:pt x="10" y="3"/>
                    </a:moveTo>
                    <a:cubicBezTo>
                      <a:pt x="10" y="3"/>
                      <a:pt x="9" y="6"/>
                      <a:pt x="8" y="9"/>
                    </a:cubicBezTo>
                    <a:cubicBezTo>
                      <a:pt x="7" y="13"/>
                      <a:pt x="5" y="18"/>
                      <a:pt x="2" y="24"/>
                    </a:cubicBezTo>
                    <a:cubicBezTo>
                      <a:pt x="0" y="26"/>
                      <a:pt x="0" y="28"/>
                      <a:pt x="0" y="30"/>
                    </a:cubicBezTo>
                    <a:cubicBezTo>
                      <a:pt x="1" y="31"/>
                      <a:pt x="4" y="32"/>
                      <a:pt x="8" y="32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4" y="37"/>
                      <a:pt x="13" y="43"/>
                      <a:pt x="13" y="46"/>
                    </a:cubicBezTo>
                    <a:cubicBezTo>
                      <a:pt x="11" y="53"/>
                      <a:pt x="11" y="56"/>
                      <a:pt x="12" y="57"/>
                    </a:cubicBezTo>
                    <a:cubicBezTo>
                      <a:pt x="14" y="56"/>
                      <a:pt x="17" y="53"/>
                      <a:pt x="17" y="51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2" y="46"/>
                      <a:pt x="13" y="30"/>
                      <a:pt x="15" y="27"/>
                    </a:cubicBezTo>
                    <a:cubicBezTo>
                      <a:pt x="15" y="25"/>
                      <a:pt x="17" y="24"/>
                      <a:pt x="19" y="24"/>
                    </a:cubicBezTo>
                    <a:cubicBezTo>
                      <a:pt x="22" y="24"/>
                      <a:pt x="24" y="25"/>
                      <a:pt x="26" y="27"/>
                    </a:cubicBezTo>
                    <a:cubicBezTo>
                      <a:pt x="27" y="29"/>
                      <a:pt x="27" y="31"/>
                      <a:pt x="26" y="33"/>
                    </a:cubicBezTo>
                    <a:cubicBezTo>
                      <a:pt x="25" y="34"/>
                      <a:pt x="25" y="34"/>
                      <a:pt x="27" y="36"/>
                    </a:cubicBezTo>
                    <a:cubicBezTo>
                      <a:pt x="29" y="37"/>
                      <a:pt x="31" y="39"/>
                      <a:pt x="31" y="43"/>
                    </a:cubicBezTo>
                    <a:cubicBezTo>
                      <a:pt x="31" y="45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3" y="45"/>
                      <a:pt x="35" y="44"/>
                      <a:pt x="36" y="44"/>
                    </a:cubicBezTo>
                    <a:cubicBezTo>
                      <a:pt x="37" y="43"/>
                      <a:pt x="38" y="43"/>
                      <a:pt x="39" y="43"/>
                    </a:cubicBezTo>
                    <a:cubicBezTo>
                      <a:pt x="41" y="42"/>
                      <a:pt x="41" y="42"/>
                      <a:pt x="41" y="41"/>
                    </a:cubicBezTo>
                    <a:cubicBezTo>
                      <a:pt x="41" y="41"/>
                      <a:pt x="42" y="40"/>
                      <a:pt x="39" y="37"/>
                    </a:cubicBezTo>
                    <a:cubicBezTo>
                      <a:pt x="37" y="35"/>
                      <a:pt x="37" y="31"/>
                      <a:pt x="38" y="29"/>
                    </a:cubicBezTo>
                    <a:cubicBezTo>
                      <a:pt x="38" y="26"/>
                      <a:pt x="38" y="26"/>
                      <a:pt x="37" y="25"/>
                    </a:cubicBezTo>
                    <a:cubicBezTo>
                      <a:pt x="33" y="22"/>
                      <a:pt x="30" y="18"/>
                      <a:pt x="30" y="15"/>
                    </a:cubicBezTo>
                    <a:cubicBezTo>
                      <a:pt x="30" y="14"/>
                      <a:pt x="31" y="12"/>
                      <a:pt x="34" y="12"/>
                    </a:cubicBezTo>
                    <a:cubicBezTo>
                      <a:pt x="38" y="11"/>
                      <a:pt x="48" y="5"/>
                      <a:pt x="49" y="2"/>
                    </a:cubicBezTo>
                    <a:cubicBezTo>
                      <a:pt x="49" y="2"/>
                      <a:pt x="48" y="2"/>
                      <a:pt x="47" y="2"/>
                    </a:cubicBezTo>
                    <a:cubicBezTo>
                      <a:pt x="41" y="2"/>
                      <a:pt x="31" y="6"/>
                      <a:pt x="30" y="8"/>
                    </a:cubicBezTo>
                    <a:cubicBezTo>
                      <a:pt x="30" y="11"/>
                      <a:pt x="28" y="12"/>
                      <a:pt x="25" y="12"/>
                    </a:cubicBezTo>
                    <a:cubicBezTo>
                      <a:pt x="22" y="12"/>
                      <a:pt x="18" y="10"/>
                      <a:pt x="16" y="7"/>
                    </a:cubicBezTo>
                    <a:cubicBezTo>
                      <a:pt x="14" y="5"/>
                      <a:pt x="13" y="3"/>
                      <a:pt x="12" y="0"/>
                    </a:cubicBezTo>
                    <a:cubicBezTo>
                      <a:pt x="12" y="1"/>
                      <a:pt x="11" y="2"/>
                      <a:pt x="1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5" name="Freeform 1156"/>
              <p:cNvSpPr/>
              <p:nvPr/>
            </p:nvSpPr>
            <p:spPr bwMode="auto">
              <a:xfrm>
                <a:off x="4550" y="2308"/>
                <a:ext cx="51" cy="15"/>
              </a:xfrm>
              <a:custGeom>
                <a:avLst/>
                <a:rect l="l" t="t" r="r" b="b"/>
                <a:pathLst>
                  <a:path w="54" h="15">
                    <a:moveTo>
                      <a:pt x="26" y="7"/>
                    </a:moveTo>
                    <a:cubicBezTo>
                      <a:pt x="31" y="7"/>
                      <a:pt x="36" y="8"/>
                      <a:pt x="39" y="9"/>
                    </a:cubicBezTo>
                    <a:cubicBezTo>
                      <a:pt x="44" y="11"/>
                      <a:pt x="51" y="6"/>
                      <a:pt x="54" y="0"/>
                    </a:cubicBezTo>
                    <a:cubicBezTo>
                      <a:pt x="52" y="1"/>
                      <a:pt x="50" y="3"/>
                      <a:pt x="49" y="4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5" y="6"/>
                      <a:pt x="42" y="7"/>
                      <a:pt x="39" y="7"/>
                    </a:cubicBezTo>
                    <a:cubicBezTo>
                      <a:pt x="30" y="7"/>
                      <a:pt x="20" y="4"/>
                      <a:pt x="16" y="2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3" y="2"/>
                      <a:pt x="12" y="3"/>
                      <a:pt x="10" y="4"/>
                    </a:cubicBezTo>
                    <a:cubicBezTo>
                      <a:pt x="9" y="6"/>
                      <a:pt x="7" y="8"/>
                      <a:pt x="4" y="8"/>
                    </a:cubicBezTo>
                    <a:cubicBezTo>
                      <a:pt x="2" y="9"/>
                      <a:pt x="1" y="12"/>
                      <a:pt x="0" y="15"/>
                    </a:cubicBezTo>
                    <a:cubicBezTo>
                      <a:pt x="5" y="9"/>
                      <a:pt x="18" y="7"/>
                      <a:pt x="26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6" name="Freeform 1157"/>
              <p:cNvSpPr/>
              <p:nvPr/>
            </p:nvSpPr>
            <p:spPr bwMode="auto">
              <a:xfrm>
                <a:off x="4429" y="2278"/>
                <a:ext cx="106" cy="87"/>
              </a:xfrm>
              <a:custGeom>
                <a:avLst/>
                <a:rect l="l" t="t" r="r" b="b"/>
                <a:pathLst>
                  <a:path w="111" h="91">
                    <a:moveTo>
                      <a:pt x="1" y="34"/>
                    </a:moveTo>
                    <a:cubicBezTo>
                      <a:pt x="0" y="36"/>
                      <a:pt x="0" y="38"/>
                      <a:pt x="1" y="38"/>
                    </a:cubicBezTo>
                    <a:cubicBezTo>
                      <a:pt x="4" y="42"/>
                      <a:pt x="5" y="46"/>
                      <a:pt x="6" y="50"/>
                    </a:cubicBezTo>
                    <a:cubicBezTo>
                      <a:pt x="6" y="52"/>
                      <a:pt x="6" y="53"/>
                      <a:pt x="7" y="55"/>
                    </a:cubicBezTo>
                    <a:cubicBezTo>
                      <a:pt x="8" y="55"/>
                      <a:pt x="9" y="56"/>
                      <a:pt x="10" y="57"/>
                    </a:cubicBezTo>
                    <a:cubicBezTo>
                      <a:pt x="13" y="59"/>
                      <a:pt x="17" y="61"/>
                      <a:pt x="17" y="67"/>
                    </a:cubicBezTo>
                    <a:cubicBezTo>
                      <a:pt x="17" y="73"/>
                      <a:pt x="22" y="80"/>
                      <a:pt x="24" y="80"/>
                    </a:cubicBezTo>
                    <a:cubicBezTo>
                      <a:pt x="24" y="80"/>
                      <a:pt x="24" y="80"/>
                      <a:pt x="25" y="80"/>
                    </a:cubicBezTo>
                    <a:cubicBezTo>
                      <a:pt x="26" y="79"/>
                      <a:pt x="27" y="79"/>
                      <a:pt x="29" y="79"/>
                    </a:cubicBezTo>
                    <a:cubicBezTo>
                      <a:pt x="33" y="79"/>
                      <a:pt x="36" y="83"/>
                      <a:pt x="36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5"/>
                      <a:pt x="41" y="84"/>
                      <a:pt x="43" y="84"/>
                    </a:cubicBezTo>
                    <a:cubicBezTo>
                      <a:pt x="46" y="83"/>
                      <a:pt x="48" y="82"/>
                      <a:pt x="50" y="83"/>
                    </a:cubicBezTo>
                    <a:cubicBezTo>
                      <a:pt x="58" y="84"/>
                      <a:pt x="65" y="86"/>
                      <a:pt x="66" y="91"/>
                    </a:cubicBezTo>
                    <a:cubicBezTo>
                      <a:pt x="66" y="91"/>
                      <a:pt x="66" y="91"/>
                      <a:pt x="66" y="91"/>
                    </a:cubicBezTo>
                    <a:cubicBezTo>
                      <a:pt x="66" y="91"/>
                      <a:pt x="66" y="91"/>
                      <a:pt x="67" y="91"/>
                    </a:cubicBezTo>
                    <a:cubicBezTo>
                      <a:pt x="69" y="91"/>
                      <a:pt x="73" y="89"/>
                      <a:pt x="77" y="88"/>
                    </a:cubicBezTo>
                    <a:cubicBezTo>
                      <a:pt x="78" y="87"/>
                      <a:pt x="79" y="87"/>
                      <a:pt x="80" y="87"/>
                    </a:cubicBezTo>
                    <a:cubicBezTo>
                      <a:pt x="82" y="86"/>
                      <a:pt x="82" y="80"/>
                      <a:pt x="83" y="76"/>
                    </a:cubicBezTo>
                    <a:cubicBezTo>
                      <a:pt x="84" y="70"/>
                      <a:pt x="84" y="64"/>
                      <a:pt x="88" y="62"/>
                    </a:cubicBezTo>
                    <a:cubicBezTo>
                      <a:pt x="94" y="58"/>
                      <a:pt x="94" y="52"/>
                      <a:pt x="94" y="46"/>
                    </a:cubicBezTo>
                    <a:cubicBezTo>
                      <a:pt x="93" y="40"/>
                      <a:pt x="101" y="38"/>
                      <a:pt x="106" y="37"/>
                    </a:cubicBezTo>
                    <a:cubicBezTo>
                      <a:pt x="108" y="36"/>
                      <a:pt x="111" y="36"/>
                      <a:pt x="111" y="35"/>
                    </a:cubicBezTo>
                    <a:cubicBezTo>
                      <a:pt x="111" y="34"/>
                      <a:pt x="109" y="31"/>
                      <a:pt x="104" y="29"/>
                    </a:cubicBezTo>
                    <a:cubicBezTo>
                      <a:pt x="101" y="28"/>
                      <a:pt x="101" y="25"/>
                      <a:pt x="101" y="23"/>
                    </a:cubicBezTo>
                    <a:cubicBezTo>
                      <a:pt x="101" y="21"/>
                      <a:pt x="101" y="21"/>
                      <a:pt x="100" y="20"/>
                    </a:cubicBezTo>
                    <a:cubicBezTo>
                      <a:pt x="99" y="19"/>
                      <a:pt x="93" y="13"/>
                      <a:pt x="94" y="9"/>
                    </a:cubicBezTo>
                    <a:cubicBezTo>
                      <a:pt x="94" y="8"/>
                      <a:pt x="95" y="7"/>
                      <a:pt x="97" y="7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6" y="4"/>
                      <a:pt x="95" y="2"/>
                      <a:pt x="96" y="0"/>
                    </a:cubicBezTo>
                    <a:cubicBezTo>
                      <a:pt x="96" y="0"/>
                      <a:pt x="96" y="0"/>
                      <a:pt x="95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4" y="0"/>
                      <a:pt x="93" y="0"/>
                      <a:pt x="93" y="0"/>
                    </a:cubicBezTo>
                    <a:cubicBezTo>
                      <a:pt x="92" y="0"/>
                      <a:pt x="91" y="0"/>
                      <a:pt x="90" y="0"/>
                    </a:cubicBezTo>
                    <a:cubicBezTo>
                      <a:pt x="88" y="0"/>
                      <a:pt x="82" y="0"/>
                      <a:pt x="80" y="2"/>
                    </a:cubicBezTo>
                    <a:cubicBezTo>
                      <a:pt x="80" y="3"/>
                      <a:pt x="79" y="3"/>
                      <a:pt x="79" y="5"/>
                    </a:cubicBezTo>
                    <a:cubicBezTo>
                      <a:pt x="80" y="10"/>
                      <a:pt x="78" y="12"/>
                      <a:pt x="76" y="13"/>
                    </a:cubicBezTo>
                    <a:cubicBezTo>
                      <a:pt x="75" y="13"/>
                      <a:pt x="75" y="13"/>
                      <a:pt x="74" y="14"/>
                    </a:cubicBezTo>
                    <a:cubicBezTo>
                      <a:pt x="74" y="14"/>
                      <a:pt x="73" y="14"/>
                      <a:pt x="73" y="14"/>
                    </a:cubicBezTo>
                    <a:cubicBezTo>
                      <a:pt x="73" y="18"/>
                      <a:pt x="72" y="19"/>
                      <a:pt x="71" y="21"/>
                    </a:cubicBezTo>
                    <a:cubicBezTo>
                      <a:pt x="70" y="22"/>
                      <a:pt x="69" y="23"/>
                      <a:pt x="69" y="25"/>
                    </a:cubicBezTo>
                    <a:cubicBezTo>
                      <a:pt x="70" y="27"/>
                      <a:pt x="69" y="29"/>
                      <a:pt x="69" y="30"/>
                    </a:cubicBezTo>
                    <a:cubicBezTo>
                      <a:pt x="68" y="31"/>
                      <a:pt x="66" y="32"/>
                      <a:pt x="64" y="32"/>
                    </a:cubicBezTo>
                    <a:cubicBezTo>
                      <a:pt x="63" y="32"/>
                      <a:pt x="61" y="33"/>
                      <a:pt x="60" y="33"/>
                    </a:cubicBezTo>
                    <a:cubicBezTo>
                      <a:pt x="59" y="34"/>
                      <a:pt x="59" y="34"/>
                      <a:pt x="58" y="34"/>
                    </a:cubicBezTo>
                    <a:cubicBezTo>
                      <a:pt x="54" y="36"/>
                      <a:pt x="52" y="35"/>
                      <a:pt x="50" y="34"/>
                    </a:cubicBezTo>
                    <a:cubicBezTo>
                      <a:pt x="50" y="33"/>
                      <a:pt x="49" y="32"/>
                      <a:pt x="47" y="32"/>
                    </a:cubicBezTo>
                    <a:cubicBezTo>
                      <a:pt x="43" y="32"/>
                      <a:pt x="42" y="33"/>
                      <a:pt x="40" y="35"/>
                    </a:cubicBezTo>
                    <a:cubicBezTo>
                      <a:pt x="39" y="35"/>
                      <a:pt x="38" y="36"/>
                      <a:pt x="36" y="37"/>
                    </a:cubicBezTo>
                    <a:cubicBezTo>
                      <a:pt x="35" y="37"/>
                      <a:pt x="33" y="37"/>
                      <a:pt x="31" y="37"/>
                    </a:cubicBezTo>
                    <a:cubicBezTo>
                      <a:pt x="30" y="37"/>
                      <a:pt x="29" y="37"/>
                      <a:pt x="28" y="37"/>
                    </a:cubicBezTo>
                    <a:cubicBezTo>
                      <a:pt x="27" y="37"/>
                      <a:pt x="27" y="37"/>
                      <a:pt x="26" y="37"/>
                    </a:cubicBezTo>
                    <a:cubicBezTo>
                      <a:pt x="23" y="37"/>
                      <a:pt x="22" y="38"/>
                      <a:pt x="22" y="38"/>
                    </a:cubicBezTo>
                    <a:cubicBezTo>
                      <a:pt x="21" y="38"/>
                      <a:pt x="20" y="39"/>
                      <a:pt x="20" y="39"/>
                    </a:cubicBezTo>
                    <a:cubicBezTo>
                      <a:pt x="18" y="39"/>
                      <a:pt x="16" y="37"/>
                      <a:pt x="14" y="36"/>
                    </a:cubicBezTo>
                    <a:cubicBezTo>
                      <a:pt x="13" y="35"/>
                      <a:pt x="12" y="34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8" y="31"/>
                      <a:pt x="8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0"/>
                      <a:pt x="7" y="30"/>
                      <a:pt x="7" y="29"/>
                    </a:cubicBezTo>
                    <a:cubicBezTo>
                      <a:pt x="7" y="29"/>
                      <a:pt x="7" y="29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6" y="26"/>
                      <a:pt x="6" y="26"/>
                    </a:cubicBezTo>
                    <a:cubicBezTo>
                      <a:pt x="5" y="27"/>
                      <a:pt x="2" y="30"/>
                      <a:pt x="1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217" name="Freeform 1158"/>
              <p:cNvSpPr/>
              <p:nvPr/>
            </p:nvSpPr>
            <p:spPr bwMode="auto">
              <a:xfrm>
                <a:off x="4396" y="2389"/>
                <a:ext cx="104" cy="26"/>
              </a:xfrm>
              <a:custGeom>
                <a:avLst/>
                <a:rect l="l" t="t" r="r" b="b"/>
                <a:pathLst>
                  <a:path w="109" h="28">
                    <a:moveTo>
                      <a:pt x="94" y="27"/>
                    </a:moveTo>
                    <a:cubicBezTo>
                      <a:pt x="95" y="27"/>
                      <a:pt x="95" y="27"/>
                      <a:pt x="95" y="27"/>
                    </a:cubicBezTo>
                    <a:cubicBezTo>
                      <a:pt x="96" y="26"/>
                      <a:pt x="97" y="25"/>
                      <a:pt x="98" y="25"/>
                    </a:cubicBezTo>
                    <a:cubicBezTo>
                      <a:pt x="99" y="25"/>
                      <a:pt x="101" y="26"/>
                      <a:pt x="102" y="27"/>
                    </a:cubicBezTo>
                    <a:cubicBezTo>
                      <a:pt x="103" y="27"/>
                      <a:pt x="104" y="28"/>
                      <a:pt x="106" y="28"/>
                    </a:cubicBezTo>
                    <a:cubicBezTo>
                      <a:pt x="107" y="28"/>
                      <a:pt x="108" y="28"/>
                      <a:pt x="109" y="27"/>
                    </a:cubicBezTo>
                    <a:cubicBezTo>
                      <a:pt x="108" y="27"/>
                      <a:pt x="106" y="27"/>
                      <a:pt x="106" y="26"/>
                    </a:cubicBezTo>
                    <a:cubicBezTo>
                      <a:pt x="101" y="26"/>
                      <a:pt x="97" y="25"/>
                      <a:pt x="97" y="22"/>
                    </a:cubicBezTo>
                    <a:cubicBezTo>
                      <a:pt x="97" y="22"/>
                      <a:pt x="96" y="22"/>
                      <a:pt x="93" y="22"/>
                    </a:cubicBezTo>
                    <a:cubicBezTo>
                      <a:pt x="92" y="22"/>
                      <a:pt x="91" y="22"/>
                      <a:pt x="90" y="22"/>
                    </a:cubicBezTo>
                    <a:cubicBezTo>
                      <a:pt x="89" y="22"/>
                      <a:pt x="88" y="22"/>
                      <a:pt x="87" y="22"/>
                    </a:cubicBezTo>
                    <a:cubicBezTo>
                      <a:pt x="84" y="22"/>
                      <a:pt x="81" y="22"/>
                      <a:pt x="78" y="20"/>
                    </a:cubicBezTo>
                    <a:cubicBezTo>
                      <a:pt x="76" y="20"/>
                      <a:pt x="75" y="18"/>
                      <a:pt x="75" y="17"/>
                    </a:cubicBezTo>
                    <a:cubicBezTo>
                      <a:pt x="75" y="14"/>
                      <a:pt x="79" y="13"/>
                      <a:pt x="84" y="12"/>
                    </a:cubicBezTo>
                    <a:cubicBezTo>
                      <a:pt x="85" y="11"/>
                      <a:pt x="85" y="11"/>
                      <a:pt x="86" y="11"/>
                    </a:cubicBezTo>
                    <a:cubicBezTo>
                      <a:pt x="84" y="11"/>
                      <a:pt x="81" y="12"/>
                      <a:pt x="78" y="12"/>
                    </a:cubicBezTo>
                    <a:cubicBezTo>
                      <a:pt x="76" y="13"/>
                      <a:pt x="74" y="13"/>
                      <a:pt x="73" y="13"/>
                    </a:cubicBezTo>
                    <a:cubicBezTo>
                      <a:pt x="68" y="13"/>
                      <a:pt x="63" y="11"/>
                      <a:pt x="59" y="10"/>
                    </a:cubicBezTo>
                    <a:cubicBezTo>
                      <a:pt x="58" y="10"/>
                      <a:pt x="57" y="9"/>
                      <a:pt x="56" y="9"/>
                    </a:cubicBezTo>
                    <a:cubicBezTo>
                      <a:pt x="55" y="10"/>
                      <a:pt x="54" y="12"/>
                      <a:pt x="51" y="12"/>
                    </a:cubicBezTo>
                    <a:cubicBezTo>
                      <a:pt x="45" y="12"/>
                      <a:pt x="32" y="7"/>
                      <a:pt x="29" y="4"/>
                    </a:cubicBezTo>
                    <a:cubicBezTo>
                      <a:pt x="26" y="2"/>
                      <a:pt x="19" y="0"/>
                      <a:pt x="12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3" y="6"/>
                      <a:pt x="1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8"/>
                      <a:pt x="1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4" y="8"/>
                      <a:pt x="5" y="8"/>
                      <a:pt x="6" y="8"/>
                    </a:cubicBezTo>
                    <a:cubicBezTo>
                      <a:pt x="9" y="8"/>
                      <a:pt x="10" y="10"/>
                      <a:pt x="11" y="11"/>
                    </a:cubicBezTo>
                    <a:cubicBezTo>
                      <a:pt x="11" y="13"/>
                      <a:pt x="12" y="14"/>
                      <a:pt x="13" y="14"/>
                    </a:cubicBezTo>
                    <a:cubicBezTo>
                      <a:pt x="14" y="14"/>
                      <a:pt x="15" y="14"/>
                      <a:pt x="17" y="15"/>
                    </a:cubicBezTo>
                    <a:cubicBezTo>
                      <a:pt x="21" y="16"/>
                      <a:pt x="26" y="17"/>
                      <a:pt x="29" y="17"/>
                    </a:cubicBezTo>
                    <a:cubicBezTo>
                      <a:pt x="30" y="17"/>
                      <a:pt x="31" y="17"/>
                      <a:pt x="31" y="17"/>
                    </a:cubicBezTo>
                    <a:cubicBezTo>
                      <a:pt x="31" y="15"/>
                      <a:pt x="33" y="14"/>
                      <a:pt x="36" y="14"/>
                    </a:cubicBezTo>
                    <a:cubicBezTo>
                      <a:pt x="41" y="14"/>
                      <a:pt x="50" y="17"/>
                      <a:pt x="55" y="21"/>
                    </a:cubicBezTo>
                    <a:cubicBezTo>
                      <a:pt x="61" y="26"/>
                      <a:pt x="75" y="27"/>
                      <a:pt x="81" y="26"/>
                    </a:cubicBezTo>
                    <a:cubicBezTo>
                      <a:pt x="84" y="25"/>
                      <a:pt x="88" y="26"/>
                      <a:pt x="90" y="27"/>
                    </a:cubicBezTo>
                    <a:cubicBezTo>
                      <a:pt x="92" y="27"/>
                      <a:pt x="93" y="27"/>
                      <a:pt x="94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</p:grpSp>
        <p:grpSp>
          <p:nvGrpSpPr>
            <p:cNvPr id="1120" name="Group 1161"/>
            <p:cNvGrpSpPr>
              <a:grpSpLocks noChangeAspect="1"/>
            </p:cNvGrpSpPr>
            <p:nvPr/>
          </p:nvGrpSpPr>
          <p:grpSpPr bwMode="auto">
            <a:xfrm>
              <a:off x="6619188" y="3747848"/>
              <a:ext cx="1028412" cy="898621"/>
              <a:chOff x="3077" y="2363"/>
              <a:chExt cx="467" cy="390"/>
            </a:xfrm>
            <a:grpFill/>
          </p:grpSpPr>
          <p:sp>
            <p:nvSpPr>
              <p:cNvPr id="2155" name="Freeform 1162"/>
              <p:cNvSpPr/>
              <p:nvPr/>
            </p:nvSpPr>
            <p:spPr bwMode="auto">
              <a:xfrm>
                <a:off x="3088" y="2500"/>
                <a:ext cx="10" cy="17"/>
              </a:xfrm>
              <a:custGeom>
                <a:avLst/>
                <a:rect l="l" t="t" r="r" b="b"/>
                <a:pathLst>
                  <a:path w="11" h="17">
                    <a:moveTo>
                      <a:pt x="3" y="15"/>
                    </a:moveTo>
                    <a:cubicBezTo>
                      <a:pt x="3" y="14"/>
                      <a:pt x="3" y="14"/>
                      <a:pt x="3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5" y="11"/>
                      <a:pt x="6" y="11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9"/>
                      <a:pt x="7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9" y="7"/>
                      <a:pt x="9" y="6"/>
                    </a:cubicBezTo>
                    <a:cubicBezTo>
                      <a:pt x="9" y="6"/>
                      <a:pt x="9" y="6"/>
                      <a:pt x="10" y="6"/>
                    </a:cubicBezTo>
                    <a:cubicBezTo>
                      <a:pt x="10" y="6"/>
                      <a:pt x="10" y="5"/>
                      <a:pt x="10" y="5"/>
                    </a:cubicBezTo>
                    <a:cubicBezTo>
                      <a:pt x="10" y="5"/>
                      <a:pt x="11" y="4"/>
                      <a:pt x="11" y="3"/>
                    </a:cubicBezTo>
                    <a:cubicBezTo>
                      <a:pt x="11" y="3"/>
                      <a:pt x="10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3"/>
                      <a:pt x="5" y="6"/>
                      <a:pt x="3" y="10"/>
                    </a:cubicBezTo>
                    <a:cubicBezTo>
                      <a:pt x="2" y="12"/>
                      <a:pt x="1" y="14"/>
                      <a:pt x="0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3" y="15"/>
                      <a:pt x="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56" name="Freeform 1163"/>
              <p:cNvSpPr/>
              <p:nvPr/>
            </p:nvSpPr>
            <p:spPr bwMode="auto">
              <a:xfrm>
                <a:off x="3092" y="2471"/>
                <a:ext cx="67" cy="54"/>
              </a:xfrm>
              <a:custGeom>
                <a:avLst/>
                <a:rect l="l" t="t" r="r" b="b"/>
                <a:pathLst>
                  <a:path w="70" h="57">
                    <a:moveTo>
                      <a:pt x="0" y="50"/>
                    </a:moveTo>
                    <a:cubicBezTo>
                      <a:pt x="1" y="53"/>
                      <a:pt x="1" y="53"/>
                      <a:pt x="1" y="53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11" y="56"/>
                      <a:pt x="17" y="52"/>
                      <a:pt x="19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1" y="51"/>
                      <a:pt x="24" y="50"/>
                      <a:pt x="33" y="45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44" y="40"/>
                      <a:pt x="55" y="34"/>
                      <a:pt x="57" y="33"/>
                    </a:cubicBezTo>
                    <a:cubicBezTo>
                      <a:pt x="58" y="31"/>
                      <a:pt x="59" y="29"/>
                      <a:pt x="59" y="28"/>
                    </a:cubicBezTo>
                    <a:cubicBezTo>
                      <a:pt x="59" y="26"/>
                      <a:pt x="58" y="21"/>
                      <a:pt x="60" y="17"/>
                    </a:cubicBezTo>
                    <a:cubicBezTo>
                      <a:pt x="61" y="17"/>
                      <a:pt x="60" y="16"/>
                      <a:pt x="60" y="15"/>
                    </a:cubicBezTo>
                    <a:cubicBezTo>
                      <a:pt x="59" y="14"/>
                      <a:pt x="58" y="11"/>
                      <a:pt x="59" y="9"/>
                    </a:cubicBezTo>
                    <a:cubicBezTo>
                      <a:pt x="60" y="6"/>
                      <a:pt x="63" y="4"/>
                      <a:pt x="65" y="3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66" y="3"/>
                      <a:pt x="66" y="3"/>
                    </a:cubicBezTo>
                    <a:cubicBezTo>
                      <a:pt x="66" y="3"/>
                      <a:pt x="67" y="2"/>
                      <a:pt x="67" y="2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69" y="0"/>
                      <a:pt x="69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8" y="0"/>
                      <a:pt x="68" y="1"/>
                      <a:pt x="68" y="1"/>
                    </a:cubicBezTo>
                    <a:cubicBezTo>
                      <a:pt x="68" y="1"/>
                      <a:pt x="68" y="1"/>
                      <a:pt x="67" y="1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5" y="1"/>
                      <a:pt x="61" y="2"/>
                      <a:pt x="58" y="2"/>
                    </a:cubicBezTo>
                    <a:cubicBezTo>
                      <a:pt x="55" y="1"/>
                      <a:pt x="54" y="2"/>
                      <a:pt x="52" y="3"/>
                    </a:cubicBezTo>
                    <a:cubicBezTo>
                      <a:pt x="49" y="5"/>
                      <a:pt x="47" y="6"/>
                      <a:pt x="43" y="6"/>
                    </a:cubicBezTo>
                    <a:cubicBezTo>
                      <a:pt x="40" y="6"/>
                      <a:pt x="38" y="6"/>
                      <a:pt x="37" y="6"/>
                    </a:cubicBezTo>
                    <a:cubicBezTo>
                      <a:pt x="35" y="7"/>
                      <a:pt x="34" y="7"/>
                      <a:pt x="33" y="7"/>
                    </a:cubicBezTo>
                    <a:cubicBezTo>
                      <a:pt x="32" y="7"/>
                      <a:pt x="30" y="7"/>
                      <a:pt x="28" y="5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7" y="5"/>
                      <a:pt x="27" y="5"/>
                    </a:cubicBezTo>
                    <a:cubicBezTo>
                      <a:pt x="26" y="6"/>
                      <a:pt x="25" y="6"/>
                      <a:pt x="24" y="7"/>
                    </a:cubicBezTo>
                    <a:cubicBezTo>
                      <a:pt x="23" y="7"/>
                      <a:pt x="22" y="7"/>
                      <a:pt x="22" y="7"/>
                    </a:cubicBezTo>
                    <a:cubicBezTo>
                      <a:pt x="22" y="8"/>
                      <a:pt x="22" y="8"/>
                      <a:pt x="21" y="8"/>
                    </a:cubicBezTo>
                    <a:cubicBezTo>
                      <a:pt x="17" y="9"/>
                      <a:pt x="14" y="9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0" y="7"/>
                      <a:pt x="10" y="8"/>
                    </a:cubicBezTo>
                    <a:cubicBezTo>
                      <a:pt x="10" y="8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5"/>
                    </a:cubicBezTo>
                    <a:cubicBezTo>
                      <a:pt x="8" y="15"/>
                      <a:pt x="7" y="15"/>
                      <a:pt x="7" y="15"/>
                    </a:cubicBezTo>
                    <a:cubicBezTo>
                      <a:pt x="7" y="15"/>
                      <a:pt x="7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6"/>
                      <a:pt x="5" y="16"/>
                      <a:pt x="5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3" y="17"/>
                      <a:pt x="3" y="17"/>
                    </a:cubicBezTo>
                    <a:cubicBezTo>
                      <a:pt x="3" y="18"/>
                      <a:pt x="3" y="19"/>
                      <a:pt x="3" y="20"/>
                    </a:cubicBezTo>
                    <a:cubicBezTo>
                      <a:pt x="5" y="22"/>
                      <a:pt x="4" y="25"/>
                      <a:pt x="3" y="27"/>
                    </a:cubicBezTo>
                    <a:cubicBezTo>
                      <a:pt x="3" y="27"/>
                      <a:pt x="3" y="27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4" y="28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7" y="29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29"/>
                      <a:pt x="7" y="29"/>
                      <a:pt x="8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0"/>
                      <a:pt x="8" y="30"/>
                      <a:pt x="8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1"/>
                      <a:pt x="9" y="32"/>
                      <a:pt x="9" y="32"/>
                    </a:cubicBezTo>
                    <a:cubicBezTo>
                      <a:pt x="10" y="35"/>
                      <a:pt x="9" y="38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2"/>
                      <a:pt x="6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4" y="43"/>
                      <a:pt x="4" y="44"/>
                      <a:pt x="4" y="44"/>
                    </a:cubicBezTo>
                    <a:cubicBezTo>
                      <a:pt x="4" y="44"/>
                      <a:pt x="4" y="44"/>
                      <a:pt x="3" y="44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3" y="46"/>
                      <a:pt x="2" y="46"/>
                      <a:pt x="2" y="46"/>
                    </a:cubicBezTo>
                    <a:cubicBezTo>
                      <a:pt x="2" y="46"/>
                      <a:pt x="2" y="47"/>
                      <a:pt x="2" y="47"/>
                    </a:cubicBezTo>
                    <a:cubicBezTo>
                      <a:pt x="1" y="47"/>
                      <a:pt x="1" y="47"/>
                      <a:pt x="1" y="48"/>
                    </a:cubicBezTo>
                    <a:cubicBezTo>
                      <a:pt x="1" y="48"/>
                      <a:pt x="1" y="48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57" name="Freeform 1164"/>
              <p:cNvSpPr/>
              <p:nvPr/>
            </p:nvSpPr>
            <p:spPr bwMode="auto">
              <a:xfrm>
                <a:off x="3077" y="2530"/>
                <a:ext cx="9" cy="24"/>
              </a:xfrm>
              <a:custGeom>
                <a:avLst/>
                <a:rect l="l" t="t" r="r" b="b"/>
                <a:pathLst>
                  <a:path w="9" h="25">
                    <a:moveTo>
                      <a:pt x="5" y="25"/>
                    </a:moveTo>
                    <a:cubicBezTo>
                      <a:pt x="6" y="24"/>
                      <a:pt x="6" y="23"/>
                      <a:pt x="6" y="23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1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7" y="19"/>
                      <a:pt x="7" y="19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17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9" y="14"/>
                      <a:pt x="9" y="14"/>
                      <a:pt x="9" y="12"/>
                    </a:cubicBezTo>
                    <a:cubicBezTo>
                      <a:pt x="9" y="11"/>
                      <a:pt x="9" y="11"/>
                      <a:pt x="8" y="11"/>
                    </a:cubicBezTo>
                    <a:cubicBezTo>
                      <a:pt x="8" y="10"/>
                      <a:pt x="8" y="10"/>
                      <a:pt x="7" y="10"/>
                    </a:cubicBezTo>
                    <a:cubicBezTo>
                      <a:pt x="7" y="9"/>
                      <a:pt x="7" y="9"/>
                      <a:pt x="7" y="8"/>
                    </a:cubicBezTo>
                    <a:cubicBezTo>
                      <a:pt x="6" y="8"/>
                      <a:pt x="6" y="8"/>
                      <a:pt x="6" y="7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5"/>
                      <a:pt x="1" y="9"/>
                      <a:pt x="0" y="11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58" name="Freeform 1165"/>
              <p:cNvSpPr/>
              <p:nvPr/>
            </p:nvSpPr>
            <p:spPr bwMode="auto">
              <a:xfrm>
                <a:off x="3084" y="2519"/>
                <a:ext cx="5" cy="6"/>
              </a:xfrm>
              <a:custGeom>
                <a:avLst/>
                <a:rect l="l" t="t" r="r" b="b"/>
                <a:pathLst>
                  <a:path w="5" h="7">
                    <a:moveTo>
                      <a:pt x="1" y="7"/>
                    </a:move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2"/>
                      <a:pt x="5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59" name="Freeform 1166"/>
              <p:cNvSpPr/>
              <p:nvPr/>
            </p:nvSpPr>
            <p:spPr bwMode="auto">
              <a:xfrm>
                <a:off x="3085" y="2519"/>
                <a:ext cx="41" cy="45"/>
              </a:xfrm>
              <a:custGeom>
                <a:avLst/>
                <a:rect l="l" t="t" r="r" b="b"/>
                <a:pathLst>
                  <a:path w="43" h="47">
                    <a:moveTo>
                      <a:pt x="37" y="2"/>
                    </a:moveTo>
                    <a:cubicBezTo>
                      <a:pt x="30" y="6"/>
                      <a:pt x="29" y="6"/>
                      <a:pt x="28" y="6"/>
                    </a:cubicBezTo>
                    <a:cubicBezTo>
                      <a:pt x="26" y="6"/>
                      <a:pt x="21" y="9"/>
                      <a:pt x="18" y="11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7"/>
                      <a:pt x="6" y="18"/>
                      <a:pt x="6" y="19"/>
                    </a:cubicBezTo>
                    <a:cubicBezTo>
                      <a:pt x="6" y="19"/>
                      <a:pt x="6" y="19"/>
                      <a:pt x="6" y="20"/>
                    </a:cubicBezTo>
                    <a:cubicBezTo>
                      <a:pt x="5" y="21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3" y="31"/>
                      <a:pt x="3" y="32"/>
                    </a:cubicBezTo>
                    <a:cubicBezTo>
                      <a:pt x="3" y="32"/>
                      <a:pt x="3" y="32"/>
                      <a:pt x="2" y="32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5"/>
                    </a:cubicBezTo>
                    <a:cubicBezTo>
                      <a:pt x="2" y="35"/>
                      <a:pt x="2" y="36"/>
                      <a:pt x="2" y="36"/>
                    </a:cubicBezTo>
                    <a:cubicBezTo>
                      <a:pt x="2" y="36"/>
                      <a:pt x="2" y="37"/>
                      <a:pt x="1" y="37"/>
                    </a:cubicBezTo>
                    <a:cubicBezTo>
                      <a:pt x="1" y="37"/>
                      <a:pt x="1" y="38"/>
                      <a:pt x="1" y="38"/>
                    </a:cubicBezTo>
                    <a:cubicBezTo>
                      <a:pt x="1" y="39"/>
                      <a:pt x="1" y="39"/>
                      <a:pt x="1" y="40"/>
                    </a:cubicBezTo>
                    <a:cubicBezTo>
                      <a:pt x="1" y="40"/>
                      <a:pt x="1" y="41"/>
                      <a:pt x="1" y="41"/>
                    </a:cubicBezTo>
                    <a:cubicBezTo>
                      <a:pt x="1" y="42"/>
                      <a:pt x="1" y="42"/>
                      <a:pt x="0" y="43"/>
                    </a:cubicBezTo>
                    <a:cubicBezTo>
                      <a:pt x="0" y="43"/>
                      <a:pt x="0" y="43"/>
                      <a:pt x="0" y="44"/>
                    </a:cubicBezTo>
                    <a:cubicBezTo>
                      <a:pt x="1" y="44"/>
                      <a:pt x="1" y="44"/>
                      <a:pt x="2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4" y="45"/>
                      <a:pt x="4" y="46"/>
                      <a:pt x="4" y="46"/>
                    </a:cubicBezTo>
                    <a:cubicBezTo>
                      <a:pt x="4" y="46"/>
                      <a:pt x="5" y="46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6" y="46"/>
                      <a:pt x="6" y="46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7"/>
                      <a:pt x="7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1" y="47"/>
                      <a:pt x="13" y="45"/>
                      <a:pt x="14" y="44"/>
                    </a:cubicBezTo>
                    <a:cubicBezTo>
                      <a:pt x="14" y="44"/>
                      <a:pt x="14" y="44"/>
                      <a:pt x="15" y="44"/>
                    </a:cubicBezTo>
                    <a:cubicBezTo>
                      <a:pt x="15" y="44"/>
                      <a:pt x="15" y="44"/>
                      <a:pt x="15" y="43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37"/>
                      <a:pt x="22" y="37"/>
                      <a:pt x="24" y="37"/>
                    </a:cubicBezTo>
                    <a:cubicBezTo>
                      <a:pt x="25" y="37"/>
                      <a:pt x="26" y="37"/>
                      <a:pt x="27" y="35"/>
                    </a:cubicBezTo>
                    <a:cubicBezTo>
                      <a:pt x="27" y="35"/>
                      <a:pt x="28" y="34"/>
                      <a:pt x="29" y="33"/>
                    </a:cubicBezTo>
                    <a:cubicBezTo>
                      <a:pt x="28" y="31"/>
                      <a:pt x="23" y="27"/>
                      <a:pt x="22" y="26"/>
                    </a:cubicBezTo>
                    <a:cubicBezTo>
                      <a:pt x="20" y="26"/>
                      <a:pt x="20" y="24"/>
                      <a:pt x="20" y="23"/>
                    </a:cubicBezTo>
                    <a:cubicBezTo>
                      <a:pt x="20" y="20"/>
                      <a:pt x="26" y="16"/>
                      <a:pt x="33" y="15"/>
                    </a:cubicBezTo>
                    <a:cubicBezTo>
                      <a:pt x="38" y="15"/>
                      <a:pt x="39" y="14"/>
                      <a:pt x="40" y="13"/>
                    </a:cubicBezTo>
                    <a:cubicBezTo>
                      <a:pt x="40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3" y="12"/>
                      <a:pt x="43" y="12"/>
                    </a:cubicBezTo>
                    <a:cubicBezTo>
                      <a:pt x="43" y="12"/>
                      <a:pt x="43" y="11"/>
                      <a:pt x="43" y="11"/>
                    </a:cubicBezTo>
                    <a:cubicBezTo>
                      <a:pt x="43" y="11"/>
                      <a:pt x="43" y="10"/>
                      <a:pt x="43" y="10"/>
                    </a:cubicBezTo>
                    <a:cubicBezTo>
                      <a:pt x="43" y="9"/>
                      <a:pt x="43" y="9"/>
                      <a:pt x="42" y="8"/>
                    </a:cubicBezTo>
                    <a:cubicBezTo>
                      <a:pt x="42" y="8"/>
                      <a:pt x="42" y="7"/>
                      <a:pt x="42" y="7"/>
                    </a:cubicBezTo>
                    <a:cubicBezTo>
                      <a:pt x="42" y="7"/>
                      <a:pt x="42" y="6"/>
                      <a:pt x="42" y="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4"/>
                      <a:pt x="41" y="4"/>
                      <a:pt x="41" y="3"/>
                    </a:cubicBezTo>
                    <a:cubicBezTo>
                      <a:pt x="41" y="2"/>
                      <a:pt x="41" y="2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1"/>
                      <a:pt x="38" y="1"/>
                      <a:pt x="37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0" name="Freeform 1167"/>
              <p:cNvSpPr/>
              <p:nvPr/>
            </p:nvSpPr>
            <p:spPr bwMode="auto">
              <a:xfrm>
                <a:off x="3141" y="2388"/>
                <a:ext cx="66" cy="30"/>
              </a:xfrm>
              <a:custGeom>
                <a:avLst/>
                <a:rect l="l" t="t" r="r" b="b"/>
                <a:pathLst>
                  <a:path w="69" h="31">
                    <a:moveTo>
                      <a:pt x="15" y="10"/>
                    </a:moveTo>
                    <a:cubicBezTo>
                      <a:pt x="15" y="13"/>
                      <a:pt x="16" y="14"/>
                      <a:pt x="17" y="15"/>
                    </a:cubicBezTo>
                    <a:cubicBezTo>
                      <a:pt x="19" y="16"/>
                      <a:pt x="20" y="18"/>
                      <a:pt x="19" y="22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4"/>
                      <a:pt x="20" y="24"/>
                      <a:pt x="21" y="24"/>
                    </a:cubicBezTo>
                    <a:cubicBezTo>
                      <a:pt x="24" y="24"/>
                      <a:pt x="25" y="24"/>
                      <a:pt x="25" y="23"/>
                    </a:cubicBezTo>
                    <a:cubicBezTo>
                      <a:pt x="26" y="23"/>
                      <a:pt x="27" y="23"/>
                      <a:pt x="28" y="23"/>
                    </a:cubicBezTo>
                    <a:cubicBezTo>
                      <a:pt x="29" y="23"/>
                      <a:pt x="30" y="23"/>
                      <a:pt x="31" y="24"/>
                    </a:cubicBezTo>
                    <a:cubicBezTo>
                      <a:pt x="32" y="25"/>
                      <a:pt x="33" y="26"/>
                      <a:pt x="34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5" y="29"/>
                      <a:pt x="35" y="29"/>
                      <a:pt x="35" y="30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7" y="30"/>
                      <a:pt x="38" y="30"/>
                      <a:pt x="39" y="29"/>
                    </a:cubicBezTo>
                    <a:cubicBezTo>
                      <a:pt x="41" y="29"/>
                      <a:pt x="43" y="28"/>
                      <a:pt x="46" y="28"/>
                    </a:cubicBezTo>
                    <a:cubicBezTo>
                      <a:pt x="47" y="28"/>
                      <a:pt x="48" y="28"/>
                      <a:pt x="49" y="28"/>
                    </a:cubicBezTo>
                    <a:cubicBezTo>
                      <a:pt x="49" y="28"/>
                      <a:pt x="49" y="28"/>
                      <a:pt x="50" y="28"/>
                    </a:cubicBezTo>
                    <a:cubicBezTo>
                      <a:pt x="51" y="28"/>
                      <a:pt x="52" y="28"/>
                      <a:pt x="53" y="28"/>
                    </a:cubicBezTo>
                    <a:cubicBezTo>
                      <a:pt x="53" y="28"/>
                      <a:pt x="53" y="28"/>
                      <a:pt x="54" y="28"/>
                    </a:cubicBezTo>
                    <a:cubicBezTo>
                      <a:pt x="54" y="27"/>
                      <a:pt x="55" y="26"/>
                      <a:pt x="57" y="26"/>
                    </a:cubicBezTo>
                    <a:cubicBezTo>
                      <a:pt x="59" y="26"/>
                      <a:pt x="63" y="28"/>
                      <a:pt x="64" y="29"/>
                    </a:cubicBezTo>
                    <a:cubicBezTo>
                      <a:pt x="65" y="30"/>
                      <a:pt x="67" y="31"/>
                      <a:pt x="68" y="31"/>
                    </a:cubicBezTo>
                    <a:cubicBezTo>
                      <a:pt x="69" y="31"/>
                      <a:pt x="69" y="31"/>
                      <a:pt x="69" y="3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8" y="29"/>
                      <a:pt x="67" y="29"/>
                      <a:pt x="66" y="28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6" y="26"/>
                      <a:pt x="66" y="26"/>
                    </a:cubicBezTo>
                    <a:cubicBezTo>
                      <a:pt x="66" y="26"/>
                      <a:pt x="66" y="26"/>
                      <a:pt x="66" y="25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6" y="25"/>
                      <a:pt x="66" y="25"/>
                      <a:pt x="67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7" y="24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6" y="22"/>
                      <a:pt x="64" y="21"/>
                      <a:pt x="64" y="21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1" y="21"/>
                      <a:pt x="61" y="19"/>
                      <a:pt x="60" y="16"/>
                    </a:cubicBezTo>
                    <a:cubicBezTo>
                      <a:pt x="60" y="16"/>
                      <a:pt x="60" y="14"/>
                      <a:pt x="59" y="14"/>
                    </a:cubicBezTo>
                    <a:cubicBezTo>
                      <a:pt x="58" y="14"/>
                      <a:pt x="57" y="13"/>
                      <a:pt x="57" y="13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7" y="12"/>
                      <a:pt x="46" y="13"/>
                      <a:pt x="46" y="14"/>
                    </a:cubicBezTo>
                    <a:cubicBezTo>
                      <a:pt x="45" y="14"/>
                      <a:pt x="44" y="14"/>
                      <a:pt x="44" y="14"/>
                    </a:cubicBezTo>
                    <a:cubicBezTo>
                      <a:pt x="42" y="14"/>
                      <a:pt x="41" y="13"/>
                      <a:pt x="39" y="12"/>
                    </a:cubicBezTo>
                    <a:cubicBezTo>
                      <a:pt x="39" y="12"/>
                      <a:pt x="39" y="12"/>
                      <a:pt x="39" y="11"/>
                    </a:cubicBezTo>
                    <a:cubicBezTo>
                      <a:pt x="38" y="11"/>
                      <a:pt x="38" y="10"/>
                      <a:pt x="37" y="10"/>
                    </a:cubicBezTo>
                    <a:cubicBezTo>
                      <a:pt x="35" y="10"/>
                      <a:pt x="32" y="9"/>
                      <a:pt x="30" y="7"/>
                    </a:cubicBezTo>
                    <a:cubicBezTo>
                      <a:pt x="30" y="6"/>
                      <a:pt x="29" y="6"/>
                      <a:pt x="29" y="5"/>
                    </a:cubicBezTo>
                    <a:cubicBezTo>
                      <a:pt x="29" y="5"/>
                      <a:pt x="28" y="5"/>
                      <a:pt x="27" y="5"/>
                    </a:cubicBezTo>
                    <a:cubicBezTo>
                      <a:pt x="26" y="5"/>
                      <a:pt x="25" y="5"/>
                      <a:pt x="23" y="5"/>
                    </a:cubicBezTo>
                    <a:cubicBezTo>
                      <a:pt x="22" y="5"/>
                      <a:pt x="20" y="5"/>
                      <a:pt x="19" y="5"/>
                    </a:cubicBezTo>
                    <a:cubicBezTo>
                      <a:pt x="15" y="5"/>
                      <a:pt x="13" y="5"/>
                      <a:pt x="12" y="4"/>
                    </a:cubicBezTo>
                    <a:cubicBezTo>
                      <a:pt x="9" y="2"/>
                      <a:pt x="4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8" y="3"/>
                      <a:pt x="13" y="4"/>
                      <a:pt x="1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1" name="Freeform 1169"/>
              <p:cNvSpPr/>
              <p:nvPr/>
            </p:nvSpPr>
            <p:spPr bwMode="auto">
              <a:xfrm>
                <a:off x="3082" y="2533"/>
                <a:ext cx="224" cy="179"/>
              </a:xfrm>
              <a:custGeom>
                <a:avLst/>
                <a:rect l="l" t="t" r="r" b="b"/>
                <a:pathLst>
                  <a:path w="234" h="186">
                    <a:moveTo>
                      <a:pt x="132" y="39"/>
                    </a:moveTo>
                    <a:cubicBezTo>
                      <a:pt x="129" y="39"/>
                      <a:pt x="126" y="39"/>
                      <a:pt x="125" y="38"/>
                    </a:cubicBezTo>
                    <a:cubicBezTo>
                      <a:pt x="125" y="38"/>
                      <a:pt x="125" y="38"/>
                      <a:pt x="124" y="38"/>
                    </a:cubicBezTo>
                    <a:cubicBezTo>
                      <a:pt x="124" y="38"/>
                      <a:pt x="123" y="38"/>
                      <a:pt x="122" y="38"/>
                    </a:cubicBezTo>
                    <a:cubicBezTo>
                      <a:pt x="122" y="38"/>
                      <a:pt x="122" y="38"/>
                      <a:pt x="122" y="38"/>
                    </a:cubicBezTo>
                    <a:cubicBezTo>
                      <a:pt x="121" y="38"/>
                      <a:pt x="121" y="38"/>
                      <a:pt x="121" y="38"/>
                    </a:cubicBezTo>
                    <a:cubicBezTo>
                      <a:pt x="121" y="38"/>
                      <a:pt x="120" y="38"/>
                      <a:pt x="120" y="38"/>
                    </a:cubicBezTo>
                    <a:cubicBezTo>
                      <a:pt x="117" y="38"/>
                      <a:pt x="110" y="37"/>
                      <a:pt x="106" y="33"/>
                    </a:cubicBezTo>
                    <a:cubicBezTo>
                      <a:pt x="101" y="29"/>
                      <a:pt x="82" y="15"/>
                      <a:pt x="79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6" y="12"/>
                      <a:pt x="74" y="11"/>
                      <a:pt x="72" y="9"/>
                    </a:cubicBezTo>
                    <a:cubicBezTo>
                      <a:pt x="69" y="7"/>
                      <a:pt x="63" y="3"/>
                      <a:pt x="60" y="2"/>
                    </a:cubicBezTo>
                    <a:cubicBezTo>
                      <a:pt x="59" y="1"/>
                      <a:pt x="58" y="1"/>
                      <a:pt x="57" y="1"/>
                    </a:cubicBezTo>
                    <a:cubicBezTo>
                      <a:pt x="57" y="1"/>
                      <a:pt x="56" y="1"/>
                      <a:pt x="56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4" y="0"/>
                      <a:pt x="53" y="0"/>
                      <a:pt x="52" y="1"/>
                    </a:cubicBezTo>
                    <a:cubicBezTo>
                      <a:pt x="52" y="1"/>
                      <a:pt x="52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7" y="1"/>
                      <a:pt x="46" y="1"/>
                      <a:pt x="45" y="2"/>
                    </a:cubicBezTo>
                    <a:cubicBezTo>
                      <a:pt x="44" y="3"/>
                      <a:pt x="42" y="4"/>
                      <a:pt x="37" y="4"/>
                    </a:cubicBezTo>
                    <a:cubicBezTo>
                      <a:pt x="31" y="4"/>
                      <a:pt x="28" y="7"/>
                      <a:pt x="27" y="8"/>
                    </a:cubicBezTo>
                    <a:cubicBezTo>
                      <a:pt x="30" y="10"/>
                      <a:pt x="36" y="15"/>
                      <a:pt x="36" y="18"/>
                    </a:cubicBezTo>
                    <a:cubicBezTo>
                      <a:pt x="36" y="19"/>
                      <a:pt x="36" y="20"/>
                      <a:pt x="35" y="21"/>
                    </a:cubicBezTo>
                    <a:cubicBezTo>
                      <a:pt x="34" y="21"/>
                      <a:pt x="34" y="22"/>
                      <a:pt x="33" y="23"/>
                    </a:cubicBezTo>
                    <a:cubicBezTo>
                      <a:pt x="32" y="24"/>
                      <a:pt x="30" y="26"/>
                      <a:pt x="27" y="26"/>
                    </a:cubicBezTo>
                    <a:cubicBezTo>
                      <a:pt x="22" y="26"/>
                      <a:pt x="22" y="27"/>
                      <a:pt x="22" y="28"/>
                    </a:cubicBezTo>
                    <a:cubicBezTo>
                      <a:pt x="22" y="28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30"/>
                    </a:cubicBezTo>
                    <a:cubicBezTo>
                      <a:pt x="21" y="30"/>
                      <a:pt x="21" y="30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0" y="31"/>
                      <a:pt x="20" y="32"/>
                      <a:pt x="20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7" y="35"/>
                      <a:pt x="15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36"/>
                      <a:pt x="10" y="36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6"/>
                      <a:pt x="9" y="36"/>
                      <a:pt x="8" y="36"/>
                    </a:cubicBezTo>
                    <a:cubicBezTo>
                      <a:pt x="8" y="36"/>
                      <a:pt x="8" y="35"/>
                      <a:pt x="8" y="35"/>
                    </a:cubicBezTo>
                    <a:cubicBezTo>
                      <a:pt x="8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6" y="35"/>
                    </a:cubicBezTo>
                    <a:cubicBezTo>
                      <a:pt x="6" y="35"/>
                      <a:pt x="6" y="34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4" y="34"/>
                      <a:pt x="4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1" y="32"/>
                      <a:pt x="1" y="32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7"/>
                      <a:pt x="1" y="38"/>
                      <a:pt x="1" y="40"/>
                    </a:cubicBezTo>
                    <a:cubicBezTo>
                      <a:pt x="1" y="42"/>
                      <a:pt x="1" y="46"/>
                      <a:pt x="1" y="47"/>
                    </a:cubicBezTo>
                    <a:cubicBezTo>
                      <a:pt x="3" y="47"/>
                      <a:pt x="4" y="49"/>
                      <a:pt x="6" y="51"/>
                    </a:cubicBezTo>
                    <a:cubicBezTo>
                      <a:pt x="7" y="53"/>
                      <a:pt x="9" y="56"/>
                      <a:pt x="11" y="58"/>
                    </a:cubicBezTo>
                    <a:cubicBezTo>
                      <a:pt x="16" y="63"/>
                      <a:pt x="28" y="80"/>
                      <a:pt x="28" y="85"/>
                    </a:cubicBezTo>
                    <a:cubicBezTo>
                      <a:pt x="28" y="87"/>
                      <a:pt x="29" y="91"/>
                      <a:pt x="36" y="96"/>
                    </a:cubicBezTo>
                    <a:cubicBezTo>
                      <a:pt x="40" y="99"/>
                      <a:pt x="42" y="102"/>
                      <a:pt x="43" y="105"/>
                    </a:cubicBezTo>
                    <a:cubicBezTo>
                      <a:pt x="44" y="106"/>
                      <a:pt x="45" y="108"/>
                      <a:pt x="46" y="108"/>
                    </a:cubicBezTo>
                    <a:cubicBezTo>
                      <a:pt x="49" y="111"/>
                      <a:pt x="49" y="115"/>
                      <a:pt x="49" y="119"/>
                    </a:cubicBezTo>
                    <a:cubicBezTo>
                      <a:pt x="49" y="120"/>
                      <a:pt x="49" y="121"/>
                      <a:pt x="49" y="123"/>
                    </a:cubicBezTo>
                    <a:cubicBezTo>
                      <a:pt x="50" y="129"/>
                      <a:pt x="52" y="137"/>
                      <a:pt x="58" y="140"/>
                    </a:cubicBezTo>
                    <a:cubicBezTo>
                      <a:pt x="65" y="144"/>
                      <a:pt x="69" y="149"/>
                      <a:pt x="71" y="156"/>
                    </a:cubicBezTo>
                    <a:cubicBezTo>
                      <a:pt x="74" y="163"/>
                      <a:pt x="78" y="169"/>
                      <a:pt x="81" y="172"/>
                    </a:cubicBezTo>
                    <a:cubicBezTo>
                      <a:pt x="84" y="175"/>
                      <a:pt x="84" y="177"/>
                      <a:pt x="85" y="179"/>
                    </a:cubicBezTo>
                    <a:cubicBezTo>
                      <a:pt x="85" y="180"/>
                      <a:pt x="85" y="180"/>
                      <a:pt x="85" y="181"/>
                    </a:cubicBezTo>
                    <a:cubicBezTo>
                      <a:pt x="86" y="182"/>
                      <a:pt x="87" y="184"/>
                      <a:pt x="88" y="186"/>
                    </a:cubicBezTo>
                    <a:cubicBezTo>
                      <a:pt x="89" y="186"/>
                      <a:pt x="89" y="186"/>
                      <a:pt x="89" y="186"/>
                    </a:cubicBezTo>
                    <a:cubicBezTo>
                      <a:pt x="89" y="186"/>
                      <a:pt x="90" y="186"/>
                      <a:pt x="90" y="185"/>
                    </a:cubicBezTo>
                    <a:cubicBezTo>
                      <a:pt x="90" y="185"/>
                      <a:pt x="90" y="185"/>
                      <a:pt x="90" y="185"/>
                    </a:cubicBezTo>
                    <a:cubicBezTo>
                      <a:pt x="90" y="185"/>
                      <a:pt x="91" y="185"/>
                      <a:pt x="91" y="185"/>
                    </a:cubicBezTo>
                    <a:cubicBezTo>
                      <a:pt x="91" y="185"/>
                      <a:pt x="91" y="184"/>
                      <a:pt x="90" y="184"/>
                    </a:cubicBezTo>
                    <a:cubicBezTo>
                      <a:pt x="90" y="182"/>
                      <a:pt x="90" y="180"/>
                      <a:pt x="91" y="179"/>
                    </a:cubicBezTo>
                    <a:cubicBezTo>
                      <a:pt x="92" y="177"/>
                      <a:pt x="94" y="175"/>
                      <a:pt x="97" y="174"/>
                    </a:cubicBezTo>
                    <a:cubicBezTo>
                      <a:pt x="98" y="173"/>
                      <a:pt x="99" y="174"/>
                      <a:pt x="101" y="174"/>
                    </a:cubicBezTo>
                    <a:cubicBezTo>
                      <a:pt x="102" y="175"/>
                      <a:pt x="103" y="175"/>
                      <a:pt x="105" y="175"/>
                    </a:cubicBezTo>
                    <a:cubicBezTo>
                      <a:pt x="106" y="175"/>
                      <a:pt x="107" y="175"/>
                      <a:pt x="109" y="175"/>
                    </a:cubicBezTo>
                    <a:cubicBezTo>
                      <a:pt x="109" y="175"/>
                      <a:pt x="118" y="175"/>
                      <a:pt x="120" y="177"/>
                    </a:cubicBezTo>
                    <a:cubicBezTo>
                      <a:pt x="121" y="177"/>
                      <a:pt x="123" y="177"/>
                      <a:pt x="125" y="177"/>
                    </a:cubicBezTo>
                    <a:cubicBezTo>
                      <a:pt x="130" y="177"/>
                      <a:pt x="134" y="178"/>
                      <a:pt x="136" y="179"/>
                    </a:cubicBezTo>
                    <a:cubicBezTo>
                      <a:pt x="137" y="180"/>
                      <a:pt x="138" y="180"/>
                      <a:pt x="138" y="180"/>
                    </a:cubicBezTo>
                    <a:cubicBezTo>
                      <a:pt x="140" y="180"/>
                      <a:pt x="141" y="178"/>
                      <a:pt x="141" y="177"/>
                    </a:cubicBezTo>
                    <a:cubicBezTo>
                      <a:pt x="143" y="172"/>
                      <a:pt x="158" y="162"/>
                      <a:pt x="159" y="161"/>
                    </a:cubicBezTo>
                    <a:cubicBezTo>
                      <a:pt x="161" y="160"/>
                      <a:pt x="163" y="160"/>
                      <a:pt x="169" y="160"/>
                    </a:cubicBezTo>
                    <a:cubicBezTo>
                      <a:pt x="174" y="160"/>
                      <a:pt x="179" y="160"/>
                      <a:pt x="182" y="160"/>
                    </a:cubicBezTo>
                    <a:cubicBezTo>
                      <a:pt x="184" y="159"/>
                      <a:pt x="187" y="158"/>
                      <a:pt x="193" y="156"/>
                    </a:cubicBezTo>
                    <a:cubicBezTo>
                      <a:pt x="195" y="156"/>
                      <a:pt x="196" y="155"/>
                      <a:pt x="198" y="155"/>
                    </a:cubicBezTo>
                    <a:cubicBezTo>
                      <a:pt x="207" y="152"/>
                      <a:pt x="217" y="149"/>
                      <a:pt x="222" y="147"/>
                    </a:cubicBezTo>
                    <a:cubicBezTo>
                      <a:pt x="222" y="147"/>
                      <a:pt x="222" y="147"/>
                      <a:pt x="222" y="147"/>
                    </a:cubicBezTo>
                    <a:cubicBezTo>
                      <a:pt x="223" y="146"/>
                      <a:pt x="224" y="146"/>
                      <a:pt x="224" y="146"/>
                    </a:cubicBezTo>
                    <a:cubicBezTo>
                      <a:pt x="224" y="146"/>
                      <a:pt x="225" y="146"/>
                      <a:pt x="225" y="146"/>
                    </a:cubicBezTo>
                    <a:cubicBezTo>
                      <a:pt x="225" y="146"/>
                      <a:pt x="225" y="146"/>
                      <a:pt x="226" y="145"/>
                    </a:cubicBezTo>
                    <a:cubicBezTo>
                      <a:pt x="226" y="145"/>
                      <a:pt x="226" y="145"/>
                      <a:pt x="226" y="145"/>
                    </a:cubicBezTo>
                    <a:cubicBezTo>
                      <a:pt x="226" y="145"/>
                      <a:pt x="227" y="145"/>
                      <a:pt x="227" y="145"/>
                    </a:cubicBezTo>
                    <a:cubicBezTo>
                      <a:pt x="228" y="144"/>
                      <a:pt x="230" y="135"/>
                      <a:pt x="232" y="129"/>
                    </a:cubicBezTo>
                    <a:cubicBezTo>
                      <a:pt x="233" y="127"/>
                      <a:pt x="233" y="126"/>
                      <a:pt x="233" y="125"/>
                    </a:cubicBezTo>
                    <a:cubicBezTo>
                      <a:pt x="234" y="124"/>
                      <a:pt x="234" y="123"/>
                      <a:pt x="234" y="123"/>
                    </a:cubicBezTo>
                    <a:cubicBezTo>
                      <a:pt x="234" y="121"/>
                      <a:pt x="231" y="117"/>
                      <a:pt x="230" y="117"/>
                    </a:cubicBezTo>
                    <a:cubicBezTo>
                      <a:pt x="230" y="117"/>
                      <a:pt x="230" y="117"/>
                      <a:pt x="229" y="117"/>
                    </a:cubicBezTo>
                    <a:cubicBezTo>
                      <a:pt x="229" y="117"/>
                      <a:pt x="229" y="117"/>
                      <a:pt x="229" y="117"/>
                    </a:cubicBezTo>
                    <a:cubicBezTo>
                      <a:pt x="229" y="117"/>
                      <a:pt x="229" y="117"/>
                      <a:pt x="229" y="117"/>
                    </a:cubicBezTo>
                    <a:cubicBezTo>
                      <a:pt x="229" y="117"/>
                      <a:pt x="229" y="117"/>
                      <a:pt x="229" y="117"/>
                    </a:cubicBezTo>
                    <a:cubicBezTo>
                      <a:pt x="229" y="117"/>
                      <a:pt x="229" y="117"/>
                      <a:pt x="229" y="117"/>
                    </a:cubicBezTo>
                    <a:cubicBezTo>
                      <a:pt x="227" y="117"/>
                      <a:pt x="227" y="117"/>
                      <a:pt x="227" y="117"/>
                    </a:cubicBezTo>
                    <a:cubicBezTo>
                      <a:pt x="227" y="117"/>
                      <a:pt x="227" y="117"/>
                      <a:pt x="227" y="117"/>
                    </a:cubicBezTo>
                    <a:cubicBezTo>
                      <a:pt x="225" y="117"/>
                      <a:pt x="225" y="117"/>
                      <a:pt x="225" y="117"/>
                    </a:cubicBezTo>
                    <a:cubicBezTo>
                      <a:pt x="225" y="117"/>
                      <a:pt x="225" y="117"/>
                      <a:pt x="225" y="117"/>
                    </a:cubicBezTo>
                    <a:cubicBezTo>
                      <a:pt x="224" y="117"/>
                      <a:pt x="224" y="117"/>
                      <a:pt x="223" y="117"/>
                    </a:cubicBezTo>
                    <a:cubicBezTo>
                      <a:pt x="220" y="116"/>
                      <a:pt x="215" y="116"/>
                      <a:pt x="211" y="115"/>
                    </a:cubicBezTo>
                    <a:cubicBezTo>
                      <a:pt x="211" y="115"/>
                      <a:pt x="211" y="115"/>
                      <a:pt x="211" y="115"/>
                    </a:cubicBezTo>
                    <a:cubicBezTo>
                      <a:pt x="210" y="115"/>
                      <a:pt x="210" y="115"/>
                      <a:pt x="209" y="115"/>
                    </a:cubicBezTo>
                    <a:cubicBezTo>
                      <a:pt x="209" y="115"/>
                      <a:pt x="208" y="115"/>
                      <a:pt x="208" y="115"/>
                    </a:cubicBezTo>
                    <a:cubicBezTo>
                      <a:pt x="208" y="115"/>
                      <a:pt x="207" y="115"/>
                      <a:pt x="207" y="115"/>
                    </a:cubicBezTo>
                    <a:cubicBezTo>
                      <a:pt x="204" y="114"/>
                      <a:pt x="201" y="114"/>
                      <a:pt x="200" y="114"/>
                    </a:cubicBezTo>
                    <a:cubicBezTo>
                      <a:pt x="200" y="113"/>
                      <a:pt x="200" y="113"/>
                      <a:pt x="200" y="113"/>
                    </a:cubicBezTo>
                    <a:cubicBezTo>
                      <a:pt x="200" y="113"/>
                      <a:pt x="200" y="113"/>
                      <a:pt x="200" y="113"/>
                    </a:cubicBezTo>
                    <a:cubicBezTo>
                      <a:pt x="199" y="113"/>
                      <a:pt x="199" y="113"/>
                      <a:pt x="199" y="113"/>
                    </a:cubicBezTo>
                    <a:cubicBezTo>
                      <a:pt x="199" y="112"/>
                      <a:pt x="199" y="112"/>
                      <a:pt x="198" y="112"/>
                    </a:cubicBezTo>
                    <a:cubicBezTo>
                      <a:pt x="198" y="112"/>
                      <a:pt x="198" y="112"/>
                      <a:pt x="198" y="111"/>
                    </a:cubicBezTo>
                    <a:cubicBezTo>
                      <a:pt x="197" y="111"/>
                      <a:pt x="197" y="111"/>
                      <a:pt x="197" y="111"/>
                    </a:cubicBezTo>
                    <a:cubicBezTo>
                      <a:pt x="197" y="110"/>
                      <a:pt x="197" y="110"/>
                      <a:pt x="196" y="110"/>
                    </a:cubicBezTo>
                    <a:cubicBezTo>
                      <a:pt x="196" y="110"/>
                      <a:pt x="196" y="109"/>
                      <a:pt x="195" y="109"/>
                    </a:cubicBezTo>
                    <a:cubicBezTo>
                      <a:pt x="195" y="109"/>
                      <a:pt x="195" y="109"/>
                      <a:pt x="195" y="108"/>
                    </a:cubicBezTo>
                    <a:cubicBezTo>
                      <a:pt x="195" y="108"/>
                      <a:pt x="194" y="108"/>
                      <a:pt x="194" y="107"/>
                    </a:cubicBezTo>
                    <a:cubicBezTo>
                      <a:pt x="194" y="107"/>
                      <a:pt x="194" y="107"/>
                      <a:pt x="193" y="106"/>
                    </a:cubicBezTo>
                    <a:cubicBezTo>
                      <a:pt x="193" y="106"/>
                      <a:pt x="193" y="106"/>
                      <a:pt x="193" y="105"/>
                    </a:cubicBezTo>
                    <a:cubicBezTo>
                      <a:pt x="193" y="105"/>
                      <a:pt x="192" y="105"/>
                      <a:pt x="192" y="104"/>
                    </a:cubicBezTo>
                    <a:cubicBezTo>
                      <a:pt x="192" y="104"/>
                      <a:pt x="192" y="103"/>
                      <a:pt x="192" y="103"/>
                    </a:cubicBezTo>
                    <a:cubicBezTo>
                      <a:pt x="192" y="103"/>
                      <a:pt x="192" y="102"/>
                      <a:pt x="191" y="102"/>
                    </a:cubicBezTo>
                    <a:cubicBezTo>
                      <a:pt x="191" y="101"/>
                      <a:pt x="191" y="101"/>
                      <a:pt x="191" y="101"/>
                    </a:cubicBezTo>
                    <a:cubicBezTo>
                      <a:pt x="190" y="99"/>
                      <a:pt x="188" y="97"/>
                      <a:pt x="187" y="95"/>
                    </a:cubicBezTo>
                    <a:cubicBezTo>
                      <a:pt x="187" y="95"/>
                      <a:pt x="187" y="95"/>
                      <a:pt x="187" y="95"/>
                    </a:cubicBezTo>
                    <a:cubicBezTo>
                      <a:pt x="186" y="95"/>
                      <a:pt x="186" y="95"/>
                      <a:pt x="186" y="95"/>
                    </a:cubicBezTo>
                    <a:cubicBezTo>
                      <a:pt x="186" y="95"/>
                      <a:pt x="186" y="94"/>
                      <a:pt x="185" y="94"/>
                    </a:cubicBezTo>
                    <a:cubicBezTo>
                      <a:pt x="185" y="94"/>
                      <a:pt x="185" y="94"/>
                      <a:pt x="185" y="94"/>
                    </a:cubicBezTo>
                    <a:cubicBezTo>
                      <a:pt x="184" y="94"/>
                      <a:pt x="184" y="94"/>
                      <a:pt x="184" y="94"/>
                    </a:cubicBezTo>
                    <a:cubicBezTo>
                      <a:pt x="184" y="94"/>
                      <a:pt x="184" y="94"/>
                      <a:pt x="183" y="94"/>
                    </a:cubicBezTo>
                    <a:cubicBezTo>
                      <a:pt x="183" y="94"/>
                      <a:pt x="183" y="94"/>
                      <a:pt x="182" y="93"/>
                    </a:cubicBezTo>
                    <a:cubicBezTo>
                      <a:pt x="182" y="93"/>
                      <a:pt x="182" y="93"/>
                      <a:pt x="182" y="93"/>
                    </a:cubicBezTo>
                    <a:cubicBezTo>
                      <a:pt x="182" y="93"/>
                      <a:pt x="181" y="93"/>
                      <a:pt x="181" y="92"/>
                    </a:cubicBezTo>
                    <a:cubicBezTo>
                      <a:pt x="181" y="92"/>
                      <a:pt x="181" y="92"/>
                      <a:pt x="180" y="92"/>
                    </a:cubicBezTo>
                    <a:cubicBezTo>
                      <a:pt x="180" y="92"/>
                      <a:pt x="180" y="91"/>
                      <a:pt x="179" y="91"/>
                    </a:cubicBezTo>
                    <a:cubicBezTo>
                      <a:pt x="179" y="91"/>
                      <a:pt x="179" y="91"/>
                      <a:pt x="179" y="90"/>
                    </a:cubicBezTo>
                    <a:cubicBezTo>
                      <a:pt x="179" y="90"/>
                      <a:pt x="178" y="90"/>
                      <a:pt x="178" y="89"/>
                    </a:cubicBezTo>
                    <a:cubicBezTo>
                      <a:pt x="178" y="89"/>
                      <a:pt x="178" y="89"/>
                      <a:pt x="178" y="88"/>
                    </a:cubicBezTo>
                    <a:cubicBezTo>
                      <a:pt x="178" y="88"/>
                      <a:pt x="177" y="88"/>
                      <a:pt x="177" y="87"/>
                    </a:cubicBezTo>
                    <a:cubicBezTo>
                      <a:pt x="175" y="85"/>
                      <a:pt x="171" y="80"/>
                      <a:pt x="171" y="76"/>
                    </a:cubicBezTo>
                    <a:cubicBezTo>
                      <a:pt x="170" y="74"/>
                      <a:pt x="171" y="73"/>
                      <a:pt x="171" y="73"/>
                    </a:cubicBezTo>
                    <a:cubicBezTo>
                      <a:pt x="173" y="71"/>
                      <a:pt x="170" y="66"/>
                      <a:pt x="167" y="63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59" y="57"/>
                      <a:pt x="155" y="52"/>
                      <a:pt x="154" y="49"/>
                    </a:cubicBezTo>
                    <a:cubicBezTo>
                      <a:pt x="154" y="48"/>
                      <a:pt x="154" y="47"/>
                      <a:pt x="154" y="46"/>
                    </a:cubicBezTo>
                    <a:cubicBezTo>
                      <a:pt x="145" y="45"/>
                      <a:pt x="145" y="45"/>
                      <a:pt x="145" y="45"/>
                    </a:cubicBezTo>
                    <a:cubicBezTo>
                      <a:pt x="139" y="40"/>
                      <a:pt x="139" y="40"/>
                      <a:pt x="139" y="40"/>
                    </a:cubicBezTo>
                    <a:lnTo>
                      <a:pt x="132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2" name="Freeform 1170"/>
              <p:cNvSpPr/>
              <p:nvPr/>
            </p:nvSpPr>
            <p:spPr bwMode="auto">
              <a:xfrm>
                <a:off x="3270" y="2619"/>
                <a:ext cx="81" cy="91"/>
              </a:xfrm>
              <a:custGeom>
                <a:avLst/>
                <a:rect l="l" t="t" r="r" b="b"/>
                <a:pathLst>
                  <a:path w="85" h="95">
                    <a:moveTo>
                      <a:pt x="35" y="24"/>
                    </a:moveTo>
                    <a:cubicBezTo>
                      <a:pt x="35" y="24"/>
                      <a:pt x="36" y="24"/>
                      <a:pt x="36" y="24"/>
                    </a:cubicBezTo>
                    <a:cubicBezTo>
                      <a:pt x="36" y="25"/>
                      <a:pt x="36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8"/>
                      <a:pt x="39" y="28"/>
                      <a:pt x="40" y="28"/>
                    </a:cubicBezTo>
                    <a:cubicBezTo>
                      <a:pt x="40" y="28"/>
                      <a:pt x="40" y="29"/>
                      <a:pt x="40" y="29"/>
                    </a:cubicBezTo>
                    <a:cubicBezTo>
                      <a:pt x="40" y="29"/>
                      <a:pt x="40" y="30"/>
                      <a:pt x="40" y="30"/>
                    </a:cubicBezTo>
                    <a:cubicBezTo>
                      <a:pt x="41" y="30"/>
                      <a:pt x="41" y="30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3"/>
                      <a:pt x="41" y="33"/>
                      <a:pt x="42" y="33"/>
                    </a:cubicBezTo>
                    <a:cubicBezTo>
                      <a:pt x="42" y="33"/>
                      <a:pt x="42" y="34"/>
                      <a:pt x="42" y="34"/>
                    </a:cubicBezTo>
                    <a:cubicBezTo>
                      <a:pt x="42" y="36"/>
                      <a:pt x="36" y="57"/>
                      <a:pt x="33" y="59"/>
                    </a:cubicBezTo>
                    <a:cubicBezTo>
                      <a:pt x="33" y="59"/>
                      <a:pt x="33" y="59"/>
                      <a:pt x="32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2" y="60"/>
                      <a:pt x="31" y="60"/>
                      <a:pt x="31" y="60"/>
                    </a:cubicBezTo>
                    <a:cubicBezTo>
                      <a:pt x="31" y="60"/>
                      <a:pt x="31" y="60"/>
                      <a:pt x="30" y="60"/>
                    </a:cubicBezTo>
                    <a:cubicBezTo>
                      <a:pt x="29" y="61"/>
                      <a:pt x="28" y="62"/>
                      <a:pt x="26" y="62"/>
                    </a:cubicBezTo>
                    <a:cubicBezTo>
                      <a:pt x="26" y="62"/>
                      <a:pt x="25" y="62"/>
                      <a:pt x="25" y="62"/>
                    </a:cubicBezTo>
                    <a:cubicBezTo>
                      <a:pt x="24" y="63"/>
                      <a:pt x="24" y="63"/>
                      <a:pt x="23" y="63"/>
                    </a:cubicBezTo>
                    <a:cubicBezTo>
                      <a:pt x="22" y="63"/>
                      <a:pt x="22" y="63"/>
                      <a:pt x="22" y="64"/>
                    </a:cubicBezTo>
                    <a:cubicBezTo>
                      <a:pt x="21" y="64"/>
                      <a:pt x="20" y="64"/>
                      <a:pt x="19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1" y="67"/>
                      <a:pt x="4" y="69"/>
                      <a:pt x="0" y="71"/>
                    </a:cubicBezTo>
                    <a:cubicBezTo>
                      <a:pt x="3" y="76"/>
                      <a:pt x="6" y="83"/>
                      <a:pt x="10" y="91"/>
                    </a:cubicBezTo>
                    <a:cubicBezTo>
                      <a:pt x="10" y="91"/>
                      <a:pt x="11" y="92"/>
                      <a:pt x="11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1" y="94"/>
                      <a:pt x="12" y="94"/>
                      <a:pt x="12" y="95"/>
                    </a:cubicBezTo>
                    <a:cubicBezTo>
                      <a:pt x="12" y="95"/>
                      <a:pt x="13" y="95"/>
                      <a:pt x="13" y="95"/>
                    </a:cubicBezTo>
                    <a:cubicBezTo>
                      <a:pt x="17" y="92"/>
                      <a:pt x="22" y="92"/>
                      <a:pt x="26" y="92"/>
                    </a:cubicBezTo>
                    <a:cubicBezTo>
                      <a:pt x="28" y="92"/>
                      <a:pt x="30" y="92"/>
                      <a:pt x="32" y="91"/>
                    </a:cubicBezTo>
                    <a:cubicBezTo>
                      <a:pt x="33" y="91"/>
                      <a:pt x="33" y="91"/>
                      <a:pt x="33" y="90"/>
                    </a:cubicBezTo>
                    <a:cubicBezTo>
                      <a:pt x="33" y="88"/>
                      <a:pt x="33" y="85"/>
                      <a:pt x="35" y="83"/>
                    </a:cubicBezTo>
                    <a:cubicBezTo>
                      <a:pt x="38" y="81"/>
                      <a:pt x="41" y="81"/>
                      <a:pt x="43" y="81"/>
                    </a:cubicBezTo>
                    <a:cubicBezTo>
                      <a:pt x="44" y="81"/>
                      <a:pt x="45" y="81"/>
                      <a:pt x="46" y="81"/>
                    </a:cubicBezTo>
                    <a:cubicBezTo>
                      <a:pt x="47" y="81"/>
                      <a:pt x="48" y="81"/>
                      <a:pt x="48" y="81"/>
                    </a:cubicBezTo>
                    <a:cubicBezTo>
                      <a:pt x="49" y="80"/>
                      <a:pt x="49" y="79"/>
                      <a:pt x="50" y="78"/>
                    </a:cubicBezTo>
                    <a:cubicBezTo>
                      <a:pt x="51" y="75"/>
                      <a:pt x="53" y="71"/>
                      <a:pt x="56" y="70"/>
                    </a:cubicBezTo>
                    <a:cubicBezTo>
                      <a:pt x="57" y="70"/>
                      <a:pt x="59" y="69"/>
                      <a:pt x="60" y="69"/>
                    </a:cubicBezTo>
                    <a:cubicBezTo>
                      <a:pt x="60" y="69"/>
                      <a:pt x="62" y="69"/>
                      <a:pt x="62" y="69"/>
                    </a:cubicBezTo>
                    <a:cubicBezTo>
                      <a:pt x="61" y="66"/>
                      <a:pt x="61" y="52"/>
                      <a:pt x="67" y="51"/>
                    </a:cubicBezTo>
                    <a:cubicBezTo>
                      <a:pt x="70" y="51"/>
                      <a:pt x="74" y="48"/>
                      <a:pt x="75" y="47"/>
                    </a:cubicBezTo>
                    <a:cubicBezTo>
                      <a:pt x="75" y="45"/>
                      <a:pt x="76" y="43"/>
                      <a:pt x="80" y="38"/>
                    </a:cubicBezTo>
                    <a:cubicBezTo>
                      <a:pt x="82" y="36"/>
                      <a:pt x="83" y="34"/>
                      <a:pt x="84" y="33"/>
                    </a:cubicBezTo>
                    <a:cubicBezTo>
                      <a:pt x="85" y="31"/>
                      <a:pt x="85" y="30"/>
                      <a:pt x="85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1" y="29"/>
                      <a:pt x="76" y="21"/>
                      <a:pt x="74" y="17"/>
                    </a:cubicBezTo>
                    <a:cubicBezTo>
                      <a:pt x="74" y="16"/>
                      <a:pt x="72" y="16"/>
                      <a:pt x="70" y="16"/>
                    </a:cubicBezTo>
                    <a:cubicBezTo>
                      <a:pt x="66" y="15"/>
                      <a:pt x="61" y="14"/>
                      <a:pt x="56" y="10"/>
                    </a:cubicBezTo>
                    <a:cubicBezTo>
                      <a:pt x="53" y="8"/>
                      <a:pt x="51" y="5"/>
                      <a:pt x="49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5" y="24"/>
                      <a:pt x="35" y="24"/>
                      <a:pt x="35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3" name="Freeform 1171"/>
              <p:cNvSpPr/>
              <p:nvPr/>
            </p:nvSpPr>
            <p:spPr bwMode="auto">
              <a:xfrm>
                <a:off x="3256" y="2607"/>
                <a:ext cx="7" cy="13"/>
              </a:xfrm>
              <a:custGeom>
                <a:avLst/>
                <a:rect l="l" t="t" r="r" b="b"/>
                <a:pathLst>
                  <a:path w="7" h="13">
                    <a:moveTo>
                      <a:pt x="6" y="1"/>
                    </a:moveTo>
                    <a:cubicBezTo>
                      <a:pt x="6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7"/>
                      <a:pt x="0" y="9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2"/>
                      <a:pt x="5" y="11"/>
                    </a:cubicBezTo>
                    <a:cubicBezTo>
                      <a:pt x="6" y="9"/>
                      <a:pt x="7" y="4"/>
                      <a:pt x="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4" name="Freeform 1172"/>
              <p:cNvSpPr/>
              <p:nvPr/>
            </p:nvSpPr>
            <p:spPr bwMode="auto">
              <a:xfrm>
                <a:off x="3270" y="2604"/>
                <a:ext cx="46" cy="38"/>
              </a:xfrm>
              <a:custGeom>
                <a:avLst/>
                <a:rect l="l" t="t" r="r" b="b"/>
                <a:pathLst>
                  <a:path w="48" h="39">
                    <a:moveTo>
                      <a:pt x="34" y="30"/>
                    </a:move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8"/>
                      <a:pt x="48" y="6"/>
                      <a:pt x="47" y="4"/>
                    </a:cubicBezTo>
                    <a:cubicBezTo>
                      <a:pt x="47" y="3"/>
                      <a:pt x="47" y="1"/>
                      <a:pt x="47" y="0"/>
                    </a:cubicBezTo>
                    <a:cubicBezTo>
                      <a:pt x="44" y="2"/>
                      <a:pt x="39" y="9"/>
                      <a:pt x="36" y="14"/>
                    </a:cubicBezTo>
                    <a:cubicBezTo>
                      <a:pt x="32" y="21"/>
                      <a:pt x="21" y="26"/>
                      <a:pt x="12" y="25"/>
                    </a:cubicBezTo>
                    <a:cubicBezTo>
                      <a:pt x="11" y="25"/>
                      <a:pt x="10" y="25"/>
                      <a:pt x="9" y="25"/>
                    </a:cubicBezTo>
                    <a:cubicBezTo>
                      <a:pt x="5" y="25"/>
                      <a:pt x="3" y="26"/>
                      <a:pt x="2" y="27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30"/>
                    </a:cubicBezTo>
                    <a:cubicBezTo>
                      <a:pt x="1" y="30"/>
                      <a:pt x="1" y="30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2" y="32"/>
                      <a:pt x="2" y="32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4"/>
                      <a:pt x="4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7"/>
                      <a:pt x="8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10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2" y="37"/>
                      <a:pt x="14" y="37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5" y="39"/>
                      <a:pt x="28" y="39"/>
                      <a:pt x="30" y="39"/>
                    </a:cubicBezTo>
                    <a:lnTo>
                      <a:pt x="34" y="3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5" name="Freeform 1173"/>
              <p:cNvSpPr/>
              <p:nvPr/>
            </p:nvSpPr>
            <p:spPr bwMode="auto">
              <a:xfrm>
                <a:off x="3127" y="2468"/>
                <a:ext cx="100" cy="99"/>
              </a:xfrm>
              <a:custGeom>
                <a:avLst/>
                <a:rect l="l" t="t" r="r" b="b"/>
                <a:pathLst>
                  <a:path w="105" h="103">
                    <a:moveTo>
                      <a:pt x="65" y="6"/>
                    </a:moveTo>
                    <a:cubicBezTo>
                      <a:pt x="65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3" y="6"/>
                    </a:cubicBezTo>
                    <a:cubicBezTo>
                      <a:pt x="62" y="6"/>
                      <a:pt x="60" y="5"/>
                      <a:pt x="58" y="4"/>
                    </a:cubicBezTo>
                    <a:cubicBezTo>
                      <a:pt x="57" y="3"/>
                      <a:pt x="55" y="2"/>
                      <a:pt x="54" y="2"/>
                    </a:cubicBezTo>
                    <a:cubicBezTo>
                      <a:pt x="54" y="2"/>
                      <a:pt x="53" y="3"/>
                      <a:pt x="53" y="3"/>
                    </a:cubicBezTo>
                    <a:cubicBezTo>
                      <a:pt x="51" y="3"/>
                      <a:pt x="50" y="2"/>
                      <a:pt x="49" y="1"/>
                    </a:cubicBezTo>
                    <a:cubicBezTo>
                      <a:pt x="48" y="1"/>
                      <a:pt x="46" y="0"/>
                      <a:pt x="44" y="0"/>
                    </a:cubicBezTo>
                    <a:cubicBezTo>
                      <a:pt x="44" y="0"/>
                      <a:pt x="43" y="0"/>
                      <a:pt x="43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2" y="1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28" y="11"/>
                      <a:pt x="27" y="13"/>
                    </a:cubicBezTo>
                    <a:cubicBezTo>
                      <a:pt x="27" y="14"/>
                      <a:pt x="27" y="15"/>
                      <a:pt x="28" y="17"/>
                    </a:cubicBezTo>
                    <a:cubicBezTo>
                      <a:pt x="28" y="19"/>
                      <a:pt x="29" y="21"/>
                      <a:pt x="28" y="23"/>
                    </a:cubicBezTo>
                    <a:cubicBezTo>
                      <a:pt x="27" y="24"/>
                      <a:pt x="27" y="28"/>
                      <a:pt x="27" y="30"/>
                    </a:cubicBezTo>
                    <a:cubicBezTo>
                      <a:pt x="28" y="32"/>
                      <a:pt x="25" y="36"/>
                      <a:pt x="24" y="38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18" y="42"/>
                      <a:pt x="9" y="47"/>
                      <a:pt x="0" y="5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3"/>
                      <a:pt x="1" y="53"/>
                    </a:cubicBezTo>
                    <a:cubicBezTo>
                      <a:pt x="1" y="54"/>
                      <a:pt x="1" y="54"/>
                      <a:pt x="1" y="55"/>
                    </a:cubicBezTo>
                    <a:cubicBezTo>
                      <a:pt x="1" y="56"/>
                      <a:pt x="1" y="56"/>
                      <a:pt x="2" y="57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9"/>
                      <a:pt x="2" y="59"/>
                      <a:pt x="2" y="60"/>
                    </a:cubicBezTo>
                    <a:cubicBezTo>
                      <a:pt x="2" y="60"/>
                      <a:pt x="2" y="61"/>
                      <a:pt x="3" y="61"/>
                    </a:cubicBezTo>
                    <a:cubicBezTo>
                      <a:pt x="3" y="62"/>
                      <a:pt x="3" y="62"/>
                      <a:pt x="3" y="63"/>
                    </a:cubicBezTo>
                    <a:cubicBezTo>
                      <a:pt x="3" y="63"/>
                      <a:pt x="3" y="63"/>
                      <a:pt x="3" y="64"/>
                    </a:cubicBezTo>
                    <a:cubicBezTo>
                      <a:pt x="3" y="64"/>
                      <a:pt x="3" y="64"/>
                      <a:pt x="3" y="65"/>
                    </a:cubicBezTo>
                    <a:cubicBezTo>
                      <a:pt x="4" y="65"/>
                      <a:pt x="5" y="65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6" y="65"/>
                      <a:pt x="6" y="64"/>
                      <a:pt x="7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5"/>
                      <a:pt x="9" y="65"/>
                      <a:pt x="9" y="65"/>
                    </a:cubicBezTo>
                    <a:cubicBezTo>
                      <a:pt x="9" y="65"/>
                      <a:pt x="10" y="65"/>
                      <a:pt x="11" y="65"/>
                    </a:cubicBezTo>
                    <a:cubicBezTo>
                      <a:pt x="13" y="65"/>
                      <a:pt x="18" y="68"/>
                      <a:pt x="24" y="72"/>
                    </a:cubicBezTo>
                    <a:cubicBezTo>
                      <a:pt x="25" y="73"/>
                      <a:pt x="26" y="73"/>
                      <a:pt x="27" y="74"/>
                    </a:cubicBezTo>
                    <a:cubicBezTo>
                      <a:pt x="30" y="76"/>
                      <a:pt x="33" y="77"/>
                      <a:pt x="34" y="78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40" y="81"/>
                      <a:pt x="57" y="95"/>
                      <a:pt x="61" y="98"/>
                    </a:cubicBezTo>
                    <a:cubicBezTo>
                      <a:pt x="65" y="101"/>
                      <a:pt x="71" y="102"/>
                      <a:pt x="73" y="102"/>
                    </a:cubicBezTo>
                    <a:cubicBezTo>
                      <a:pt x="73" y="102"/>
                      <a:pt x="74" y="102"/>
                      <a:pt x="74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4" y="102"/>
                      <a:pt x="75" y="102"/>
                      <a:pt x="75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77" y="102"/>
                      <a:pt x="77" y="102"/>
                      <a:pt x="77" y="102"/>
                    </a:cubicBezTo>
                    <a:cubicBezTo>
                      <a:pt x="79" y="103"/>
                      <a:pt x="82" y="103"/>
                      <a:pt x="85" y="103"/>
                    </a:cubicBezTo>
                    <a:cubicBezTo>
                      <a:pt x="85" y="103"/>
                      <a:pt x="85" y="103"/>
                      <a:pt x="85" y="102"/>
                    </a:cubicBezTo>
                    <a:cubicBezTo>
                      <a:pt x="86" y="102"/>
                      <a:pt x="86" y="102"/>
                      <a:pt x="86" y="101"/>
                    </a:cubicBezTo>
                    <a:cubicBezTo>
                      <a:pt x="86" y="101"/>
                      <a:pt x="86" y="100"/>
                      <a:pt x="86" y="100"/>
                    </a:cubicBezTo>
                    <a:cubicBezTo>
                      <a:pt x="87" y="100"/>
                      <a:pt x="87" y="99"/>
                      <a:pt x="87" y="99"/>
                    </a:cubicBezTo>
                    <a:cubicBezTo>
                      <a:pt x="87" y="99"/>
                      <a:pt x="87" y="98"/>
                      <a:pt x="87" y="98"/>
                    </a:cubicBezTo>
                    <a:cubicBezTo>
                      <a:pt x="87" y="98"/>
                      <a:pt x="88" y="97"/>
                      <a:pt x="88" y="97"/>
                    </a:cubicBezTo>
                    <a:cubicBezTo>
                      <a:pt x="88" y="97"/>
                      <a:pt x="88" y="97"/>
                      <a:pt x="88" y="97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88" y="96"/>
                      <a:pt x="88" y="96"/>
                      <a:pt x="89" y="96"/>
                    </a:cubicBezTo>
                    <a:cubicBezTo>
                      <a:pt x="89" y="95"/>
                      <a:pt x="89" y="95"/>
                      <a:pt x="89" y="95"/>
                    </a:cubicBezTo>
                    <a:cubicBezTo>
                      <a:pt x="89" y="95"/>
                      <a:pt x="89" y="95"/>
                      <a:pt x="89" y="95"/>
                    </a:cubicBezTo>
                    <a:cubicBezTo>
                      <a:pt x="89" y="95"/>
                      <a:pt x="89" y="95"/>
                      <a:pt x="89" y="95"/>
                    </a:cubicBezTo>
                    <a:cubicBezTo>
                      <a:pt x="89" y="95"/>
                      <a:pt x="89" y="94"/>
                      <a:pt x="89" y="94"/>
                    </a:cubicBezTo>
                    <a:cubicBezTo>
                      <a:pt x="89" y="94"/>
                      <a:pt x="89" y="94"/>
                      <a:pt x="89" y="94"/>
                    </a:cubicBezTo>
                    <a:cubicBezTo>
                      <a:pt x="89" y="94"/>
                      <a:pt x="89" y="94"/>
                      <a:pt x="90" y="94"/>
                    </a:cubicBezTo>
                    <a:cubicBezTo>
                      <a:pt x="90" y="94"/>
                      <a:pt x="90" y="93"/>
                      <a:pt x="90" y="93"/>
                    </a:cubicBezTo>
                    <a:cubicBezTo>
                      <a:pt x="91" y="92"/>
                      <a:pt x="92" y="90"/>
                      <a:pt x="96" y="89"/>
                    </a:cubicBezTo>
                    <a:cubicBezTo>
                      <a:pt x="97" y="89"/>
                      <a:pt x="97" y="89"/>
                      <a:pt x="98" y="89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99" y="90"/>
                      <a:pt x="99" y="90"/>
                      <a:pt x="100" y="90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1" y="90"/>
                      <a:pt x="101" y="91"/>
                      <a:pt x="102" y="91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3" y="92"/>
                      <a:pt x="103" y="92"/>
                      <a:pt x="104" y="93"/>
                    </a:cubicBezTo>
                    <a:cubicBezTo>
                      <a:pt x="104" y="93"/>
                      <a:pt x="104" y="93"/>
                      <a:pt x="104" y="93"/>
                    </a:cubicBezTo>
                    <a:cubicBezTo>
                      <a:pt x="104" y="93"/>
                      <a:pt x="105" y="92"/>
                      <a:pt x="105" y="92"/>
                    </a:cubicBezTo>
                    <a:cubicBezTo>
                      <a:pt x="105" y="92"/>
                      <a:pt x="105" y="92"/>
                      <a:pt x="105" y="92"/>
                    </a:cubicBezTo>
                    <a:cubicBezTo>
                      <a:pt x="104" y="91"/>
                      <a:pt x="104" y="91"/>
                      <a:pt x="103" y="90"/>
                    </a:cubicBezTo>
                    <a:cubicBezTo>
                      <a:pt x="103" y="90"/>
                      <a:pt x="103" y="90"/>
                      <a:pt x="103" y="90"/>
                    </a:cubicBezTo>
                    <a:cubicBezTo>
                      <a:pt x="102" y="89"/>
                      <a:pt x="102" y="88"/>
                      <a:pt x="101" y="88"/>
                    </a:cubicBezTo>
                    <a:cubicBezTo>
                      <a:pt x="101" y="88"/>
                      <a:pt x="101" y="88"/>
                      <a:pt x="101" y="87"/>
                    </a:cubicBezTo>
                    <a:cubicBezTo>
                      <a:pt x="101" y="87"/>
                      <a:pt x="101" y="86"/>
                      <a:pt x="100" y="86"/>
                    </a:cubicBezTo>
                    <a:cubicBezTo>
                      <a:pt x="100" y="86"/>
                      <a:pt x="100" y="86"/>
                      <a:pt x="100" y="85"/>
                    </a:cubicBezTo>
                    <a:cubicBezTo>
                      <a:pt x="100" y="85"/>
                      <a:pt x="100" y="84"/>
                      <a:pt x="100" y="84"/>
                    </a:cubicBezTo>
                    <a:cubicBezTo>
                      <a:pt x="100" y="83"/>
                      <a:pt x="100" y="82"/>
                      <a:pt x="98" y="80"/>
                    </a:cubicBezTo>
                    <a:cubicBezTo>
                      <a:pt x="97" y="79"/>
                      <a:pt x="96" y="78"/>
                      <a:pt x="96" y="77"/>
                    </a:cubicBezTo>
                    <a:cubicBezTo>
                      <a:pt x="96" y="75"/>
                      <a:pt x="96" y="74"/>
                      <a:pt x="97" y="72"/>
                    </a:cubicBezTo>
                    <a:cubicBezTo>
                      <a:pt x="97" y="72"/>
                      <a:pt x="98" y="71"/>
                      <a:pt x="98" y="70"/>
                    </a:cubicBezTo>
                    <a:cubicBezTo>
                      <a:pt x="97" y="69"/>
                      <a:pt x="96" y="68"/>
                      <a:pt x="96" y="67"/>
                    </a:cubicBezTo>
                    <a:cubicBezTo>
                      <a:pt x="95" y="65"/>
                      <a:pt x="94" y="64"/>
                      <a:pt x="93" y="64"/>
                    </a:cubicBezTo>
                    <a:cubicBezTo>
                      <a:pt x="93" y="64"/>
                      <a:pt x="93" y="64"/>
                      <a:pt x="92" y="64"/>
                    </a:cubicBezTo>
                    <a:cubicBezTo>
                      <a:pt x="91" y="63"/>
                      <a:pt x="89" y="63"/>
                      <a:pt x="87" y="62"/>
                    </a:cubicBezTo>
                    <a:cubicBezTo>
                      <a:pt x="86" y="61"/>
                      <a:pt x="86" y="61"/>
                      <a:pt x="86" y="61"/>
                    </a:cubicBezTo>
                    <a:cubicBezTo>
                      <a:pt x="85" y="61"/>
                      <a:pt x="85" y="61"/>
                      <a:pt x="85" y="61"/>
                    </a:cubicBezTo>
                    <a:cubicBezTo>
                      <a:pt x="85" y="61"/>
                      <a:pt x="85" y="61"/>
                      <a:pt x="85" y="61"/>
                    </a:cubicBezTo>
                    <a:cubicBezTo>
                      <a:pt x="84" y="60"/>
                      <a:pt x="83" y="60"/>
                      <a:pt x="83" y="59"/>
                    </a:cubicBezTo>
                    <a:cubicBezTo>
                      <a:pt x="82" y="59"/>
                      <a:pt x="82" y="59"/>
                      <a:pt x="82" y="58"/>
                    </a:cubicBezTo>
                    <a:cubicBezTo>
                      <a:pt x="82" y="58"/>
                      <a:pt x="81" y="58"/>
                      <a:pt x="81" y="58"/>
                    </a:cubicBezTo>
                    <a:cubicBezTo>
                      <a:pt x="81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4"/>
                      <a:pt x="79" y="54"/>
                      <a:pt x="79" y="53"/>
                    </a:cubicBezTo>
                    <a:cubicBezTo>
                      <a:pt x="79" y="52"/>
                      <a:pt x="78" y="51"/>
                      <a:pt x="75" y="49"/>
                    </a:cubicBezTo>
                    <a:cubicBezTo>
                      <a:pt x="73" y="48"/>
                      <a:pt x="72" y="43"/>
                      <a:pt x="72" y="41"/>
                    </a:cubicBezTo>
                    <a:cubicBezTo>
                      <a:pt x="71" y="38"/>
                      <a:pt x="72" y="36"/>
                      <a:pt x="74" y="36"/>
                    </a:cubicBezTo>
                    <a:cubicBezTo>
                      <a:pt x="74" y="35"/>
                      <a:pt x="74" y="33"/>
                      <a:pt x="75" y="32"/>
                    </a:cubicBezTo>
                    <a:cubicBezTo>
                      <a:pt x="75" y="30"/>
                      <a:pt x="76" y="27"/>
                      <a:pt x="78" y="26"/>
                    </a:cubicBezTo>
                    <a:cubicBezTo>
                      <a:pt x="78" y="26"/>
                      <a:pt x="78" y="26"/>
                      <a:pt x="78" y="25"/>
                    </a:cubicBezTo>
                    <a:cubicBezTo>
                      <a:pt x="78" y="24"/>
                      <a:pt x="78" y="23"/>
                      <a:pt x="78" y="21"/>
                    </a:cubicBezTo>
                    <a:cubicBezTo>
                      <a:pt x="79" y="21"/>
                      <a:pt x="78" y="21"/>
                      <a:pt x="78" y="21"/>
                    </a:cubicBezTo>
                    <a:cubicBezTo>
                      <a:pt x="78" y="20"/>
                      <a:pt x="77" y="20"/>
                      <a:pt x="76" y="20"/>
                    </a:cubicBezTo>
                    <a:cubicBezTo>
                      <a:pt x="72" y="20"/>
                      <a:pt x="68" y="15"/>
                      <a:pt x="68" y="11"/>
                    </a:cubicBezTo>
                    <a:cubicBezTo>
                      <a:pt x="68" y="10"/>
                      <a:pt x="66" y="8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6" name="Freeform 1174"/>
              <p:cNvSpPr/>
              <p:nvPr/>
            </p:nvSpPr>
            <p:spPr bwMode="auto">
              <a:xfrm>
                <a:off x="3212" y="2557"/>
                <a:ext cx="15" cy="15"/>
              </a:xfrm>
              <a:custGeom>
                <a:avLst/>
                <a:rect l="l" t="t" r="r" b="b"/>
                <a:pathLst>
                  <a:path w="16" h="16">
                    <a:moveTo>
                      <a:pt x="4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5" y="15"/>
                      <a:pt x="15" y="14"/>
                    </a:cubicBezTo>
                    <a:cubicBezTo>
                      <a:pt x="13" y="9"/>
                      <a:pt x="12" y="6"/>
                      <a:pt x="12" y="4"/>
                    </a:cubicBezTo>
                    <a:cubicBezTo>
                      <a:pt x="12" y="4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3"/>
                      <a:pt x="4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8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1" y="9"/>
                      <a:pt x="1" y="10"/>
                      <a:pt x="0" y="10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1"/>
                      <a:pt x="4" y="11"/>
                      <a:pt x="4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7" name="Freeform 1175"/>
              <p:cNvSpPr/>
              <p:nvPr/>
            </p:nvSpPr>
            <p:spPr bwMode="auto">
              <a:xfrm>
                <a:off x="3315" y="2363"/>
                <a:ext cx="182" cy="106"/>
              </a:xfrm>
              <a:custGeom>
                <a:avLst/>
                <a:rect l="l" t="t" r="r" b="b"/>
                <a:pathLst>
                  <a:path w="191" h="110">
                    <a:moveTo>
                      <a:pt x="0" y="53"/>
                    </a:moveTo>
                    <a:cubicBezTo>
                      <a:pt x="1" y="54"/>
                      <a:pt x="2" y="54"/>
                      <a:pt x="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4" y="54"/>
                      <a:pt x="5" y="55"/>
                      <a:pt x="6" y="55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7" y="55"/>
                      <a:pt x="8" y="55"/>
                      <a:pt x="8" y="54"/>
                    </a:cubicBezTo>
                    <a:cubicBezTo>
                      <a:pt x="8" y="54"/>
                      <a:pt x="8" y="53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48"/>
                      <a:pt x="14" y="43"/>
                      <a:pt x="18" y="43"/>
                    </a:cubicBezTo>
                    <a:cubicBezTo>
                      <a:pt x="19" y="43"/>
                      <a:pt x="19" y="43"/>
                      <a:pt x="19" y="42"/>
                    </a:cubicBezTo>
                    <a:cubicBezTo>
                      <a:pt x="20" y="41"/>
                      <a:pt x="20" y="39"/>
                      <a:pt x="22" y="39"/>
                    </a:cubicBezTo>
                    <a:cubicBezTo>
                      <a:pt x="23" y="39"/>
                      <a:pt x="25" y="38"/>
                      <a:pt x="25" y="38"/>
                    </a:cubicBezTo>
                    <a:cubicBezTo>
                      <a:pt x="25" y="37"/>
                      <a:pt x="26" y="36"/>
                      <a:pt x="28" y="36"/>
                    </a:cubicBezTo>
                    <a:cubicBezTo>
                      <a:pt x="31" y="36"/>
                      <a:pt x="35" y="38"/>
                      <a:pt x="36" y="39"/>
                    </a:cubicBezTo>
                    <a:cubicBezTo>
                      <a:pt x="37" y="40"/>
                      <a:pt x="40" y="41"/>
                      <a:pt x="43" y="41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8" y="43"/>
                      <a:pt x="49" y="52"/>
                      <a:pt x="49" y="55"/>
                    </a:cubicBezTo>
                    <a:cubicBezTo>
                      <a:pt x="51" y="55"/>
                      <a:pt x="57" y="55"/>
                      <a:pt x="60" y="55"/>
                    </a:cubicBezTo>
                    <a:cubicBezTo>
                      <a:pt x="62" y="55"/>
                      <a:pt x="64" y="56"/>
                      <a:pt x="64" y="56"/>
                    </a:cubicBezTo>
                    <a:cubicBezTo>
                      <a:pt x="67" y="56"/>
                      <a:pt x="68" y="58"/>
                      <a:pt x="69" y="60"/>
                    </a:cubicBezTo>
                    <a:cubicBezTo>
                      <a:pt x="69" y="61"/>
                      <a:pt x="70" y="63"/>
                      <a:pt x="70" y="64"/>
                    </a:cubicBezTo>
                    <a:cubicBezTo>
                      <a:pt x="71" y="64"/>
                      <a:pt x="71" y="65"/>
                      <a:pt x="72" y="66"/>
                    </a:cubicBezTo>
                    <a:cubicBezTo>
                      <a:pt x="74" y="69"/>
                      <a:pt x="75" y="71"/>
                      <a:pt x="75" y="73"/>
                    </a:cubicBezTo>
                    <a:cubicBezTo>
                      <a:pt x="76" y="74"/>
                      <a:pt x="78" y="75"/>
                      <a:pt x="80" y="76"/>
                    </a:cubicBezTo>
                    <a:cubicBezTo>
                      <a:pt x="83" y="78"/>
                      <a:pt x="85" y="80"/>
                      <a:pt x="87" y="81"/>
                    </a:cubicBezTo>
                    <a:cubicBezTo>
                      <a:pt x="88" y="84"/>
                      <a:pt x="93" y="86"/>
                      <a:pt x="99" y="88"/>
                    </a:cubicBezTo>
                    <a:cubicBezTo>
                      <a:pt x="101" y="89"/>
                      <a:pt x="104" y="91"/>
                      <a:pt x="106" y="93"/>
                    </a:cubicBezTo>
                    <a:cubicBezTo>
                      <a:pt x="107" y="94"/>
                      <a:pt x="109" y="96"/>
                      <a:pt x="110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3" y="96"/>
                      <a:pt x="119" y="99"/>
                      <a:pt x="121" y="99"/>
                    </a:cubicBezTo>
                    <a:cubicBezTo>
                      <a:pt x="122" y="100"/>
                      <a:pt x="122" y="100"/>
                      <a:pt x="122" y="100"/>
                    </a:cubicBezTo>
                    <a:cubicBezTo>
                      <a:pt x="122" y="106"/>
                      <a:pt x="122" y="106"/>
                      <a:pt x="122" y="106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5" y="106"/>
                      <a:pt x="127" y="107"/>
                      <a:pt x="128" y="108"/>
                    </a:cubicBezTo>
                    <a:cubicBezTo>
                      <a:pt x="129" y="109"/>
                      <a:pt x="130" y="110"/>
                      <a:pt x="131" y="110"/>
                    </a:cubicBezTo>
                    <a:cubicBezTo>
                      <a:pt x="131" y="110"/>
                      <a:pt x="132" y="110"/>
                      <a:pt x="132" y="110"/>
                    </a:cubicBezTo>
                    <a:cubicBezTo>
                      <a:pt x="132" y="110"/>
                      <a:pt x="133" y="110"/>
                      <a:pt x="133" y="110"/>
                    </a:cubicBezTo>
                    <a:cubicBezTo>
                      <a:pt x="133" y="110"/>
                      <a:pt x="133" y="110"/>
                      <a:pt x="134" y="110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8"/>
                      <a:pt x="134" y="107"/>
                      <a:pt x="134" y="106"/>
                    </a:cubicBezTo>
                    <a:cubicBezTo>
                      <a:pt x="135" y="106"/>
                      <a:pt x="135" y="106"/>
                      <a:pt x="135" y="105"/>
                    </a:cubicBezTo>
                    <a:cubicBezTo>
                      <a:pt x="135" y="105"/>
                      <a:pt x="136" y="104"/>
                      <a:pt x="136" y="103"/>
                    </a:cubicBezTo>
                    <a:cubicBezTo>
                      <a:pt x="136" y="103"/>
                      <a:pt x="136" y="103"/>
                      <a:pt x="137" y="103"/>
                    </a:cubicBezTo>
                    <a:cubicBezTo>
                      <a:pt x="137" y="102"/>
                      <a:pt x="138" y="101"/>
                      <a:pt x="139" y="100"/>
                    </a:cubicBezTo>
                    <a:cubicBezTo>
                      <a:pt x="139" y="100"/>
                      <a:pt x="139" y="100"/>
                      <a:pt x="138" y="98"/>
                    </a:cubicBezTo>
                    <a:cubicBezTo>
                      <a:pt x="137" y="96"/>
                      <a:pt x="136" y="94"/>
                      <a:pt x="137" y="92"/>
                    </a:cubicBezTo>
                    <a:cubicBezTo>
                      <a:pt x="137" y="91"/>
                      <a:pt x="135" y="90"/>
                      <a:pt x="134" y="89"/>
                    </a:cubicBezTo>
                    <a:cubicBezTo>
                      <a:pt x="132" y="87"/>
                      <a:pt x="129" y="86"/>
                      <a:pt x="130" y="83"/>
                    </a:cubicBezTo>
                    <a:cubicBezTo>
                      <a:pt x="131" y="80"/>
                      <a:pt x="134" y="79"/>
                      <a:pt x="138" y="78"/>
                    </a:cubicBezTo>
                    <a:cubicBezTo>
                      <a:pt x="139" y="78"/>
                      <a:pt x="141" y="78"/>
                      <a:pt x="142" y="77"/>
                    </a:cubicBezTo>
                    <a:cubicBezTo>
                      <a:pt x="142" y="77"/>
                      <a:pt x="142" y="77"/>
                      <a:pt x="142" y="75"/>
                    </a:cubicBezTo>
                    <a:cubicBezTo>
                      <a:pt x="142" y="74"/>
                      <a:pt x="143" y="71"/>
                      <a:pt x="146" y="71"/>
                    </a:cubicBezTo>
                    <a:cubicBezTo>
                      <a:pt x="147" y="71"/>
                      <a:pt x="148" y="70"/>
                      <a:pt x="150" y="66"/>
                    </a:cubicBezTo>
                    <a:cubicBezTo>
                      <a:pt x="150" y="64"/>
                      <a:pt x="152" y="63"/>
                      <a:pt x="156" y="64"/>
                    </a:cubicBezTo>
                    <a:cubicBezTo>
                      <a:pt x="157" y="64"/>
                      <a:pt x="158" y="64"/>
                      <a:pt x="159" y="63"/>
                    </a:cubicBezTo>
                    <a:cubicBezTo>
                      <a:pt x="161" y="62"/>
                      <a:pt x="164" y="60"/>
                      <a:pt x="166" y="60"/>
                    </a:cubicBezTo>
                    <a:cubicBezTo>
                      <a:pt x="168" y="60"/>
                      <a:pt x="169" y="62"/>
                      <a:pt x="169" y="62"/>
                    </a:cubicBezTo>
                    <a:cubicBezTo>
                      <a:pt x="170" y="62"/>
                      <a:pt x="170" y="62"/>
                      <a:pt x="170" y="63"/>
                    </a:cubicBezTo>
                    <a:cubicBezTo>
                      <a:pt x="170" y="63"/>
                      <a:pt x="170" y="63"/>
                      <a:pt x="170" y="63"/>
                    </a:cubicBezTo>
                    <a:cubicBezTo>
                      <a:pt x="170" y="63"/>
                      <a:pt x="170" y="63"/>
                      <a:pt x="170" y="63"/>
                    </a:cubicBezTo>
                    <a:cubicBezTo>
                      <a:pt x="170" y="63"/>
                      <a:pt x="170" y="63"/>
                      <a:pt x="170" y="63"/>
                    </a:cubicBezTo>
                    <a:cubicBezTo>
                      <a:pt x="170" y="63"/>
                      <a:pt x="170" y="64"/>
                      <a:pt x="170" y="64"/>
                    </a:cubicBezTo>
                    <a:cubicBezTo>
                      <a:pt x="170" y="64"/>
                      <a:pt x="170" y="64"/>
                      <a:pt x="170" y="64"/>
                    </a:cubicBezTo>
                    <a:cubicBezTo>
                      <a:pt x="170" y="64"/>
                      <a:pt x="170" y="64"/>
                      <a:pt x="170" y="65"/>
                    </a:cubicBezTo>
                    <a:cubicBezTo>
                      <a:pt x="170" y="65"/>
                      <a:pt x="170" y="65"/>
                      <a:pt x="170" y="65"/>
                    </a:cubicBezTo>
                    <a:cubicBezTo>
                      <a:pt x="170" y="65"/>
                      <a:pt x="170" y="66"/>
                      <a:pt x="169" y="66"/>
                    </a:cubicBezTo>
                    <a:cubicBezTo>
                      <a:pt x="169" y="66"/>
                      <a:pt x="169" y="66"/>
                      <a:pt x="169" y="66"/>
                    </a:cubicBezTo>
                    <a:cubicBezTo>
                      <a:pt x="169" y="67"/>
                      <a:pt x="169" y="67"/>
                      <a:pt x="169" y="68"/>
                    </a:cubicBezTo>
                    <a:cubicBezTo>
                      <a:pt x="169" y="68"/>
                      <a:pt x="169" y="68"/>
                      <a:pt x="168" y="68"/>
                    </a:cubicBezTo>
                    <a:cubicBezTo>
                      <a:pt x="168" y="69"/>
                      <a:pt x="168" y="70"/>
                      <a:pt x="167" y="70"/>
                    </a:cubicBezTo>
                    <a:cubicBezTo>
                      <a:pt x="168" y="70"/>
                      <a:pt x="168" y="70"/>
                      <a:pt x="168" y="70"/>
                    </a:cubicBezTo>
                    <a:cubicBezTo>
                      <a:pt x="168" y="70"/>
                      <a:pt x="169" y="70"/>
                      <a:pt x="169" y="70"/>
                    </a:cubicBezTo>
                    <a:cubicBezTo>
                      <a:pt x="170" y="70"/>
                      <a:pt x="170" y="70"/>
                      <a:pt x="170" y="70"/>
                    </a:cubicBezTo>
                    <a:cubicBezTo>
                      <a:pt x="171" y="70"/>
                      <a:pt x="171" y="70"/>
                      <a:pt x="171" y="70"/>
                    </a:cubicBezTo>
                    <a:cubicBezTo>
                      <a:pt x="171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3" y="70"/>
                      <a:pt x="173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6" y="68"/>
                      <a:pt x="178" y="68"/>
                      <a:pt x="181" y="68"/>
                    </a:cubicBezTo>
                    <a:cubicBezTo>
                      <a:pt x="182" y="68"/>
                      <a:pt x="183" y="68"/>
                      <a:pt x="184" y="68"/>
                    </a:cubicBezTo>
                    <a:cubicBezTo>
                      <a:pt x="185" y="68"/>
                      <a:pt x="185" y="68"/>
                      <a:pt x="186" y="68"/>
                    </a:cubicBezTo>
                    <a:cubicBezTo>
                      <a:pt x="187" y="65"/>
                      <a:pt x="189" y="64"/>
                      <a:pt x="191" y="64"/>
                    </a:cubicBezTo>
                    <a:cubicBezTo>
                      <a:pt x="186" y="60"/>
                      <a:pt x="181" y="57"/>
                      <a:pt x="178" y="57"/>
                    </a:cubicBezTo>
                    <a:cubicBezTo>
                      <a:pt x="177" y="59"/>
                      <a:pt x="175" y="60"/>
                      <a:pt x="172" y="60"/>
                    </a:cubicBezTo>
                    <a:cubicBezTo>
                      <a:pt x="170" y="60"/>
                      <a:pt x="168" y="59"/>
                      <a:pt x="166" y="5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65" y="56"/>
                      <a:pt x="165" y="56"/>
                      <a:pt x="164" y="55"/>
                    </a:cubicBezTo>
                    <a:cubicBezTo>
                      <a:pt x="164" y="55"/>
                      <a:pt x="164" y="55"/>
                      <a:pt x="164" y="55"/>
                    </a:cubicBezTo>
                    <a:cubicBezTo>
                      <a:pt x="164" y="55"/>
                      <a:pt x="164" y="54"/>
                      <a:pt x="163" y="54"/>
                    </a:cubicBezTo>
                    <a:cubicBezTo>
                      <a:pt x="163" y="54"/>
                      <a:pt x="162" y="54"/>
                      <a:pt x="162" y="54"/>
                    </a:cubicBezTo>
                    <a:cubicBezTo>
                      <a:pt x="162" y="54"/>
                      <a:pt x="162" y="54"/>
                      <a:pt x="162" y="54"/>
                    </a:cubicBezTo>
                    <a:cubicBezTo>
                      <a:pt x="162" y="54"/>
                      <a:pt x="161" y="54"/>
                      <a:pt x="161" y="54"/>
                    </a:cubicBezTo>
                    <a:cubicBezTo>
                      <a:pt x="161" y="54"/>
                      <a:pt x="161" y="54"/>
                      <a:pt x="160" y="54"/>
                    </a:cubicBezTo>
                    <a:cubicBezTo>
                      <a:pt x="160" y="54"/>
                      <a:pt x="160" y="54"/>
                      <a:pt x="160" y="54"/>
                    </a:cubicBezTo>
                    <a:cubicBezTo>
                      <a:pt x="159" y="54"/>
                      <a:pt x="159" y="54"/>
                      <a:pt x="158" y="55"/>
                    </a:cubicBezTo>
                    <a:cubicBezTo>
                      <a:pt x="151" y="57"/>
                      <a:pt x="148" y="61"/>
                      <a:pt x="148" y="62"/>
                    </a:cubicBezTo>
                    <a:cubicBezTo>
                      <a:pt x="147" y="65"/>
                      <a:pt x="144" y="67"/>
                      <a:pt x="142" y="67"/>
                    </a:cubicBezTo>
                    <a:cubicBezTo>
                      <a:pt x="140" y="67"/>
                      <a:pt x="139" y="66"/>
                      <a:pt x="138" y="64"/>
                    </a:cubicBezTo>
                    <a:cubicBezTo>
                      <a:pt x="138" y="62"/>
                      <a:pt x="133" y="60"/>
                      <a:pt x="130" y="60"/>
                    </a:cubicBezTo>
                    <a:cubicBezTo>
                      <a:pt x="129" y="59"/>
                      <a:pt x="128" y="59"/>
                      <a:pt x="127" y="59"/>
                    </a:cubicBezTo>
                    <a:cubicBezTo>
                      <a:pt x="124" y="59"/>
                      <a:pt x="120" y="59"/>
                      <a:pt x="119" y="55"/>
                    </a:cubicBezTo>
                    <a:cubicBezTo>
                      <a:pt x="119" y="54"/>
                      <a:pt x="118" y="52"/>
                      <a:pt x="117" y="51"/>
                    </a:cubicBezTo>
                    <a:cubicBezTo>
                      <a:pt x="115" y="49"/>
                      <a:pt x="113" y="46"/>
                      <a:pt x="113" y="44"/>
                    </a:cubicBezTo>
                    <a:cubicBezTo>
                      <a:pt x="113" y="43"/>
                      <a:pt x="113" y="41"/>
                      <a:pt x="113" y="40"/>
                    </a:cubicBezTo>
                    <a:cubicBezTo>
                      <a:pt x="113" y="37"/>
                      <a:pt x="113" y="35"/>
                      <a:pt x="112" y="35"/>
                    </a:cubicBezTo>
                    <a:cubicBezTo>
                      <a:pt x="109" y="34"/>
                      <a:pt x="108" y="32"/>
                      <a:pt x="106" y="31"/>
                    </a:cubicBezTo>
                    <a:cubicBezTo>
                      <a:pt x="105" y="29"/>
                      <a:pt x="104" y="28"/>
                      <a:pt x="103" y="28"/>
                    </a:cubicBezTo>
                    <a:cubicBezTo>
                      <a:pt x="82" y="28"/>
                      <a:pt x="81" y="27"/>
                      <a:pt x="80" y="27"/>
                    </a:cubicBezTo>
                    <a:cubicBezTo>
                      <a:pt x="79" y="27"/>
                      <a:pt x="77" y="28"/>
                      <a:pt x="75" y="28"/>
                    </a:cubicBezTo>
                    <a:cubicBezTo>
                      <a:pt x="73" y="28"/>
                      <a:pt x="70" y="29"/>
                      <a:pt x="68" y="29"/>
                    </a:cubicBezTo>
                    <a:cubicBezTo>
                      <a:pt x="65" y="29"/>
                      <a:pt x="64" y="28"/>
                      <a:pt x="64" y="27"/>
                    </a:cubicBezTo>
                    <a:cubicBezTo>
                      <a:pt x="64" y="27"/>
                      <a:pt x="64" y="26"/>
                      <a:pt x="64" y="26"/>
                    </a:cubicBezTo>
                    <a:cubicBezTo>
                      <a:pt x="63" y="26"/>
                      <a:pt x="63" y="26"/>
                      <a:pt x="63" y="25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3"/>
                      <a:pt x="61" y="23"/>
                    </a:cubicBezTo>
                    <a:cubicBezTo>
                      <a:pt x="61" y="23"/>
                      <a:pt x="61" y="23"/>
                      <a:pt x="61" y="22"/>
                    </a:cubicBezTo>
                    <a:cubicBezTo>
                      <a:pt x="60" y="22"/>
                      <a:pt x="60" y="22"/>
                      <a:pt x="60" y="21"/>
                    </a:cubicBezTo>
                    <a:cubicBezTo>
                      <a:pt x="59" y="21"/>
                      <a:pt x="59" y="21"/>
                      <a:pt x="59" y="20"/>
                    </a:cubicBezTo>
                    <a:cubicBezTo>
                      <a:pt x="59" y="20"/>
                      <a:pt x="58" y="20"/>
                      <a:pt x="58" y="19"/>
                    </a:cubicBezTo>
                    <a:cubicBezTo>
                      <a:pt x="58" y="19"/>
                      <a:pt x="57" y="19"/>
                      <a:pt x="57" y="19"/>
                    </a:cubicBezTo>
                    <a:cubicBezTo>
                      <a:pt x="57" y="18"/>
                      <a:pt x="56" y="18"/>
                      <a:pt x="56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6"/>
                      <a:pt x="54" y="16"/>
                      <a:pt x="54" y="15"/>
                    </a:cubicBezTo>
                    <a:cubicBezTo>
                      <a:pt x="53" y="16"/>
                      <a:pt x="52" y="17"/>
                      <a:pt x="51" y="18"/>
                    </a:cubicBezTo>
                    <a:cubicBezTo>
                      <a:pt x="44" y="23"/>
                      <a:pt x="37" y="24"/>
                      <a:pt x="34" y="20"/>
                    </a:cubicBezTo>
                    <a:cubicBezTo>
                      <a:pt x="33" y="19"/>
                      <a:pt x="33" y="17"/>
                      <a:pt x="34" y="14"/>
                    </a:cubicBezTo>
                    <a:cubicBezTo>
                      <a:pt x="36" y="8"/>
                      <a:pt x="36" y="2"/>
                      <a:pt x="35" y="1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1"/>
                      <a:pt x="34" y="5"/>
                      <a:pt x="34" y="7"/>
                    </a:cubicBezTo>
                    <a:cubicBezTo>
                      <a:pt x="33" y="12"/>
                      <a:pt x="33" y="16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8" y="16"/>
                      <a:pt x="27" y="15"/>
                    </a:cubicBezTo>
                    <a:cubicBezTo>
                      <a:pt x="25" y="12"/>
                      <a:pt x="24" y="5"/>
                      <a:pt x="25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8" name="Freeform 1176"/>
              <p:cNvSpPr/>
              <p:nvPr/>
            </p:nvSpPr>
            <p:spPr bwMode="auto">
              <a:xfrm>
                <a:off x="3167" y="2688"/>
                <a:ext cx="110" cy="65"/>
              </a:xfrm>
              <a:custGeom>
                <a:avLst/>
                <a:rect l="l" t="t" r="r" b="b"/>
                <a:pathLst>
                  <a:path w="115" h="68">
                    <a:moveTo>
                      <a:pt x="94" y="2"/>
                    </a:moveTo>
                    <a:cubicBezTo>
                      <a:pt x="91" y="3"/>
                      <a:pt x="88" y="3"/>
                      <a:pt x="84" y="3"/>
                    </a:cubicBezTo>
                    <a:cubicBezTo>
                      <a:pt x="83" y="3"/>
                      <a:pt x="81" y="3"/>
                      <a:pt x="80" y="3"/>
                    </a:cubicBezTo>
                    <a:cubicBezTo>
                      <a:pt x="77" y="3"/>
                      <a:pt x="73" y="3"/>
                      <a:pt x="72" y="4"/>
                    </a:cubicBezTo>
                    <a:cubicBezTo>
                      <a:pt x="70" y="5"/>
                      <a:pt x="57" y="14"/>
                      <a:pt x="56" y="18"/>
                    </a:cubicBezTo>
                    <a:cubicBezTo>
                      <a:pt x="54" y="22"/>
                      <a:pt x="51" y="23"/>
                      <a:pt x="49" y="23"/>
                    </a:cubicBezTo>
                    <a:cubicBezTo>
                      <a:pt x="48" y="23"/>
                      <a:pt x="46" y="22"/>
                      <a:pt x="45" y="21"/>
                    </a:cubicBezTo>
                    <a:cubicBezTo>
                      <a:pt x="44" y="20"/>
                      <a:pt x="38" y="20"/>
                      <a:pt x="35" y="20"/>
                    </a:cubicBezTo>
                    <a:cubicBezTo>
                      <a:pt x="31" y="20"/>
                      <a:pt x="30" y="20"/>
                      <a:pt x="29" y="19"/>
                    </a:cubicBezTo>
                    <a:cubicBezTo>
                      <a:pt x="28" y="18"/>
                      <a:pt x="24" y="18"/>
                      <a:pt x="20" y="18"/>
                    </a:cubicBezTo>
                    <a:cubicBezTo>
                      <a:pt x="19" y="18"/>
                      <a:pt x="18" y="18"/>
                      <a:pt x="17" y="18"/>
                    </a:cubicBezTo>
                    <a:cubicBezTo>
                      <a:pt x="14" y="18"/>
                      <a:pt x="12" y="18"/>
                      <a:pt x="10" y="17"/>
                    </a:cubicBezTo>
                    <a:cubicBezTo>
                      <a:pt x="10" y="17"/>
                      <a:pt x="9" y="17"/>
                      <a:pt x="9" y="17"/>
                    </a:cubicBezTo>
                    <a:cubicBezTo>
                      <a:pt x="8" y="17"/>
                      <a:pt x="6" y="18"/>
                      <a:pt x="5" y="20"/>
                    </a:cubicBezTo>
                    <a:cubicBezTo>
                      <a:pt x="5" y="20"/>
                      <a:pt x="5" y="21"/>
                      <a:pt x="5" y="22"/>
                    </a:cubicBezTo>
                    <a:cubicBezTo>
                      <a:pt x="6" y="23"/>
                      <a:pt x="6" y="25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2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2" y="28"/>
                      <a:pt x="1" y="29"/>
                      <a:pt x="1" y="29"/>
                    </a:cubicBezTo>
                    <a:cubicBezTo>
                      <a:pt x="2" y="31"/>
                      <a:pt x="2" y="34"/>
                      <a:pt x="1" y="35"/>
                    </a:cubicBezTo>
                    <a:cubicBezTo>
                      <a:pt x="0" y="38"/>
                      <a:pt x="1" y="47"/>
                      <a:pt x="4" y="52"/>
                    </a:cubicBezTo>
                    <a:cubicBezTo>
                      <a:pt x="7" y="55"/>
                      <a:pt x="7" y="60"/>
                      <a:pt x="7" y="64"/>
                    </a:cubicBezTo>
                    <a:cubicBezTo>
                      <a:pt x="8" y="65"/>
                      <a:pt x="8" y="67"/>
                      <a:pt x="8" y="6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68"/>
                      <a:pt x="10" y="68"/>
                      <a:pt x="12" y="68"/>
                    </a:cubicBezTo>
                    <a:cubicBezTo>
                      <a:pt x="17" y="68"/>
                      <a:pt x="23" y="67"/>
                      <a:pt x="26" y="65"/>
                    </a:cubicBezTo>
                    <a:cubicBezTo>
                      <a:pt x="32" y="61"/>
                      <a:pt x="36" y="60"/>
                      <a:pt x="42" y="60"/>
                    </a:cubicBezTo>
                    <a:cubicBezTo>
                      <a:pt x="46" y="60"/>
                      <a:pt x="51" y="57"/>
                      <a:pt x="52" y="55"/>
                    </a:cubicBezTo>
                    <a:cubicBezTo>
                      <a:pt x="55" y="52"/>
                      <a:pt x="62" y="52"/>
                      <a:pt x="65" y="53"/>
                    </a:cubicBezTo>
                    <a:cubicBezTo>
                      <a:pt x="65" y="53"/>
                      <a:pt x="65" y="53"/>
                      <a:pt x="65" y="53"/>
                    </a:cubicBezTo>
                    <a:cubicBezTo>
                      <a:pt x="67" y="53"/>
                      <a:pt x="69" y="50"/>
                      <a:pt x="72" y="48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75" y="45"/>
                      <a:pt x="80" y="43"/>
                      <a:pt x="87" y="42"/>
                    </a:cubicBezTo>
                    <a:cubicBezTo>
                      <a:pt x="90" y="41"/>
                      <a:pt x="94" y="40"/>
                      <a:pt x="97" y="39"/>
                    </a:cubicBezTo>
                    <a:cubicBezTo>
                      <a:pt x="104" y="37"/>
                      <a:pt x="104" y="34"/>
                      <a:pt x="105" y="32"/>
                    </a:cubicBezTo>
                    <a:cubicBezTo>
                      <a:pt x="106" y="31"/>
                      <a:pt x="106" y="29"/>
                      <a:pt x="107" y="28"/>
                    </a:cubicBezTo>
                    <a:cubicBezTo>
                      <a:pt x="109" y="26"/>
                      <a:pt x="111" y="26"/>
                      <a:pt x="113" y="25"/>
                    </a:cubicBezTo>
                    <a:cubicBezTo>
                      <a:pt x="114" y="25"/>
                      <a:pt x="115" y="25"/>
                      <a:pt x="115" y="25"/>
                    </a:cubicBezTo>
                    <a:cubicBezTo>
                      <a:pt x="113" y="19"/>
                      <a:pt x="110" y="13"/>
                      <a:pt x="107" y="8"/>
                    </a:cubicBezTo>
                    <a:cubicBezTo>
                      <a:pt x="107" y="7"/>
                      <a:pt x="106" y="6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5" y="4"/>
                      <a:pt x="105" y="3"/>
                      <a:pt x="105" y="2"/>
                    </a:cubicBezTo>
                    <a:cubicBezTo>
                      <a:pt x="105" y="2"/>
                      <a:pt x="104" y="2"/>
                      <a:pt x="104" y="2"/>
                    </a:cubicBezTo>
                    <a:cubicBezTo>
                      <a:pt x="104" y="1"/>
                      <a:pt x="104" y="1"/>
                      <a:pt x="104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0" y="1"/>
                      <a:pt x="96" y="2"/>
                      <a:pt x="94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69" name="Freeform 1177"/>
              <p:cNvSpPr/>
              <p:nvPr/>
            </p:nvSpPr>
            <p:spPr bwMode="auto">
              <a:xfrm>
                <a:off x="3279" y="2401"/>
                <a:ext cx="149" cy="93"/>
              </a:xfrm>
              <a:custGeom>
                <a:avLst/>
                <a:rect l="l" t="t" r="r" b="b"/>
                <a:pathLst>
                  <a:path w="155" h="96">
                    <a:moveTo>
                      <a:pt x="100" y="92"/>
                    </a:moveTo>
                    <a:cubicBezTo>
                      <a:pt x="100" y="92"/>
                      <a:pt x="100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2" y="92"/>
                    </a:cubicBezTo>
                    <a:cubicBezTo>
                      <a:pt x="103" y="92"/>
                      <a:pt x="103" y="92"/>
                      <a:pt x="103" y="92"/>
                    </a:cubicBezTo>
                    <a:cubicBezTo>
                      <a:pt x="105" y="92"/>
                      <a:pt x="109" y="92"/>
                      <a:pt x="110" y="96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6"/>
                      <a:pt x="110" y="96"/>
                    </a:cubicBezTo>
                    <a:cubicBezTo>
                      <a:pt x="110" y="96"/>
                      <a:pt x="111" y="96"/>
                      <a:pt x="111" y="96"/>
                    </a:cubicBezTo>
                    <a:cubicBezTo>
                      <a:pt x="113" y="96"/>
                      <a:pt x="114" y="95"/>
                      <a:pt x="115" y="94"/>
                    </a:cubicBezTo>
                    <a:cubicBezTo>
                      <a:pt x="116" y="93"/>
                      <a:pt x="116" y="93"/>
                      <a:pt x="116" y="93"/>
                    </a:cubicBezTo>
                    <a:cubicBezTo>
                      <a:pt x="115" y="88"/>
                      <a:pt x="120" y="87"/>
                      <a:pt x="125" y="86"/>
                    </a:cubicBezTo>
                    <a:cubicBezTo>
                      <a:pt x="127" y="85"/>
                      <a:pt x="131" y="84"/>
                      <a:pt x="132" y="83"/>
                    </a:cubicBezTo>
                    <a:cubicBezTo>
                      <a:pt x="132" y="81"/>
                      <a:pt x="132" y="81"/>
                      <a:pt x="132" y="81"/>
                    </a:cubicBezTo>
                    <a:cubicBezTo>
                      <a:pt x="133" y="76"/>
                      <a:pt x="135" y="71"/>
                      <a:pt x="138" y="70"/>
                    </a:cubicBezTo>
                    <a:cubicBezTo>
                      <a:pt x="139" y="70"/>
                      <a:pt x="139" y="70"/>
                      <a:pt x="140" y="70"/>
                    </a:cubicBezTo>
                    <a:cubicBezTo>
                      <a:pt x="140" y="70"/>
                      <a:pt x="141" y="70"/>
                      <a:pt x="141" y="70"/>
                    </a:cubicBezTo>
                    <a:cubicBezTo>
                      <a:pt x="142" y="70"/>
                      <a:pt x="143" y="69"/>
                      <a:pt x="144" y="68"/>
                    </a:cubicBezTo>
                    <a:cubicBezTo>
                      <a:pt x="145" y="66"/>
                      <a:pt x="147" y="65"/>
                      <a:pt x="149" y="65"/>
                    </a:cubicBezTo>
                    <a:cubicBezTo>
                      <a:pt x="149" y="65"/>
                      <a:pt x="149" y="65"/>
                      <a:pt x="149" y="65"/>
                    </a:cubicBezTo>
                    <a:cubicBezTo>
                      <a:pt x="151" y="65"/>
                      <a:pt x="152" y="65"/>
                      <a:pt x="153" y="66"/>
                    </a:cubicBezTo>
                    <a:cubicBezTo>
                      <a:pt x="154" y="66"/>
                      <a:pt x="155" y="66"/>
                      <a:pt x="155" y="67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55" y="63"/>
                      <a:pt x="155" y="63"/>
                      <a:pt x="155" y="63"/>
                    </a:cubicBezTo>
                    <a:cubicBezTo>
                      <a:pt x="152" y="61"/>
                      <a:pt x="149" y="60"/>
                      <a:pt x="14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4" y="60"/>
                      <a:pt x="142" y="58"/>
                      <a:pt x="140" y="56"/>
                    </a:cubicBezTo>
                    <a:cubicBezTo>
                      <a:pt x="138" y="55"/>
                      <a:pt x="136" y="53"/>
                      <a:pt x="134" y="52"/>
                    </a:cubicBezTo>
                    <a:cubicBezTo>
                      <a:pt x="132" y="51"/>
                      <a:pt x="123" y="48"/>
                      <a:pt x="120" y="44"/>
                    </a:cubicBezTo>
                    <a:cubicBezTo>
                      <a:pt x="120" y="43"/>
                      <a:pt x="117" y="41"/>
                      <a:pt x="115" y="40"/>
                    </a:cubicBezTo>
                    <a:cubicBezTo>
                      <a:pt x="112" y="38"/>
                      <a:pt x="110" y="37"/>
                      <a:pt x="109" y="35"/>
                    </a:cubicBezTo>
                    <a:cubicBezTo>
                      <a:pt x="108" y="33"/>
                      <a:pt x="106" y="29"/>
                      <a:pt x="104" y="26"/>
                    </a:cubicBezTo>
                    <a:cubicBezTo>
                      <a:pt x="103" y="25"/>
                      <a:pt x="102" y="23"/>
                      <a:pt x="102" y="22"/>
                    </a:cubicBezTo>
                    <a:cubicBezTo>
                      <a:pt x="102" y="21"/>
                      <a:pt x="101" y="20"/>
                      <a:pt x="101" y="20"/>
                    </a:cubicBezTo>
                    <a:cubicBezTo>
                      <a:pt x="100" y="19"/>
                      <a:pt x="99" y="19"/>
                      <a:pt x="97" y="19"/>
                    </a:cubicBezTo>
                    <a:cubicBezTo>
                      <a:pt x="86" y="19"/>
                      <a:pt x="82" y="19"/>
                      <a:pt x="82" y="16"/>
                    </a:cubicBezTo>
                    <a:cubicBezTo>
                      <a:pt x="82" y="13"/>
                      <a:pt x="81" y="6"/>
                      <a:pt x="80" y="6"/>
                    </a:cubicBezTo>
                    <a:cubicBezTo>
                      <a:pt x="79" y="5"/>
                      <a:pt x="79" y="5"/>
                      <a:pt x="79" y="5"/>
                    </a:cubicBezTo>
                    <a:cubicBezTo>
                      <a:pt x="76" y="5"/>
                      <a:pt x="72" y="4"/>
                      <a:pt x="70" y="2"/>
                    </a:cubicBezTo>
                    <a:cubicBezTo>
                      <a:pt x="69" y="1"/>
                      <a:pt x="67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4" y="2"/>
                      <a:pt x="62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0" y="4"/>
                      <a:pt x="59" y="7"/>
                      <a:pt x="55" y="7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2" y="7"/>
                      <a:pt x="49" y="10"/>
                      <a:pt x="49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3"/>
                      <a:pt x="49" y="15"/>
                      <a:pt x="48" y="16"/>
                    </a:cubicBezTo>
                    <a:cubicBezTo>
                      <a:pt x="48" y="16"/>
                      <a:pt x="48" y="17"/>
                      <a:pt x="48" y="17"/>
                    </a:cubicBezTo>
                    <a:cubicBezTo>
                      <a:pt x="46" y="18"/>
                      <a:pt x="45" y="19"/>
                      <a:pt x="43" y="19"/>
                    </a:cubicBezTo>
                    <a:cubicBezTo>
                      <a:pt x="42" y="18"/>
                      <a:pt x="40" y="18"/>
                      <a:pt x="39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7" y="18"/>
                      <a:pt x="36" y="17"/>
                      <a:pt x="36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3" y="18"/>
                      <a:pt x="32" y="18"/>
                    </a:cubicBezTo>
                    <a:cubicBezTo>
                      <a:pt x="31" y="18"/>
                      <a:pt x="29" y="17"/>
                      <a:pt x="27" y="16"/>
                    </a:cubicBezTo>
                    <a:cubicBezTo>
                      <a:pt x="27" y="15"/>
                      <a:pt x="26" y="15"/>
                      <a:pt x="26" y="14"/>
                    </a:cubicBezTo>
                    <a:cubicBezTo>
                      <a:pt x="21" y="8"/>
                      <a:pt x="16" y="4"/>
                      <a:pt x="13" y="4"/>
                    </a:cubicBezTo>
                    <a:cubicBezTo>
                      <a:pt x="12" y="4"/>
                      <a:pt x="12" y="4"/>
                      <a:pt x="1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3" y="5"/>
                      <a:pt x="14" y="10"/>
                      <a:pt x="15" y="12"/>
                    </a:cubicBezTo>
                    <a:cubicBezTo>
                      <a:pt x="15" y="13"/>
                      <a:pt x="15" y="14"/>
                      <a:pt x="16" y="15"/>
                    </a:cubicBezTo>
                    <a:cubicBezTo>
                      <a:pt x="20" y="15"/>
                      <a:pt x="25" y="20"/>
                      <a:pt x="25" y="22"/>
                    </a:cubicBezTo>
                    <a:cubicBezTo>
                      <a:pt x="24" y="24"/>
                      <a:pt x="23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2" y="28"/>
                      <a:pt x="9" y="27"/>
                    </a:cubicBezTo>
                    <a:cubicBezTo>
                      <a:pt x="8" y="27"/>
                      <a:pt x="7" y="27"/>
                      <a:pt x="7" y="26"/>
                    </a:cubicBezTo>
                    <a:cubicBezTo>
                      <a:pt x="5" y="26"/>
                      <a:pt x="3" y="25"/>
                      <a:pt x="2" y="25"/>
                    </a:cubicBezTo>
                    <a:cubicBezTo>
                      <a:pt x="2" y="25"/>
                      <a:pt x="2" y="25"/>
                      <a:pt x="1" y="26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9"/>
                      <a:pt x="0" y="32"/>
                      <a:pt x="0" y="33"/>
                    </a:cubicBezTo>
                    <a:cubicBezTo>
                      <a:pt x="0" y="33"/>
                      <a:pt x="1" y="33"/>
                      <a:pt x="1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5" y="33"/>
                      <a:pt x="7" y="34"/>
                      <a:pt x="7" y="35"/>
                    </a:cubicBezTo>
                    <a:cubicBezTo>
                      <a:pt x="8" y="37"/>
                      <a:pt x="7" y="39"/>
                      <a:pt x="6" y="41"/>
                    </a:cubicBezTo>
                    <a:cubicBezTo>
                      <a:pt x="9" y="41"/>
                      <a:pt x="10" y="43"/>
                      <a:pt x="11" y="44"/>
                    </a:cubicBezTo>
                    <a:cubicBezTo>
                      <a:pt x="11" y="45"/>
                      <a:pt x="11" y="46"/>
                      <a:pt x="12" y="46"/>
                    </a:cubicBezTo>
                    <a:cubicBezTo>
                      <a:pt x="13" y="48"/>
                      <a:pt x="14" y="50"/>
                      <a:pt x="13" y="54"/>
                    </a:cubicBezTo>
                    <a:cubicBezTo>
                      <a:pt x="12" y="57"/>
                      <a:pt x="13" y="62"/>
                      <a:pt x="13" y="66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3" y="67"/>
                      <a:pt x="14" y="67"/>
                      <a:pt x="14" y="67"/>
                    </a:cubicBezTo>
                    <a:cubicBezTo>
                      <a:pt x="14" y="67"/>
                      <a:pt x="15" y="67"/>
                      <a:pt x="15" y="67"/>
                    </a:cubicBezTo>
                    <a:cubicBezTo>
                      <a:pt x="15" y="66"/>
                      <a:pt x="15" y="66"/>
                      <a:pt x="15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7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7" y="66"/>
                      <a:pt x="18" y="66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8" y="66"/>
                      <a:pt x="19" y="66"/>
                      <a:pt x="19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0" y="64"/>
                      <a:pt x="26" y="58"/>
                      <a:pt x="30" y="58"/>
                    </a:cubicBezTo>
                    <a:cubicBezTo>
                      <a:pt x="31" y="58"/>
                      <a:pt x="32" y="58"/>
                      <a:pt x="33" y="58"/>
                    </a:cubicBezTo>
                    <a:cubicBezTo>
                      <a:pt x="34" y="58"/>
                      <a:pt x="35" y="58"/>
                      <a:pt x="35" y="58"/>
                    </a:cubicBezTo>
                    <a:cubicBezTo>
                      <a:pt x="36" y="58"/>
                      <a:pt x="37" y="58"/>
                      <a:pt x="37" y="58"/>
                    </a:cubicBezTo>
                    <a:cubicBezTo>
                      <a:pt x="38" y="56"/>
                      <a:pt x="41" y="55"/>
                      <a:pt x="44" y="55"/>
                    </a:cubicBezTo>
                    <a:cubicBezTo>
                      <a:pt x="45" y="55"/>
                      <a:pt x="51" y="56"/>
                      <a:pt x="53" y="58"/>
                    </a:cubicBezTo>
                    <a:cubicBezTo>
                      <a:pt x="54" y="59"/>
                      <a:pt x="59" y="61"/>
                      <a:pt x="60" y="61"/>
                    </a:cubicBezTo>
                    <a:cubicBezTo>
                      <a:pt x="61" y="61"/>
                      <a:pt x="62" y="62"/>
                      <a:pt x="63" y="62"/>
                    </a:cubicBezTo>
                    <a:cubicBezTo>
                      <a:pt x="63" y="63"/>
                      <a:pt x="64" y="64"/>
                      <a:pt x="65" y="64"/>
                    </a:cubicBezTo>
                    <a:cubicBezTo>
                      <a:pt x="65" y="64"/>
                      <a:pt x="66" y="64"/>
                      <a:pt x="66" y="64"/>
                    </a:cubicBezTo>
                    <a:cubicBezTo>
                      <a:pt x="69" y="64"/>
                      <a:pt x="77" y="64"/>
                      <a:pt x="77" y="69"/>
                    </a:cubicBezTo>
                    <a:cubicBezTo>
                      <a:pt x="77" y="69"/>
                      <a:pt x="78" y="71"/>
                      <a:pt x="80" y="71"/>
                    </a:cubicBezTo>
                    <a:cubicBezTo>
                      <a:pt x="82" y="71"/>
                      <a:pt x="84" y="73"/>
                      <a:pt x="85" y="75"/>
                    </a:cubicBezTo>
                    <a:cubicBezTo>
                      <a:pt x="86" y="75"/>
                      <a:pt x="87" y="77"/>
                      <a:pt x="87" y="77"/>
                    </a:cubicBezTo>
                    <a:cubicBezTo>
                      <a:pt x="88" y="77"/>
                      <a:pt x="89" y="77"/>
                      <a:pt x="90" y="77"/>
                    </a:cubicBezTo>
                    <a:cubicBezTo>
                      <a:pt x="92" y="77"/>
                      <a:pt x="97" y="77"/>
                      <a:pt x="97" y="80"/>
                    </a:cubicBezTo>
                    <a:cubicBezTo>
                      <a:pt x="97" y="80"/>
                      <a:pt x="97" y="81"/>
                      <a:pt x="97" y="81"/>
                    </a:cubicBezTo>
                    <a:cubicBezTo>
                      <a:pt x="97" y="81"/>
                      <a:pt x="97" y="81"/>
                      <a:pt x="97" y="81"/>
                    </a:cubicBezTo>
                    <a:cubicBezTo>
                      <a:pt x="97" y="82"/>
                      <a:pt x="97" y="82"/>
                      <a:pt x="97" y="82"/>
                    </a:cubicBezTo>
                    <a:cubicBezTo>
                      <a:pt x="98" y="82"/>
                      <a:pt x="98" y="82"/>
                      <a:pt x="98" y="83"/>
                    </a:cubicBezTo>
                    <a:cubicBezTo>
                      <a:pt x="98" y="83"/>
                      <a:pt x="98" y="83"/>
                      <a:pt x="98" y="84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6"/>
                      <a:pt x="98" y="86"/>
                      <a:pt x="98" y="86"/>
                    </a:cubicBezTo>
                    <a:cubicBezTo>
                      <a:pt x="98" y="86"/>
                      <a:pt x="98" y="87"/>
                      <a:pt x="98" y="87"/>
                    </a:cubicBezTo>
                    <a:cubicBezTo>
                      <a:pt x="98" y="87"/>
                      <a:pt x="98" y="88"/>
                      <a:pt x="98" y="88"/>
                    </a:cubicBezTo>
                    <a:cubicBezTo>
                      <a:pt x="98" y="88"/>
                      <a:pt x="98" y="89"/>
                      <a:pt x="98" y="89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99" y="90"/>
                      <a:pt x="99" y="91"/>
                      <a:pt x="99" y="92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9" y="92"/>
                      <a:pt x="99" y="92"/>
                      <a:pt x="100" y="9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0" name="Freeform 1178"/>
              <p:cNvSpPr/>
              <p:nvPr/>
            </p:nvSpPr>
            <p:spPr bwMode="auto">
              <a:xfrm>
                <a:off x="3184" y="2437"/>
                <a:ext cx="207" cy="177"/>
              </a:xfrm>
              <a:custGeom>
                <a:avLst/>
                <a:rect l="l" t="t" r="r" b="b"/>
                <a:pathLst>
                  <a:path w="216" h="184">
                    <a:moveTo>
                      <a:pt x="192" y="134"/>
                    </a:moveTo>
                    <a:cubicBezTo>
                      <a:pt x="191" y="133"/>
                      <a:pt x="190" y="133"/>
                      <a:pt x="190" y="132"/>
                    </a:cubicBezTo>
                    <a:cubicBezTo>
                      <a:pt x="187" y="129"/>
                      <a:pt x="187" y="129"/>
                      <a:pt x="187" y="129"/>
                    </a:cubicBezTo>
                    <a:cubicBezTo>
                      <a:pt x="188" y="129"/>
                      <a:pt x="188" y="129"/>
                      <a:pt x="188" y="129"/>
                    </a:cubicBezTo>
                    <a:cubicBezTo>
                      <a:pt x="188" y="129"/>
                      <a:pt x="188" y="129"/>
                      <a:pt x="188" y="129"/>
                    </a:cubicBezTo>
                    <a:cubicBezTo>
                      <a:pt x="188" y="129"/>
                      <a:pt x="188" y="129"/>
                      <a:pt x="188" y="129"/>
                    </a:cubicBezTo>
                    <a:cubicBezTo>
                      <a:pt x="187" y="128"/>
                      <a:pt x="187" y="128"/>
                      <a:pt x="187" y="127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8" y="126"/>
                      <a:pt x="189" y="125"/>
                      <a:pt x="190" y="123"/>
                    </a:cubicBezTo>
                    <a:cubicBezTo>
                      <a:pt x="191" y="123"/>
                      <a:pt x="192" y="122"/>
                      <a:pt x="192" y="121"/>
                    </a:cubicBezTo>
                    <a:cubicBezTo>
                      <a:pt x="195" y="119"/>
                      <a:pt x="200" y="114"/>
                      <a:pt x="199" y="112"/>
                    </a:cubicBezTo>
                    <a:cubicBezTo>
                      <a:pt x="198" y="110"/>
                      <a:pt x="195" y="110"/>
                      <a:pt x="193" y="109"/>
                    </a:cubicBezTo>
                    <a:cubicBezTo>
                      <a:pt x="191" y="109"/>
                      <a:pt x="189" y="108"/>
                      <a:pt x="188" y="107"/>
                    </a:cubicBezTo>
                    <a:cubicBezTo>
                      <a:pt x="188" y="106"/>
                      <a:pt x="188" y="104"/>
                      <a:pt x="188" y="102"/>
                    </a:cubicBezTo>
                    <a:cubicBezTo>
                      <a:pt x="188" y="100"/>
                      <a:pt x="187" y="96"/>
                      <a:pt x="186" y="94"/>
                    </a:cubicBezTo>
                    <a:cubicBezTo>
                      <a:pt x="185" y="90"/>
                      <a:pt x="186" y="87"/>
                      <a:pt x="186" y="85"/>
                    </a:cubicBezTo>
                    <a:cubicBezTo>
                      <a:pt x="186" y="84"/>
                      <a:pt x="187" y="82"/>
                      <a:pt x="186" y="82"/>
                    </a:cubicBezTo>
                    <a:cubicBezTo>
                      <a:pt x="185" y="79"/>
                      <a:pt x="186" y="75"/>
                      <a:pt x="187" y="72"/>
                    </a:cubicBezTo>
                    <a:cubicBezTo>
                      <a:pt x="187" y="71"/>
                      <a:pt x="187" y="71"/>
                      <a:pt x="188" y="71"/>
                    </a:cubicBezTo>
                    <a:cubicBezTo>
                      <a:pt x="188" y="70"/>
                      <a:pt x="189" y="69"/>
                      <a:pt x="189" y="68"/>
                    </a:cubicBezTo>
                    <a:cubicBezTo>
                      <a:pt x="191" y="66"/>
                      <a:pt x="192" y="64"/>
                      <a:pt x="192" y="62"/>
                    </a:cubicBezTo>
                    <a:cubicBezTo>
                      <a:pt x="192" y="62"/>
                      <a:pt x="192" y="61"/>
                      <a:pt x="192" y="61"/>
                    </a:cubicBezTo>
                    <a:cubicBezTo>
                      <a:pt x="192" y="60"/>
                      <a:pt x="192" y="60"/>
                      <a:pt x="192" y="60"/>
                    </a:cubicBezTo>
                    <a:cubicBezTo>
                      <a:pt x="192" y="60"/>
                      <a:pt x="192" y="59"/>
                      <a:pt x="192" y="59"/>
                    </a:cubicBezTo>
                    <a:cubicBezTo>
                      <a:pt x="192" y="59"/>
                      <a:pt x="192" y="59"/>
                      <a:pt x="193" y="58"/>
                    </a:cubicBezTo>
                    <a:cubicBezTo>
                      <a:pt x="193" y="58"/>
                      <a:pt x="193" y="58"/>
                      <a:pt x="193" y="58"/>
                    </a:cubicBezTo>
                    <a:cubicBezTo>
                      <a:pt x="193" y="57"/>
                      <a:pt x="193" y="57"/>
                      <a:pt x="193" y="57"/>
                    </a:cubicBezTo>
                    <a:cubicBezTo>
                      <a:pt x="193" y="57"/>
                      <a:pt x="194" y="57"/>
                      <a:pt x="194" y="57"/>
                    </a:cubicBezTo>
                    <a:cubicBezTo>
                      <a:pt x="194" y="57"/>
                      <a:pt x="194" y="57"/>
                      <a:pt x="194" y="56"/>
                    </a:cubicBezTo>
                    <a:cubicBezTo>
                      <a:pt x="194" y="56"/>
                      <a:pt x="194" y="56"/>
                      <a:pt x="194" y="56"/>
                    </a:cubicBezTo>
                    <a:cubicBezTo>
                      <a:pt x="194" y="56"/>
                      <a:pt x="194" y="56"/>
                      <a:pt x="194" y="56"/>
                    </a:cubicBezTo>
                    <a:cubicBezTo>
                      <a:pt x="194" y="56"/>
                      <a:pt x="194" y="56"/>
                      <a:pt x="194" y="55"/>
                    </a:cubicBezTo>
                    <a:cubicBezTo>
                      <a:pt x="194" y="55"/>
                      <a:pt x="194" y="55"/>
                      <a:pt x="194" y="54"/>
                    </a:cubicBezTo>
                    <a:cubicBezTo>
                      <a:pt x="194" y="54"/>
                      <a:pt x="194" y="54"/>
                      <a:pt x="194" y="54"/>
                    </a:cubicBezTo>
                    <a:cubicBezTo>
                      <a:pt x="193" y="53"/>
                      <a:pt x="193" y="53"/>
                      <a:pt x="193" y="53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3" y="51"/>
                      <a:pt x="193" y="51"/>
                      <a:pt x="193" y="51"/>
                    </a:cubicBezTo>
                    <a:cubicBezTo>
                      <a:pt x="193" y="50"/>
                      <a:pt x="193" y="50"/>
                      <a:pt x="193" y="50"/>
                    </a:cubicBezTo>
                    <a:cubicBezTo>
                      <a:pt x="193" y="50"/>
                      <a:pt x="193" y="49"/>
                      <a:pt x="193" y="49"/>
                    </a:cubicBezTo>
                    <a:cubicBezTo>
                      <a:pt x="193" y="49"/>
                      <a:pt x="193" y="48"/>
                      <a:pt x="193" y="48"/>
                    </a:cubicBezTo>
                    <a:cubicBezTo>
                      <a:pt x="193" y="48"/>
                      <a:pt x="193" y="47"/>
                      <a:pt x="193" y="47"/>
                    </a:cubicBezTo>
                    <a:cubicBezTo>
                      <a:pt x="193" y="47"/>
                      <a:pt x="193" y="47"/>
                      <a:pt x="193" y="47"/>
                    </a:cubicBezTo>
                    <a:cubicBezTo>
                      <a:pt x="193" y="46"/>
                      <a:pt x="193" y="46"/>
                      <a:pt x="193" y="46"/>
                    </a:cubicBezTo>
                    <a:cubicBezTo>
                      <a:pt x="193" y="45"/>
                      <a:pt x="192" y="45"/>
                      <a:pt x="192" y="45"/>
                    </a:cubicBezTo>
                    <a:cubicBezTo>
                      <a:pt x="192" y="45"/>
                      <a:pt x="192" y="44"/>
                      <a:pt x="192" y="44"/>
                    </a:cubicBezTo>
                    <a:cubicBezTo>
                      <a:pt x="192" y="44"/>
                      <a:pt x="191" y="44"/>
                      <a:pt x="189" y="44"/>
                    </a:cubicBezTo>
                    <a:cubicBezTo>
                      <a:pt x="188" y="44"/>
                      <a:pt x="187" y="44"/>
                      <a:pt x="187" y="44"/>
                    </a:cubicBezTo>
                    <a:cubicBezTo>
                      <a:pt x="186" y="44"/>
                      <a:pt x="186" y="44"/>
                      <a:pt x="186" y="44"/>
                    </a:cubicBezTo>
                    <a:cubicBezTo>
                      <a:pt x="184" y="44"/>
                      <a:pt x="182" y="42"/>
                      <a:pt x="181" y="40"/>
                    </a:cubicBezTo>
                    <a:cubicBezTo>
                      <a:pt x="180" y="39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5" y="38"/>
                      <a:pt x="172" y="35"/>
                      <a:pt x="172" y="32"/>
                    </a:cubicBezTo>
                    <a:cubicBezTo>
                      <a:pt x="171" y="31"/>
                      <a:pt x="168" y="31"/>
                      <a:pt x="165" y="31"/>
                    </a:cubicBezTo>
                    <a:cubicBezTo>
                      <a:pt x="165" y="31"/>
                      <a:pt x="165" y="31"/>
                      <a:pt x="164" y="31"/>
                    </a:cubicBezTo>
                    <a:cubicBezTo>
                      <a:pt x="161" y="31"/>
                      <a:pt x="160" y="29"/>
                      <a:pt x="159" y="28"/>
                    </a:cubicBezTo>
                    <a:cubicBezTo>
                      <a:pt x="159" y="28"/>
                      <a:pt x="158" y="28"/>
                      <a:pt x="158" y="28"/>
                    </a:cubicBezTo>
                    <a:cubicBezTo>
                      <a:pt x="156" y="28"/>
                      <a:pt x="151" y="26"/>
                      <a:pt x="149" y="24"/>
                    </a:cubicBezTo>
                    <a:cubicBezTo>
                      <a:pt x="148" y="23"/>
                      <a:pt x="146" y="22"/>
                      <a:pt x="143" y="22"/>
                    </a:cubicBezTo>
                    <a:cubicBezTo>
                      <a:pt x="141" y="22"/>
                      <a:pt x="139" y="23"/>
                      <a:pt x="139" y="23"/>
                    </a:cubicBezTo>
                    <a:cubicBezTo>
                      <a:pt x="137" y="25"/>
                      <a:pt x="135" y="25"/>
                      <a:pt x="134" y="25"/>
                    </a:cubicBezTo>
                    <a:cubicBezTo>
                      <a:pt x="133" y="25"/>
                      <a:pt x="133" y="25"/>
                      <a:pt x="132" y="25"/>
                    </a:cubicBezTo>
                    <a:cubicBezTo>
                      <a:pt x="131" y="25"/>
                      <a:pt x="130" y="25"/>
                      <a:pt x="129" y="25"/>
                    </a:cubicBezTo>
                    <a:cubicBezTo>
                      <a:pt x="128" y="25"/>
                      <a:pt x="123" y="29"/>
                      <a:pt x="121" y="31"/>
                    </a:cubicBezTo>
                    <a:cubicBezTo>
                      <a:pt x="121" y="31"/>
                      <a:pt x="121" y="31"/>
                      <a:pt x="121" y="32"/>
                    </a:cubicBezTo>
                    <a:cubicBezTo>
                      <a:pt x="121" y="32"/>
                      <a:pt x="121" y="32"/>
                      <a:pt x="121" y="32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120" y="32"/>
                      <a:pt x="120" y="32"/>
                      <a:pt x="119" y="32"/>
                    </a:cubicBezTo>
                    <a:cubicBezTo>
                      <a:pt x="119" y="32"/>
                      <a:pt x="119" y="32"/>
                      <a:pt x="119" y="33"/>
                    </a:cubicBezTo>
                    <a:cubicBezTo>
                      <a:pt x="119" y="33"/>
                      <a:pt x="119" y="33"/>
                      <a:pt x="118" y="33"/>
                    </a:cubicBezTo>
                    <a:cubicBezTo>
                      <a:pt x="118" y="33"/>
                      <a:pt x="118" y="33"/>
                      <a:pt x="118" y="33"/>
                    </a:cubicBezTo>
                    <a:cubicBezTo>
                      <a:pt x="118" y="33"/>
                      <a:pt x="117" y="33"/>
                      <a:pt x="117" y="33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5" y="33"/>
                      <a:pt x="115" y="33"/>
                      <a:pt x="115" y="33"/>
                    </a:cubicBezTo>
                    <a:cubicBezTo>
                      <a:pt x="114" y="33"/>
                      <a:pt x="114" y="34"/>
                      <a:pt x="114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36"/>
                      <a:pt x="112" y="38"/>
                      <a:pt x="111" y="39"/>
                    </a:cubicBezTo>
                    <a:cubicBezTo>
                      <a:pt x="109" y="43"/>
                      <a:pt x="92" y="45"/>
                      <a:pt x="85" y="45"/>
                    </a:cubicBezTo>
                    <a:cubicBezTo>
                      <a:pt x="85" y="45"/>
                      <a:pt x="85" y="45"/>
                      <a:pt x="85" y="45"/>
                    </a:cubicBezTo>
                    <a:cubicBezTo>
                      <a:pt x="80" y="45"/>
                      <a:pt x="77" y="41"/>
                      <a:pt x="74" y="38"/>
                    </a:cubicBezTo>
                    <a:cubicBezTo>
                      <a:pt x="71" y="35"/>
                      <a:pt x="69" y="33"/>
                      <a:pt x="65" y="33"/>
                    </a:cubicBezTo>
                    <a:cubicBezTo>
                      <a:pt x="56" y="33"/>
                      <a:pt x="50" y="26"/>
                      <a:pt x="49" y="19"/>
                    </a:cubicBezTo>
                    <a:cubicBezTo>
                      <a:pt x="49" y="18"/>
                      <a:pt x="48" y="18"/>
                      <a:pt x="48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8"/>
                      <a:pt x="47" y="18"/>
                      <a:pt x="47" y="17"/>
                    </a:cubicBezTo>
                    <a:cubicBezTo>
                      <a:pt x="47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5" y="17"/>
                    </a:cubicBezTo>
                    <a:cubicBezTo>
                      <a:pt x="45" y="17"/>
                      <a:pt x="45" y="16"/>
                      <a:pt x="45" y="16"/>
                    </a:cubicBezTo>
                    <a:cubicBezTo>
                      <a:pt x="45" y="16"/>
                      <a:pt x="44" y="16"/>
                      <a:pt x="44" y="16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2"/>
                      <a:pt x="41" y="11"/>
                      <a:pt x="41" y="11"/>
                    </a:cubicBezTo>
                    <a:cubicBezTo>
                      <a:pt x="42" y="9"/>
                      <a:pt x="43" y="4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0" y="4"/>
                      <a:pt x="39" y="5"/>
                      <a:pt x="37" y="6"/>
                    </a:cubicBezTo>
                    <a:cubicBezTo>
                      <a:pt x="35" y="7"/>
                      <a:pt x="33" y="9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8" y="11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2"/>
                      <a:pt x="25" y="12"/>
                      <a:pt x="24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3" y="13"/>
                      <a:pt x="23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1" y="13"/>
                      <a:pt x="20" y="13"/>
                      <a:pt x="20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6" y="13"/>
                      <a:pt x="15" y="12"/>
                      <a:pt x="14" y="12"/>
                    </a:cubicBezTo>
                    <a:cubicBezTo>
                      <a:pt x="12" y="12"/>
                      <a:pt x="11" y="11"/>
                      <a:pt x="11" y="10"/>
                    </a:cubicBezTo>
                    <a:cubicBezTo>
                      <a:pt x="11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8"/>
                    </a:cubicBezTo>
                    <a:cubicBezTo>
                      <a:pt x="7" y="7"/>
                      <a:pt x="6" y="5"/>
                      <a:pt x="6" y="4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3"/>
                      <a:pt x="3" y="5"/>
                      <a:pt x="1" y="6"/>
                    </a:cubicBezTo>
                    <a:cubicBezTo>
                      <a:pt x="0" y="7"/>
                      <a:pt x="1" y="11"/>
                      <a:pt x="2" y="12"/>
                    </a:cubicBezTo>
                    <a:cubicBezTo>
                      <a:pt x="3" y="14"/>
                      <a:pt x="3" y="16"/>
                      <a:pt x="2" y="19"/>
                    </a:cubicBezTo>
                    <a:cubicBezTo>
                      <a:pt x="2" y="20"/>
                      <a:pt x="2" y="23"/>
                      <a:pt x="2" y="24"/>
                    </a:cubicBezTo>
                    <a:cubicBezTo>
                      <a:pt x="3" y="25"/>
                      <a:pt x="5" y="27"/>
                      <a:pt x="6" y="29"/>
                    </a:cubicBezTo>
                    <a:cubicBezTo>
                      <a:pt x="6" y="30"/>
                      <a:pt x="7" y="30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8" y="33"/>
                      <a:pt x="8" y="33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5"/>
                      <a:pt x="8" y="36"/>
                      <a:pt x="9" y="36"/>
                    </a:cubicBezTo>
                    <a:cubicBezTo>
                      <a:pt x="10" y="38"/>
                      <a:pt x="12" y="41"/>
                      <a:pt x="12" y="43"/>
                    </a:cubicBezTo>
                    <a:cubicBezTo>
                      <a:pt x="12" y="45"/>
                      <a:pt x="15" y="48"/>
                      <a:pt x="16" y="48"/>
                    </a:cubicBezTo>
                    <a:cubicBezTo>
                      <a:pt x="18" y="48"/>
                      <a:pt x="20" y="48"/>
                      <a:pt x="22" y="50"/>
                    </a:cubicBezTo>
                    <a:cubicBezTo>
                      <a:pt x="23" y="51"/>
                      <a:pt x="23" y="53"/>
                      <a:pt x="22" y="54"/>
                    </a:cubicBezTo>
                    <a:cubicBezTo>
                      <a:pt x="22" y="55"/>
                      <a:pt x="22" y="56"/>
                      <a:pt x="22" y="57"/>
                    </a:cubicBezTo>
                    <a:cubicBezTo>
                      <a:pt x="22" y="59"/>
                      <a:pt x="23" y="60"/>
                      <a:pt x="22" y="61"/>
                    </a:cubicBezTo>
                    <a:cubicBezTo>
                      <a:pt x="21" y="62"/>
                      <a:pt x="20" y="62"/>
                      <a:pt x="19" y="62"/>
                    </a:cubicBezTo>
                    <a:cubicBezTo>
                      <a:pt x="19" y="63"/>
                      <a:pt x="19" y="64"/>
                      <a:pt x="18" y="65"/>
                    </a:cubicBezTo>
                    <a:cubicBezTo>
                      <a:pt x="18" y="68"/>
                      <a:pt x="17" y="70"/>
                      <a:pt x="16" y="71"/>
                    </a:cubicBezTo>
                    <a:cubicBezTo>
                      <a:pt x="15" y="72"/>
                      <a:pt x="16" y="77"/>
                      <a:pt x="17" y="78"/>
                    </a:cubicBezTo>
                    <a:cubicBezTo>
                      <a:pt x="23" y="81"/>
                      <a:pt x="24" y="84"/>
                      <a:pt x="23" y="86"/>
                    </a:cubicBezTo>
                    <a:cubicBezTo>
                      <a:pt x="24" y="88"/>
                      <a:pt x="31" y="92"/>
                      <a:pt x="34" y="92"/>
                    </a:cubicBezTo>
                    <a:cubicBezTo>
                      <a:pt x="37" y="93"/>
                      <a:pt x="38" y="95"/>
                      <a:pt x="39" y="97"/>
                    </a:cubicBezTo>
                    <a:cubicBezTo>
                      <a:pt x="40" y="98"/>
                      <a:pt x="40" y="99"/>
                      <a:pt x="40" y="99"/>
                    </a:cubicBezTo>
                    <a:cubicBezTo>
                      <a:pt x="42" y="101"/>
                      <a:pt x="41" y="104"/>
                      <a:pt x="41" y="106"/>
                    </a:cubicBezTo>
                    <a:cubicBezTo>
                      <a:pt x="41" y="106"/>
                      <a:pt x="41" y="106"/>
                      <a:pt x="40" y="106"/>
                    </a:cubicBezTo>
                    <a:cubicBezTo>
                      <a:pt x="40" y="107"/>
                      <a:pt x="40" y="108"/>
                      <a:pt x="40" y="108"/>
                    </a:cubicBezTo>
                    <a:cubicBezTo>
                      <a:pt x="40" y="108"/>
                      <a:pt x="41" y="109"/>
                      <a:pt x="41" y="110"/>
                    </a:cubicBezTo>
                    <a:cubicBezTo>
                      <a:pt x="43" y="111"/>
                      <a:pt x="45" y="113"/>
                      <a:pt x="44" y="116"/>
                    </a:cubicBezTo>
                    <a:cubicBezTo>
                      <a:pt x="44" y="116"/>
                      <a:pt x="44" y="117"/>
                      <a:pt x="44" y="117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44" y="117"/>
                      <a:pt x="45" y="117"/>
                      <a:pt x="45" y="118"/>
                    </a:cubicBezTo>
                    <a:cubicBezTo>
                      <a:pt x="45" y="118"/>
                      <a:pt x="45" y="118"/>
                      <a:pt x="45" y="118"/>
                    </a:cubicBezTo>
                    <a:cubicBezTo>
                      <a:pt x="45" y="118"/>
                      <a:pt x="45" y="118"/>
                      <a:pt x="45" y="118"/>
                    </a:cubicBezTo>
                    <a:cubicBezTo>
                      <a:pt x="45" y="119"/>
                      <a:pt x="46" y="119"/>
                      <a:pt x="46" y="119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6" y="119"/>
                      <a:pt x="46" y="120"/>
                      <a:pt x="46" y="120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47" y="120"/>
                      <a:pt x="47" y="121"/>
                      <a:pt x="47" y="121"/>
                    </a:cubicBezTo>
                    <a:cubicBezTo>
                      <a:pt x="47" y="121"/>
                      <a:pt x="48" y="121"/>
                      <a:pt x="48" y="121"/>
                    </a:cubicBezTo>
                    <a:cubicBezTo>
                      <a:pt x="48" y="121"/>
                      <a:pt x="48" y="121"/>
                      <a:pt x="48" y="122"/>
                    </a:cubicBezTo>
                    <a:cubicBezTo>
                      <a:pt x="48" y="122"/>
                      <a:pt x="48" y="122"/>
                      <a:pt x="49" y="122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49" y="122"/>
                      <a:pt x="49" y="123"/>
                      <a:pt x="49" y="123"/>
                    </a:cubicBezTo>
                    <a:cubicBezTo>
                      <a:pt x="50" y="122"/>
                      <a:pt x="51" y="122"/>
                      <a:pt x="51" y="122"/>
                    </a:cubicBezTo>
                    <a:cubicBezTo>
                      <a:pt x="52" y="122"/>
                      <a:pt x="52" y="122"/>
                      <a:pt x="53" y="122"/>
                    </a:cubicBezTo>
                    <a:cubicBezTo>
                      <a:pt x="53" y="121"/>
                      <a:pt x="54" y="120"/>
                      <a:pt x="55" y="120"/>
                    </a:cubicBezTo>
                    <a:cubicBezTo>
                      <a:pt x="56" y="120"/>
                      <a:pt x="57" y="121"/>
                      <a:pt x="58" y="122"/>
                    </a:cubicBezTo>
                    <a:cubicBezTo>
                      <a:pt x="58" y="122"/>
                      <a:pt x="60" y="122"/>
                      <a:pt x="61" y="121"/>
                    </a:cubicBezTo>
                    <a:cubicBezTo>
                      <a:pt x="62" y="121"/>
                      <a:pt x="63" y="121"/>
                      <a:pt x="64" y="121"/>
                    </a:cubicBezTo>
                    <a:cubicBezTo>
                      <a:pt x="65" y="121"/>
                      <a:pt x="68" y="121"/>
                      <a:pt x="78" y="140"/>
                    </a:cubicBezTo>
                    <a:cubicBezTo>
                      <a:pt x="78" y="141"/>
                      <a:pt x="79" y="142"/>
                      <a:pt x="79" y="144"/>
                    </a:cubicBezTo>
                    <a:cubicBezTo>
                      <a:pt x="81" y="146"/>
                      <a:pt x="81" y="148"/>
                      <a:pt x="83" y="149"/>
                    </a:cubicBezTo>
                    <a:cubicBezTo>
                      <a:pt x="84" y="150"/>
                      <a:pt x="86" y="150"/>
                      <a:pt x="87" y="151"/>
                    </a:cubicBezTo>
                    <a:cubicBezTo>
                      <a:pt x="90" y="151"/>
                      <a:pt x="94" y="152"/>
                      <a:pt x="97" y="156"/>
                    </a:cubicBezTo>
                    <a:cubicBezTo>
                      <a:pt x="102" y="161"/>
                      <a:pt x="116" y="165"/>
                      <a:pt x="122" y="165"/>
                    </a:cubicBezTo>
                    <a:cubicBezTo>
                      <a:pt x="124" y="165"/>
                      <a:pt x="126" y="164"/>
                      <a:pt x="128" y="163"/>
                    </a:cubicBezTo>
                    <a:cubicBezTo>
                      <a:pt x="131" y="162"/>
                      <a:pt x="134" y="160"/>
                      <a:pt x="138" y="160"/>
                    </a:cubicBezTo>
                    <a:cubicBezTo>
                      <a:pt x="138" y="160"/>
                      <a:pt x="139" y="160"/>
                      <a:pt x="140" y="160"/>
                    </a:cubicBezTo>
                    <a:cubicBezTo>
                      <a:pt x="146" y="162"/>
                      <a:pt x="148" y="167"/>
                      <a:pt x="148" y="171"/>
                    </a:cubicBezTo>
                    <a:cubicBezTo>
                      <a:pt x="149" y="173"/>
                      <a:pt x="149" y="175"/>
                      <a:pt x="150" y="176"/>
                    </a:cubicBezTo>
                    <a:cubicBezTo>
                      <a:pt x="152" y="178"/>
                      <a:pt x="167" y="180"/>
                      <a:pt x="176" y="181"/>
                    </a:cubicBezTo>
                    <a:cubicBezTo>
                      <a:pt x="182" y="182"/>
                      <a:pt x="186" y="182"/>
                      <a:pt x="188" y="183"/>
                    </a:cubicBezTo>
                    <a:cubicBezTo>
                      <a:pt x="190" y="183"/>
                      <a:pt x="193" y="183"/>
                      <a:pt x="197" y="184"/>
                    </a:cubicBezTo>
                    <a:cubicBezTo>
                      <a:pt x="197" y="183"/>
                      <a:pt x="197" y="183"/>
                      <a:pt x="197" y="183"/>
                    </a:cubicBezTo>
                    <a:cubicBezTo>
                      <a:pt x="197" y="177"/>
                      <a:pt x="201" y="172"/>
                      <a:pt x="205" y="169"/>
                    </a:cubicBezTo>
                    <a:cubicBezTo>
                      <a:pt x="209" y="168"/>
                      <a:pt x="212" y="167"/>
                      <a:pt x="216" y="166"/>
                    </a:cubicBezTo>
                    <a:cubicBezTo>
                      <a:pt x="216" y="165"/>
                      <a:pt x="214" y="162"/>
                      <a:pt x="213" y="162"/>
                    </a:cubicBezTo>
                    <a:cubicBezTo>
                      <a:pt x="211" y="161"/>
                      <a:pt x="211" y="158"/>
                      <a:pt x="210" y="155"/>
                    </a:cubicBezTo>
                    <a:cubicBezTo>
                      <a:pt x="210" y="152"/>
                      <a:pt x="210" y="150"/>
                      <a:pt x="208" y="149"/>
                    </a:cubicBezTo>
                    <a:cubicBezTo>
                      <a:pt x="201" y="146"/>
                      <a:pt x="197" y="142"/>
                      <a:pt x="195" y="138"/>
                    </a:cubicBezTo>
                    <a:cubicBezTo>
                      <a:pt x="195" y="137"/>
                      <a:pt x="193" y="135"/>
                      <a:pt x="192" y="1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1" name="Freeform 1179"/>
              <p:cNvSpPr/>
              <p:nvPr/>
            </p:nvSpPr>
            <p:spPr bwMode="auto">
              <a:xfrm>
                <a:off x="3443" y="2425"/>
                <a:ext cx="77" cy="51"/>
              </a:xfrm>
              <a:custGeom>
                <a:avLst/>
                <a:rect l="l" t="t" r="r" b="b"/>
                <a:pathLst>
                  <a:path w="81" h="54">
                    <a:moveTo>
                      <a:pt x="65" y="20"/>
                    </a:moveTo>
                    <a:cubicBezTo>
                      <a:pt x="65" y="20"/>
                      <a:pt x="65" y="20"/>
                      <a:pt x="64" y="20"/>
                    </a:cubicBezTo>
                    <a:cubicBezTo>
                      <a:pt x="64" y="20"/>
                      <a:pt x="63" y="20"/>
                      <a:pt x="62" y="21"/>
                    </a:cubicBezTo>
                    <a:cubicBezTo>
                      <a:pt x="62" y="21"/>
                      <a:pt x="62" y="21"/>
                      <a:pt x="61" y="21"/>
                    </a:cubicBezTo>
                    <a:cubicBezTo>
                      <a:pt x="61" y="21"/>
                      <a:pt x="60" y="21"/>
                      <a:pt x="59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8" y="21"/>
                      <a:pt x="57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5" y="21"/>
                      <a:pt x="54" y="21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2" y="20"/>
                      <a:pt x="51" y="20"/>
                    </a:cubicBezTo>
                    <a:cubicBezTo>
                      <a:pt x="50" y="21"/>
                      <a:pt x="49" y="21"/>
                      <a:pt x="49" y="21"/>
                    </a:cubicBezTo>
                    <a:cubicBezTo>
                      <a:pt x="48" y="21"/>
                      <a:pt x="45" y="21"/>
                      <a:pt x="43" y="18"/>
                    </a:cubicBezTo>
                    <a:cubicBezTo>
                      <a:pt x="42" y="18"/>
                      <a:pt x="41" y="18"/>
                      <a:pt x="41" y="18"/>
                    </a:cubicBezTo>
                    <a:cubicBezTo>
                      <a:pt x="39" y="19"/>
                      <a:pt x="36" y="19"/>
                      <a:pt x="34" y="18"/>
                    </a:cubicBezTo>
                    <a:cubicBezTo>
                      <a:pt x="34" y="18"/>
                      <a:pt x="33" y="18"/>
                      <a:pt x="33" y="18"/>
                    </a:cubicBezTo>
                    <a:cubicBezTo>
                      <a:pt x="33" y="18"/>
                      <a:pt x="32" y="18"/>
                      <a:pt x="31" y="17"/>
                    </a:cubicBezTo>
                    <a:cubicBezTo>
                      <a:pt x="30" y="17"/>
                      <a:pt x="30" y="17"/>
                      <a:pt x="29" y="17"/>
                    </a:cubicBezTo>
                    <a:cubicBezTo>
                      <a:pt x="28" y="17"/>
                      <a:pt x="26" y="18"/>
                      <a:pt x="24" y="18"/>
                    </a:cubicBezTo>
                    <a:cubicBezTo>
                      <a:pt x="23" y="18"/>
                      <a:pt x="22" y="18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6" y="16"/>
                      <a:pt x="16" y="15"/>
                    </a:cubicBezTo>
                    <a:cubicBezTo>
                      <a:pt x="16" y="14"/>
                      <a:pt x="17" y="13"/>
                      <a:pt x="18" y="11"/>
                    </a:cubicBezTo>
                    <a:cubicBezTo>
                      <a:pt x="20" y="9"/>
                      <a:pt x="23" y="7"/>
                      <a:pt x="25" y="6"/>
                    </a:cubicBezTo>
                    <a:cubicBezTo>
                      <a:pt x="26" y="6"/>
                      <a:pt x="26" y="6"/>
                      <a:pt x="27" y="6"/>
                    </a:cubicBezTo>
                    <a:cubicBezTo>
                      <a:pt x="27" y="6"/>
                      <a:pt x="28" y="7"/>
                      <a:pt x="29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5"/>
                      <a:pt x="30" y="5"/>
                      <a:pt x="30" y="5"/>
                    </a:cubicBezTo>
                    <a:cubicBezTo>
                      <a:pt x="30" y="4"/>
                      <a:pt x="30" y="4"/>
                      <a:pt x="30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1"/>
                      <a:pt x="31" y="1"/>
                    </a:cubicBezTo>
                    <a:cubicBezTo>
                      <a:pt x="32" y="1"/>
                      <a:pt x="32" y="1"/>
                      <a:pt x="32" y="0"/>
                    </a:cubicBezTo>
                    <a:cubicBezTo>
                      <a:pt x="31" y="1"/>
                      <a:pt x="29" y="1"/>
                      <a:pt x="27" y="3"/>
                    </a:cubicBezTo>
                    <a:cubicBezTo>
                      <a:pt x="26" y="4"/>
                      <a:pt x="24" y="4"/>
                      <a:pt x="23" y="4"/>
                    </a:cubicBezTo>
                    <a:cubicBezTo>
                      <a:pt x="23" y="4"/>
                      <a:pt x="22" y="4"/>
                      <a:pt x="21" y="4"/>
                    </a:cubicBezTo>
                    <a:cubicBezTo>
                      <a:pt x="20" y="3"/>
                      <a:pt x="19" y="4"/>
                      <a:pt x="19" y="4"/>
                    </a:cubicBezTo>
                    <a:cubicBezTo>
                      <a:pt x="19" y="6"/>
                      <a:pt x="17" y="11"/>
                      <a:pt x="12" y="11"/>
                    </a:cubicBezTo>
                    <a:cubicBezTo>
                      <a:pt x="12" y="11"/>
                      <a:pt x="12" y="12"/>
                      <a:pt x="12" y="12"/>
                    </a:cubicBezTo>
                    <a:cubicBezTo>
                      <a:pt x="12" y="13"/>
                      <a:pt x="12" y="16"/>
                      <a:pt x="9" y="17"/>
                    </a:cubicBezTo>
                    <a:cubicBezTo>
                      <a:pt x="8" y="18"/>
                      <a:pt x="6" y="18"/>
                      <a:pt x="5" y="18"/>
                    </a:cubicBezTo>
                    <a:cubicBezTo>
                      <a:pt x="3" y="18"/>
                      <a:pt x="0" y="19"/>
                      <a:pt x="0" y="20"/>
                    </a:cubicBezTo>
                    <a:cubicBezTo>
                      <a:pt x="0" y="20"/>
                      <a:pt x="1" y="21"/>
                      <a:pt x="2" y="22"/>
                    </a:cubicBezTo>
                    <a:cubicBezTo>
                      <a:pt x="4" y="23"/>
                      <a:pt x="7" y="25"/>
                      <a:pt x="7" y="28"/>
                    </a:cubicBezTo>
                    <a:cubicBezTo>
                      <a:pt x="7" y="29"/>
                      <a:pt x="7" y="31"/>
                      <a:pt x="8" y="32"/>
                    </a:cubicBezTo>
                    <a:cubicBezTo>
                      <a:pt x="9" y="34"/>
                      <a:pt x="10" y="37"/>
                      <a:pt x="7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6" y="40"/>
                      <a:pt x="6" y="40"/>
                    </a:cubicBezTo>
                    <a:cubicBezTo>
                      <a:pt x="6" y="40"/>
                      <a:pt x="6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5" y="41"/>
                      <a:pt x="5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2"/>
                      <a:pt x="5" y="42"/>
                      <a:pt x="5" y="43"/>
                    </a:cubicBezTo>
                    <a:cubicBezTo>
                      <a:pt x="5" y="43"/>
                      <a:pt x="4" y="43"/>
                      <a:pt x="4" y="43"/>
                    </a:cubicBezTo>
                    <a:cubicBezTo>
                      <a:pt x="4" y="43"/>
                      <a:pt x="4" y="44"/>
                      <a:pt x="4" y="44"/>
                    </a:cubicBezTo>
                    <a:cubicBezTo>
                      <a:pt x="4" y="44"/>
                      <a:pt x="4" y="44"/>
                      <a:pt x="4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7"/>
                      <a:pt x="3" y="47"/>
                    </a:cubicBezTo>
                    <a:cubicBezTo>
                      <a:pt x="3" y="47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9"/>
                    </a:cubicBezTo>
                    <a:cubicBezTo>
                      <a:pt x="3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6" y="48"/>
                      <a:pt x="8" y="47"/>
                      <a:pt x="9" y="47"/>
                    </a:cubicBezTo>
                    <a:cubicBezTo>
                      <a:pt x="10" y="47"/>
                      <a:pt x="11" y="47"/>
                      <a:pt x="12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7"/>
                      <a:pt x="16" y="47"/>
                      <a:pt x="16" y="46"/>
                    </a:cubicBezTo>
                    <a:cubicBezTo>
                      <a:pt x="17" y="44"/>
                      <a:pt x="20" y="43"/>
                      <a:pt x="23" y="42"/>
                    </a:cubicBezTo>
                    <a:cubicBezTo>
                      <a:pt x="24" y="42"/>
                      <a:pt x="26" y="42"/>
                      <a:pt x="27" y="41"/>
                    </a:cubicBezTo>
                    <a:cubicBezTo>
                      <a:pt x="27" y="37"/>
                      <a:pt x="34" y="30"/>
                      <a:pt x="39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3" y="30"/>
                      <a:pt x="43" y="34"/>
                      <a:pt x="43" y="36"/>
                    </a:cubicBezTo>
                    <a:cubicBezTo>
                      <a:pt x="43" y="38"/>
                      <a:pt x="43" y="39"/>
                      <a:pt x="44" y="40"/>
                    </a:cubicBezTo>
                    <a:cubicBezTo>
                      <a:pt x="49" y="41"/>
                      <a:pt x="47" y="46"/>
                      <a:pt x="46" y="49"/>
                    </a:cubicBezTo>
                    <a:cubicBezTo>
                      <a:pt x="46" y="51"/>
                      <a:pt x="45" y="53"/>
                      <a:pt x="46" y="53"/>
                    </a:cubicBezTo>
                    <a:cubicBezTo>
                      <a:pt x="46" y="54"/>
                      <a:pt x="47" y="54"/>
                      <a:pt x="49" y="53"/>
                    </a:cubicBezTo>
                    <a:cubicBezTo>
                      <a:pt x="49" y="53"/>
                      <a:pt x="49" y="53"/>
                      <a:pt x="50" y="53"/>
                    </a:cubicBezTo>
                    <a:cubicBezTo>
                      <a:pt x="50" y="53"/>
                      <a:pt x="51" y="52"/>
                      <a:pt x="52" y="52"/>
                    </a:cubicBezTo>
                    <a:cubicBezTo>
                      <a:pt x="53" y="52"/>
                      <a:pt x="54" y="51"/>
                      <a:pt x="54" y="51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61" y="45"/>
                      <a:pt x="66" y="42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70" y="44"/>
                      <a:pt x="71" y="45"/>
                      <a:pt x="71" y="45"/>
                    </a:cubicBezTo>
                    <a:cubicBezTo>
                      <a:pt x="71" y="45"/>
                      <a:pt x="71" y="46"/>
                      <a:pt x="71" y="46"/>
                    </a:cubicBezTo>
                    <a:cubicBezTo>
                      <a:pt x="72" y="46"/>
                      <a:pt x="72" y="46"/>
                      <a:pt x="72" y="46"/>
                    </a:cubicBezTo>
                    <a:cubicBezTo>
                      <a:pt x="72" y="46"/>
                      <a:pt x="72" y="46"/>
                      <a:pt x="73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4" y="46"/>
                      <a:pt x="75" y="46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7" y="47"/>
                      <a:pt x="77" y="47"/>
                    </a:cubicBezTo>
                    <a:cubicBezTo>
                      <a:pt x="77" y="47"/>
                      <a:pt x="77" y="47"/>
                      <a:pt x="77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9" y="47"/>
                      <a:pt x="79" y="47"/>
                      <a:pt x="79" y="47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5"/>
                      <a:pt x="80" y="38"/>
                      <a:pt x="79" y="35"/>
                    </a:cubicBezTo>
                    <a:cubicBezTo>
                      <a:pt x="79" y="34"/>
                      <a:pt x="75" y="31"/>
                      <a:pt x="70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67" y="20"/>
                      <a:pt x="67" y="20"/>
                      <a:pt x="66" y="20"/>
                    </a:cubicBezTo>
                    <a:cubicBezTo>
                      <a:pt x="66" y="20"/>
                      <a:pt x="66" y="20"/>
                      <a:pt x="65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2" name="Freeform 1180"/>
              <p:cNvSpPr/>
              <p:nvPr/>
            </p:nvSpPr>
            <p:spPr bwMode="auto">
              <a:xfrm>
                <a:off x="3178" y="2419"/>
                <a:ext cx="29" cy="27"/>
              </a:xfrm>
              <a:custGeom>
                <a:avLst/>
                <a:rect l="l" t="t" r="r" b="b"/>
                <a:pathLst>
                  <a:path w="31" h="28">
                    <a:moveTo>
                      <a:pt x="31" y="27"/>
                    </a:move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6"/>
                      <a:pt x="31" y="26"/>
                      <a:pt x="31" y="25"/>
                    </a:cubicBezTo>
                    <a:cubicBezTo>
                      <a:pt x="31" y="25"/>
                      <a:pt x="30" y="25"/>
                      <a:pt x="30" y="25"/>
                    </a:cubicBezTo>
                    <a:cubicBezTo>
                      <a:pt x="30" y="25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29" y="21"/>
                      <a:pt x="28" y="21"/>
                    </a:cubicBezTo>
                    <a:cubicBezTo>
                      <a:pt x="26" y="19"/>
                      <a:pt x="23" y="17"/>
                      <a:pt x="23" y="15"/>
                    </a:cubicBezTo>
                    <a:cubicBezTo>
                      <a:pt x="23" y="14"/>
                      <a:pt x="22" y="12"/>
                      <a:pt x="21" y="11"/>
                    </a:cubicBezTo>
                    <a:cubicBezTo>
                      <a:pt x="20" y="9"/>
                      <a:pt x="19" y="7"/>
                      <a:pt x="19" y="5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7" y="2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1"/>
                      <a:pt x="15" y="0"/>
                      <a:pt x="15" y="0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6" y="0"/>
                      <a:pt x="4" y="1"/>
                      <a:pt x="2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5"/>
                      <a:pt x="0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1" y="10"/>
                      <a:pt x="2" y="10"/>
                      <a:pt x="3" y="10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8" y="11"/>
                      <a:pt x="9" y="11"/>
                    </a:cubicBezTo>
                    <a:cubicBezTo>
                      <a:pt x="9" y="11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5"/>
                      <a:pt x="12" y="15"/>
                      <a:pt x="13" y="15"/>
                    </a:cubicBezTo>
                    <a:cubicBezTo>
                      <a:pt x="13" y="15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7"/>
                      <a:pt x="14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7" y="18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9"/>
                      <a:pt x="19" y="19"/>
                      <a:pt x="19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3" y="20"/>
                      <a:pt x="25" y="21"/>
                      <a:pt x="26" y="23"/>
                    </a:cubicBezTo>
                    <a:cubicBezTo>
                      <a:pt x="27" y="23"/>
                      <a:pt x="27" y="24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6"/>
                      <a:pt x="29" y="26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8"/>
                      <a:pt x="31" y="28"/>
                      <a:pt x="31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3" name="Freeform 1181"/>
              <p:cNvSpPr/>
              <p:nvPr/>
            </p:nvSpPr>
            <p:spPr bwMode="auto">
              <a:xfrm>
                <a:off x="3197" y="2412"/>
                <a:ext cx="46" cy="38"/>
              </a:xfrm>
              <a:custGeom>
                <a:avLst/>
                <a:rect l="l" t="t" r="r" b="b"/>
                <a:pathLst>
                  <a:path w="48" h="40">
                    <a:moveTo>
                      <a:pt x="13" y="0"/>
                    </a:moveTo>
                    <a:cubicBezTo>
                      <a:pt x="12" y="0"/>
                      <a:pt x="12" y="1"/>
                      <a:pt x="12" y="1"/>
                    </a:cubicBezTo>
                    <a:cubicBezTo>
                      <a:pt x="12" y="1"/>
                      <a:pt x="13" y="2"/>
                      <a:pt x="13" y="2"/>
                    </a:cubicBezTo>
                    <a:cubicBezTo>
                      <a:pt x="15" y="3"/>
                      <a:pt x="16" y="4"/>
                      <a:pt x="16" y="6"/>
                    </a:cubicBezTo>
                    <a:cubicBezTo>
                      <a:pt x="16" y="6"/>
                      <a:pt x="16" y="7"/>
                      <a:pt x="15" y="8"/>
                    </a:cubicBezTo>
                    <a:cubicBezTo>
                      <a:pt x="14" y="9"/>
                      <a:pt x="12" y="10"/>
                      <a:pt x="10" y="10"/>
                    </a:cubicBezTo>
                    <a:cubicBezTo>
                      <a:pt x="8" y="10"/>
                      <a:pt x="5" y="9"/>
                      <a:pt x="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6"/>
                      <a:pt x="1" y="6"/>
                      <a:pt x="1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1" y="7"/>
                    </a:cubicBezTo>
                    <a:cubicBezTo>
                      <a:pt x="2" y="9"/>
                      <a:pt x="4" y="11"/>
                      <a:pt x="3" y="13"/>
                    </a:cubicBezTo>
                    <a:cubicBezTo>
                      <a:pt x="3" y="13"/>
                      <a:pt x="3" y="14"/>
                      <a:pt x="4" y="15"/>
                    </a:cubicBezTo>
                    <a:cubicBezTo>
                      <a:pt x="4" y="15"/>
                      <a:pt x="4" y="16"/>
                      <a:pt x="5" y="16"/>
                    </a:cubicBezTo>
                    <a:cubicBezTo>
                      <a:pt x="6" y="17"/>
                      <a:pt x="7" y="19"/>
                      <a:pt x="7" y="22"/>
                    </a:cubicBezTo>
                    <a:cubicBezTo>
                      <a:pt x="7" y="22"/>
                      <a:pt x="9" y="24"/>
                      <a:pt x="10" y="25"/>
                    </a:cubicBezTo>
                    <a:cubicBezTo>
                      <a:pt x="12" y="26"/>
                      <a:pt x="14" y="28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2"/>
                      <a:pt x="15" y="32"/>
                    </a:cubicBezTo>
                    <a:cubicBezTo>
                      <a:pt x="15" y="32"/>
                      <a:pt x="15" y="32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8" y="32"/>
                      <a:pt x="20" y="30"/>
                      <a:pt x="22" y="29"/>
                    </a:cubicBezTo>
                    <a:cubicBezTo>
                      <a:pt x="24" y="27"/>
                      <a:pt x="25" y="26"/>
                      <a:pt x="27" y="25"/>
                    </a:cubicBezTo>
                    <a:cubicBezTo>
                      <a:pt x="29" y="24"/>
                      <a:pt x="31" y="25"/>
                      <a:pt x="32" y="27"/>
                    </a:cubicBezTo>
                    <a:cubicBezTo>
                      <a:pt x="34" y="29"/>
                      <a:pt x="33" y="35"/>
                      <a:pt x="32" y="38"/>
                    </a:cubicBezTo>
                    <a:cubicBezTo>
                      <a:pt x="32" y="38"/>
                      <a:pt x="33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4" y="39"/>
                      <a:pt x="35" y="39"/>
                    </a:cubicBezTo>
                    <a:cubicBezTo>
                      <a:pt x="35" y="40"/>
                      <a:pt x="36" y="40"/>
                      <a:pt x="36" y="40"/>
                    </a:cubicBezTo>
                    <a:cubicBezTo>
                      <a:pt x="37" y="38"/>
                      <a:pt x="37" y="37"/>
                      <a:pt x="39" y="35"/>
                    </a:cubicBezTo>
                    <a:cubicBezTo>
                      <a:pt x="44" y="29"/>
                      <a:pt x="48" y="19"/>
                      <a:pt x="45" y="14"/>
                    </a:cubicBezTo>
                    <a:cubicBezTo>
                      <a:pt x="44" y="12"/>
                      <a:pt x="40" y="7"/>
                      <a:pt x="37" y="3"/>
                    </a:cubicBezTo>
                    <a:cubicBezTo>
                      <a:pt x="37" y="3"/>
                      <a:pt x="36" y="3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5" y="4"/>
                      <a:pt x="35" y="4"/>
                      <a:pt x="34" y="4"/>
                    </a:cubicBezTo>
                    <a:cubicBezTo>
                      <a:pt x="34" y="4"/>
                      <a:pt x="34" y="5"/>
                      <a:pt x="34" y="5"/>
                    </a:cubicBezTo>
                    <a:cubicBezTo>
                      <a:pt x="34" y="5"/>
                      <a:pt x="33" y="5"/>
                      <a:pt x="33" y="5"/>
                    </a:cubicBezTo>
                    <a:cubicBezTo>
                      <a:pt x="32" y="5"/>
                      <a:pt x="31" y="5"/>
                      <a:pt x="31" y="6"/>
                    </a:cubicBezTo>
                    <a:cubicBezTo>
                      <a:pt x="31" y="7"/>
                      <a:pt x="30" y="8"/>
                      <a:pt x="28" y="8"/>
                    </a:cubicBezTo>
                    <a:cubicBezTo>
                      <a:pt x="27" y="8"/>
                      <a:pt x="26" y="8"/>
                      <a:pt x="26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3" y="7"/>
                      <a:pt x="22" y="6"/>
                      <a:pt x="20" y="4"/>
                    </a:cubicBezTo>
                    <a:cubicBezTo>
                      <a:pt x="19" y="3"/>
                      <a:pt x="17" y="1"/>
                      <a:pt x="16" y="1"/>
                    </a:cubicBezTo>
                    <a:cubicBezTo>
                      <a:pt x="15" y="1"/>
                      <a:pt x="15" y="1"/>
                      <a:pt x="14" y="0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4" name="Freeform 1182"/>
              <p:cNvSpPr/>
              <p:nvPr/>
            </p:nvSpPr>
            <p:spPr bwMode="auto">
              <a:xfrm>
                <a:off x="3365" y="2457"/>
                <a:ext cx="121" cy="106"/>
              </a:xfrm>
              <a:custGeom>
                <a:avLst/>
                <a:rect l="l" t="t" r="r" b="b"/>
                <a:pathLst>
                  <a:path w="126" h="110">
                    <a:moveTo>
                      <a:pt x="125" y="23"/>
                    </a:moveTo>
                    <a:cubicBezTo>
                      <a:pt x="125" y="23"/>
                      <a:pt x="125" y="23"/>
                      <a:pt x="125" y="23"/>
                    </a:cubicBezTo>
                    <a:cubicBezTo>
                      <a:pt x="124" y="23"/>
                      <a:pt x="124" y="22"/>
                      <a:pt x="124" y="22"/>
                    </a:cubicBezTo>
                    <a:cubicBezTo>
                      <a:pt x="123" y="21"/>
                      <a:pt x="123" y="20"/>
                      <a:pt x="122" y="19"/>
                    </a:cubicBezTo>
                    <a:cubicBezTo>
                      <a:pt x="122" y="18"/>
                      <a:pt x="123" y="16"/>
                      <a:pt x="123" y="15"/>
                    </a:cubicBezTo>
                    <a:cubicBezTo>
                      <a:pt x="123" y="15"/>
                      <a:pt x="123" y="14"/>
                      <a:pt x="124" y="14"/>
                    </a:cubicBezTo>
                    <a:cubicBezTo>
                      <a:pt x="125" y="11"/>
                      <a:pt x="125" y="10"/>
                      <a:pt x="124" y="9"/>
                    </a:cubicBezTo>
                    <a:cubicBezTo>
                      <a:pt x="120" y="7"/>
                      <a:pt x="120" y="4"/>
                      <a:pt x="120" y="2"/>
                    </a:cubicBezTo>
                    <a:cubicBezTo>
                      <a:pt x="120" y="1"/>
                      <a:pt x="120" y="0"/>
                      <a:pt x="120" y="0"/>
                    </a:cubicBezTo>
                    <a:cubicBezTo>
                      <a:pt x="117" y="0"/>
                      <a:pt x="112" y="6"/>
                      <a:pt x="112" y="8"/>
                    </a:cubicBezTo>
                    <a:cubicBezTo>
                      <a:pt x="112" y="11"/>
                      <a:pt x="108" y="12"/>
                      <a:pt x="105" y="12"/>
                    </a:cubicBezTo>
                    <a:cubicBezTo>
                      <a:pt x="104" y="13"/>
                      <a:pt x="102" y="13"/>
                      <a:pt x="101" y="13"/>
                    </a:cubicBezTo>
                    <a:cubicBezTo>
                      <a:pt x="101" y="17"/>
                      <a:pt x="97" y="17"/>
                      <a:pt x="96" y="17"/>
                    </a:cubicBezTo>
                    <a:cubicBezTo>
                      <a:pt x="93" y="17"/>
                      <a:pt x="93" y="17"/>
                      <a:pt x="93" y="17"/>
                    </a:cubicBezTo>
                    <a:cubicBezTo>
                      <a:pt x="90" y="17"/>
                      <a:pt x="90" y="17"/>
                      <a:pt x="89" y="17"/>
                    </a:cubicBezTo>
                    <a:cubicBezTo>
                      <a:pt x="89" y="19"/>
                      <a:pt x="88" y="19"/>
                      <a:pt x="86" y="19"/>
                    </a:cubicBezTo>
                    <a:cubicBezTo>
                      <a:pt x="86" y="19"/>
                      <a:pt x="86" y="19"/>
                      <a:pt x="86" y="19"/>
                    </a:cubicBezTo>
                    <a:cubicBezTo>
                      <a:pt x="86" y="19"/>
                      <a:pt x="85" y="19"/>
                      <a:pt x="85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0" y="17"/>
                      <a:pt x="80" y="16"/>
                      <a:pt x="80" y="16"/>
                    </a:cubicBezTo>
                    <a:cubicBezTo>
                      <a:pt x="80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6" y="16"/>
                      <a:pt x="74" y="15"/>
                      <a:pt x="73" y="14"/>
                    </a:cubicBezTo>
                    <a:cubicBezTo>
                      <a:pt x="72" y="13"/>
                      <a:pt x="71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6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4" y="13"/>
                      <a:pt x="64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2"/>
                      <a:pt x="62" y="12"/>
                      <a:pt x="62" y="12"/>
                    </a:cubicBezTo>
                    <a:cubicBezTo>
                      <a:pt x="62" y="12"/>
                      <a:pt x="62" y="12"/>
                      <a:pt x="61" y="12"/>
                    </a:cubicBezTo>
                    <a:cubicBezTo>
                      <a:pt x="61" y="11"/>
                      <a:pt x="60" y="11"/>
                      <a:pt x="59" y="11"/>
                    </a:cubicBezTo>
                    <a:cubicBezTo>
                      <a:pt x="59" y="11"/>
                      <a:pt x="57" y="12"/>
                      <a:pt x="57" y="13"/>
                    </a:cubicBezTo>
                    <a:cubicBezTo>
                      <a:pt x="55" y="14"/>
                      <a:pt x="54" y="16"/>
                      <a:pt x="51" y="16"/>
                    </a:cubicBezTo>
                    <a:cubicBezTo>
                      <a:pt x="51" y="16"/>
                      <a:pt x="50" y="16"/>
                      <a:pt x="50" y="16"/>
                    </a:cubicBezTo>
                    <a:cubicBezTo>
                      <a:pt x="49" y="16"/>
                      <a:pt x="49" y="17"/>
                      <a:pt x="48" y="18"/>
                    </a:cubicBezTo>
                    <a:cubicBezTo>
                      <a:pt x="47" y="20"/>
                      <a:pt x="46" y="23"/>
                      <a:pt x="46" y="24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5" y="29"/>
                      <a:pt x="41" y="30"/>
                      <a:pt x="36" y="31"/>
                    </a:cubicBezTo>
                    <a:cubicBezTo>
                      <a:pt x="34" y="32"/>
                      <a:pt x="30" y="33"/>
                      <a:pt x="30" y="34"/>
                    </a:cubicBezTo>
                    <a:cubicBezTo>
                      <a:pt x="30" y="36"/>
                      <a:pt x="29" y="37"/>
                      <a:pt x="28" y="39"/>
                    </a:cubicBezTo>
                    <a:cubicBezTo>
                      <a:pt x="26" y="40"/>
                      <a:pt x="24" y="42"/>
                      <a:pt x="21" y="42"/>
                    </a:cubicBezTo>
                    <a:cubicBezTo>
                      <a:pt x="18" y="42"/>
                      <a:pt x="16" y="40"/>
                      <a:pt x="16" y="39"/>
                    </a:cubicBezTo>
                    <a:cubicBezTo>
                      <a:pt x="16" y="38"/>
                      <a:pt x="16" y="38"/>
                      <a:pt x="13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1" y="38"/>
                      <a:pt x="11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9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40"/>
                      <a:pt x="7" y="40"/>
                      <a:pt x="7" y="41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4"/>
                      <a:pt x="6" y="46"/>
                      <a:pt x="5" y="48"/>
                    </a:cubicBezTo>
                    <a:cubicBezTo>
                      <a:pt x="4" y="48"/>
                      <a:pt x="4" y="49"/>
                      <a:pt x="3" y="49"/>
                    </a:cubicBezTo>
                    <a:cubicBezTo>
                      <a:pt x="3" y="50"/>
                      <a:pt x="2" y="50"/>
                      <a:pt x="2" y="51"/>
                    </a:cubicBezTo>
                    <a:cubicBezTo>
                      <a:pt x="2" y="51"/>
                      <a:pt x="2" y="52"/>
                      <a:pt x="2" y="52"/>
                    </a:cubicBezTo>
                    <a:cubicBezTo>
                      <a:pt x="1" y="54"/>
                      <a:pt x="0" y="57"/>
                      <a:pt x="1" y="59"/>
                    </a:cubicBezTo>
                    <a:cubicBezTo>
                      <a:pt x="2" y="61"/>
                      <a:pt x="2" y="63"/>
                      <a:pt x="1" y="65"/>
                    </a:cubicBezTo>
                    <a:cubicBezTo>
                      <a:pt x="1" y="67"/>
                      <a:pt x="0" y="69"/>
                      <a:pt x="1" y="71"/>
                    </a:cubicBezTo>
                    <a:cubicBezTo>
                      <a:pt x="2" y="74"/>
                      <a:pt x="3" y="78"/>
                      <a:pt x="3" y="81"/>
                    </a:cubicBezTo>
                    <a:cubicBezTo>
                      <a:pt x="3" y="82"/>
                      <a:pt x="3" y="83"/>
                      <a:pt x="3" y="84"/>
                    </a:cubicBezTo>
                    <a:cubicBezTo>
                      <a:pt x="3" y="84"/>
                      <a:pt x="4" y="84"/>
                      <a:pt x="5" y="84"/>
                    </a:cubicBezTo>
                    <a:cubicBezTo>
                      <a:pt x="8" y="85"/>
                      <a:pt x="12" y="86"/>
                      <a:pt x="14" y="90"/>
                    </a:cubicBezTo>
                    <a:cubicBezTo>
                      <a:pt x="15" y="92"/>
                      <a:pt x="14" y="93"/>
                      <a:pt x="13" y="95"/>
                    </a:cubicBezTo>
                    <a:cubicBezTo>
                      <a:pt x="12" y="98"/>
                      <a:pt x="9" y="101"/>
                      <a:pt x="6" y="103"/>
                    </a:cubicBezTo>
                    <a:cubicBezTo>
                      <a:pt x="5" y="105"/>
                      <a:pt x="3" y="106"/>
                      <a:pt x="2" y="107"/>
                    </a:cubicBezTo>
                    <a:cubicBezTo>
                      <a:pt x="2" y="107"/>
                      <a:pt x="3" y="107"/>
                      <a:pt x="4" y="108"/>
                    </a:cubicBezTo>
                    <a:cubicBezTo>
                      <a:pt x="4" y="108"/>
                      <a:pt x="5" y="108"/>
                      <a:pt x="6" y="109"/>
                    </a:cubicBezTo>
                    <a:cubicBezTo>
                      <a:pt x="6" y="109"/>
                      <a:pt x="7" y="109"/>
                      <a:pt x="8" y="109"/>
                    </a:cubicBezTo>
                    <a:cubicBezTo>
                      <a:pt x="8" y="109"/>
                      <a:pt x="9" y="109"/>
                      <a:pt x="10" y="109"/>
                    </a:cubicBezTo>
                    <a:cubicBezTo>
                      <a:pt x="11" y="109"/>
                      <a:pt x="11" y="109"/>
                      <a:pt x="12" y="109"/>
                    </a:cubicBezTo>
                    <a:cubicBezTo>
                      <a:pt x="13" y="109"/>
                      <a:pt x="14" y="109"/>
                      <a:pt x="15" y="109"/>
                    </a:cubicBezTo>
                    <a:cubicBezTo>
                      <a:pt x="15" y="110"/>
                      <a:pt x="16" y="110"/>
                      <a:pt x="16" y="110"/>
                    </a:cubicBezTo>
                    <a:cubicBezTo>
                      <a:pt x="18" y="110"/>
                      <a:pt x="19" y="110"/>
                      <a:pt x="20" y="110"/>
                    </a:cubicBezTo>
                    <a:cubicBezTo>
                      <a:pt x="21" y="110"/>
                      <a:pt x="22" y="110"/>
                      <a:pt x="23" y="110"/>
                    </a:cubicBezTo>
                    <a:cubicBezTo>
                      <a:pt x="32" y="110"/>
                      <a:pt x="52" y="108"/>
                      <a:pt x="60" y="106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2" y="106"/>
                      <a:pt x="63" y="105"/>
                      <a:pt x="64" y="105"/>
                    </a:cubicBezTo>
                    <a:cubicBezTo>
                      <a:pt x="64" y="105"/>
                      <a:pt x="64" y="105"/>
                      <a:pt x="63" y="104"/>
                    </a:cubicBezTo>
                    <a:cubicBezTo>
                      <a:pt x="63" y="103"/>
                      <a:pt x="63" y="102"/>
                      <a:pt x="63" y="101"/>
                    </a:cubicBezTo>
                    <a:cubicBezTo>
                      <a:pt x="63" y="98"/>
                      <a:pt x="62" y="97"/>
                      <a:pt x="62" y="96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3" y="92"/>
                      <a:pt x="69" y="88"/>
                      <a:pt x="74" y="88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76" y="88"/>
                      <a:pt x="77" y="88"/>
                      <a:pt x="78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4"/>
                      <a:pt x="87" y="81"/>
                      <a:pt x="91" y="81"/>
                    </a:cubicBezTo>
                    <a:cubicBezTo>
                      <a:pt x="94" y="81"/>
                      <a:pt x="95" y="82"/>
                      <a:pt x="95" y="83"/>
                    </a:cubicBezTo>
                    <a:cubicBezTo>
                      <a:pt x="95" y="83"/>
                      <a:pt x="95" y="83"/>
                      <a:pt x="95" y="83"/>
                    </a:cubicBezTo>
                    <a:cubicBezTo>
                      <a:pt x="95" y="83"/>
                      <a:pt x="96" y="82"/>
                      <a:pt x="96" y="79"/>
                    </a:cubicBezTo>
                    <a:cubicBezTo>
                      <a:pt x="96" y="78"/>
                      <a:pt x="96" y="77"/>
                      <a:pt x="97" y="76"/>
                    </a:cubicBezTo>
                    <a:cubicBezTo>
                      <a:pt x="97" y="71"/>
                      <a:pt x="97" y="65"/>
                      <a:pt x="102" y="65"/>
                    </a:cubicBezTo>
                    <a:cubicBezTo>
                      <a:pt x="105" y="65"/>
                      <a:pt x="108" y="63"/>
                      <a:pt x="108" y="62"/>
                    </a:cubicBezTo>
                    <a:cubicBezTo>
                      <a:pt x="108" y="62"/>
                      <a:pt x="107" y="61"/>
                      <a:pt x="106" y="60"/>
                    </a:cubicBezTo>
                    <a:cubicBezTo>
                      <a:pt x="105" y="58"/>
                      <a:pt x="103" y="56"/>
                      <a:pt x="105" y="53"/>
                    </a:cubicBezTo>
                    <a:cubicBezTo>
                      <a:pt x="105" y="53"/>
                      <a:pt x="107" y="53"/>
                      <a:pt x="107" y="53"/>
                    </a:cubicBezTo>
                    <a:cubicBezTo>
                      <a:pt x="108" y="53"/>
                      <a:pt x="110" y="53"/>
                      <a:pt x="111" y="53"/>
                    </a:cubicBezTo>
                    <a:cubicBezTo>
                      <a:pt x="113" y="54"/>
                      <a:pt x="115" y="54"/>
                      <a:pt x="116" y="54"/>
                    </a:cubicBezTo>
                    <a:cubicBezTo>
                      <a:pt x="117" y="54"/>
                      <a:pt x="117" y="54"/>
                      <a:pt x="117" y="54"/>
                    </a:cubicBezTo>
                    <a:cubicBezTo>
                      <a:pt x="117" y="53"/>
                      <a:pt x="117" y="52"/>
                      <a:pt x="117" y="51"/>
                    </a:cubicBezTo>
                    <a:cubicBezTo>
                      <a:pt x="117" y="49"/>
                      <a:pt x="117" y="47"/>
                      <a:pt x="118" y="45"/>
                    </a:cubicBezTo>
                    <a:cubicBezTo>
                      <a:pt x="119" y="44"/>
                      <a:pt x="120" y="43"/>
                      <a:pt x="121" y="42"/>
                    </a:cubicBezTo>
                    <a:cubicBezTo>
                      <a:pt x="122" y="41"/>
                      <a:pt x="123" y="39"/>
                      <a:pt x="123" y="38"/>
                    </a:cubicBezTo>
                    <a:cubicBezTo>
                      <a:pt x="123" y="38"/>
                      <a:pt x="123" y="37"/>
                      <a:pt x="123" y="37"/>
                    </a:cubicBezTo>
                    <a:cubicBezTo>
                      <a:pt x="123" y="35"/>
                      <a:pt x="123" y="34"/>
                      <a:pt x="122" y="33"/>
                    </a:cubicBezTo>
                    <a:cubicBezTo>
                      <a:pt x="120" y="31"/>
                      <a:pt x="119" y="29"/>
                      <a:pt x="120" y="27"/>
                    </a:cubicBezTo>
                    <a:cubicBezTo>
                      <a:pt x="121" y="25"/>
                      <a:pt x="122" y="24"/>
                      <a:pt x="125" y="24"/>
                    </a:cubicBezTo>
                    <a:cubicBezTo>
                      <a:pt x="125" y="24"/>
                      <a:pt x="125" y="24"/>
                      <a:pt x="125" y="24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6" y="23"/>
                      <a:pt x="125" y="23"/>
                      <a:pt x="125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75" name="Freeform 1183"/>
              <p:cNvSpPr/>
              <p:nvPr/>
            </p:nvSpPr>
            <p:spPr bwMode="auto">
              <a:xfrm>
                <a:off x="3373" y="2475"/>
                <a:ext cx="171" cy="156"/>
              </a:xfrm>
              <a:custGeom>
                <a:avLst/>
                <a:rect l="l" t="t" r="r" b="b"/>
                <a:pathLst>
                  <a:path w="179" h="163">
                    <a:moveTo>
                      <a:pt x="179" y="20"/>
                    </a:moveTo>
                    <a:cubicBezTo>
                      <a:pt x="178" y="20"/>
                      <a:pt x="178" y="20"/>
                      <a:pt x="178" y="20"/>
                    </a:cubicBezTo>
                    <a:cubicBezTo>
                      <a:pt x="177" y="19"/>
                      <a:pt x="177" y="19"/>
                      <a:pt x="177" y="19"/>
                    </a:cubicBezTo>
                    <a:cubicBezTo>
                      <a:pt x="176" y="19"/>
                      <a:pt x="176" y="19"/>
                      <a:pt x="176" y="19"/>
                    </a:cubicBezTo>
                    <a:cubicBezTo>
                      <a:pt x="175" y="18"/>
                      <a:pt x="175" y="18"/>
                      <a:pt x="174" y="18"/>
                    </a:cubicBezTo>
                    <a:cubicBezTo>
                      <a:pt x="174" y="18"/>
                      <a:pt x="174" y="18"/>
                      <a:pt x="174" y="18"/>
                    </a:cubicBezTo>
                    <a:cubicBezTo>
                      <a:pt x="173" y="17"/>
                      <a:pt x="172" y="17"/>
                      <a:pt x="172" y="16"/>
                    </a:cubicBezTo>
                    <a:cubicBezTo>
                      <a:pt x="166" y="14"/>
                      <a:pt x="165" y="9"/>
                      <a:pt x="165" y="7"/>
                    </a:cubicBezTo>
                    <a:cubicBezTo>
                      <a:pt x="164" y="6"/>
                      <a:pt x="162" y="4"/>
                      <a:pt x="160" y="3"/>
                    </a:cubicBezTo>
                    <a:cubicBezTo>
                      <a:pt x="159" y="2"/>
                      <a:pt x="158" y="1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5" y="0"/>
                      <a:pt x="154" y="0"/>
                      <a:pt x="153" y="0"/>
                    </a:cubicBezTo>
                    <a:cubicBezTo>
                      <a:pt x="152" y="1"/>
                      <a:pt x="152" y="1"/>
                      <a:pt x="152" y="1"/>
                    </a:cubicBezTo>
                    <a:cubicBezTo>
                      <a:pt x="152" y="1"/>
                      <a:pt x="152" y="1"/>
                      <a:pt x="152" y="1"/>
                    </a:cubicBezTo>
                    <a:cubicBezTo>
                      <a:pt x="152" y="1"/>
                      <a:pt x="152" y="1"/>
                      <a:pt x="152" y="1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1" y="0"/>
                      <a:pt x="151" y="0"/>
                      <a:pt x="150" y="0"/>
                    </a:cubicBezTo>
                    <a:cubicBezTo>
                      <a:pt x="150" y="0"/>
                      <a:pt x="150" y="1"/>
                      <a:pt x="149" y="1"/>
                    </a:cubicBezTo>
                    <a:cubicBezTo>
                      <a:pt x="149" y="1"/>
                      <a:pt x="148" y="1"/>
                      <a:pt x="148" y="2"/>
                    </a:cubicBezTo>
                    <a:cubicBezTo>
                      <a:pt x="147" y="2"/>
                      <a:pt x="147" y="2"/>
                      <a:pt x="147" y="2"/>
                    </a:cubicBezTo>
                    <a:cubicBezTo>
                      <a:pt x="146" y="2"/>
                      <a:pt x="146" y="2"/>
                      <a:pt x="145" y="3"/>
                    </a:cubicBezTo>
                    <a:cubicBezTo>
                      <a:pt x="145" y="3"/>
                      <a:pt x="144" y="3"/>
                      <a:pt x="144" y="3"/>
                    </a:cubicBezTo>
                    <a:cubicBezTo>
                      <a:pt x="143" y="3"/>
                      <a:pt x="143" y="3"/>
                      <a:pt x="142" y="3"/>
                    </a:cubicBezTo>
                    <a:cubicBezTo>
                      <a:pt x="141" y="3"/>
                      <a:pt x="140" y="3"/>
                      <a:pt x="139" y="3"/>
                    </a:cubicBezTo>
                    <a:cubicBezTo>
                      <a:pt x="139" y="2"/>
                      <a:pt x="138" y="2"/>
                      <a:pt x="138" y="2"/>
                    </a:cubicBezTo>
                    <a:cubicBezTo>
                      <a:pt x="134" y="2"/>
                      <a:pt x="129" y="4"/>
                      <a:pt x="125" y="7"/>
                    </a:cubicBezTo>
                    <a:cubicBezTo>
                      <a:pt x="124" y="8"/>
                      <a:pt x="122" y="9"/>
                      <a:pt x="119" y="9"/>
                    </a:cubicBezTo>
                    <a:cubicBezTo>
                      <a:pt x="118" y="10"/>
                      <a:pt x="118" y="10"/>
                      <a:pt x="117" y="10"/>
                    </a:cubicBezTo>
                    <a:cubicBezTo>
                      <a:pt x="116" y="10"/>
                      <a:pt x="116" y="10"/>
                      <a:pt x="116" y="11"/>
                    </a:cubicBezTo>
                    <a:cubicBezTo>
                      <a:pt x="116" y="11"/>
                      <a:pt x="116" y="12"/>
                      <a:pt x="116" y="12"/>
                    </a:cubicBezTo>
                    <a:cubicBezTo>
                      <a:pt x="119" y="14"/>
                      <a:pt x="119" y="17"/>
                      <a:pt x="119" y="18"/>
                    </a:cubicBezTo>
                    <a:cubicBezTo>
                      <a:pt x="119" y="19"/>
                      <a:pt x="119" y="19"/>
                      <a:pt x="119" y="20"/>
                    </a:cubicBezTo>
                    <a:cubicBezTo>
                      <a:pt x="119" y="23"/>
                      <a:pt x="117" y="25"/>
                      <a:pt x="116" y="27"/>
                    </a:cubicBezTo>
                    <a:cubicBezTo>
                      <a:pt x="115" y="28"/>
                      <a:pt x="114" y="29"/>
                      <a:pt x="113" y="29"/>
                    </a:cubicBezTo>
                    <a:cubicBezTo>
                      <a:pt x="113" y="30"/>
                      <a:pt x="113" y="31"/>
                      <a:pt x="113" y="33"/>
                    </a:cubicBezTo>
                    <a:cubicBezTo>
                      <a:pt x="113" y="34"/>
                      <a:pt x="113" y="36"/>
                      <a:pt x="113" y="38"/>
                    </a:cubicBezTo>
                    <a:cubicBezTo>
                      <a:pt x="112" y="39"/>
                      <a:pt x="111" y="40"/>
                      <a:pt x="108" y="40"/>
                    </a:cubicBezTo>
                    <a:cubicBezTo>
                      <a:pt x="107" y="40"/>
                      <a:pt x="104" y="40"/>
                      <a:pt x="102" y="39"/>
                    </a:cubicBezTo>
                    <a:cubicBezTo>
                      <a:pt x="102" y="39"/>
                      <a:pt x="101" y="39"/>
                      <a:pt x="101" y="39"/>
                    </a:cubicBezTo>
                    <a:cubicBezTo>
                      <a:pt x="101" y="39"/>
                      <a:pt x="101" y="40"/>
                      <a:pt x="101" y="40"/>
                    </a:cubicBezTo>
                    <a:cubicBezTo>
                      <a:pt x="102" y="41"/>
                      <a:pt x="103" y="43"/>
                      <a:pt x="104" y="44"/>
                    </a:cubicBezTo>
                    <a:cubicBezTo>
                      <a:pt x="104" y="45"/>
                      <a:pt x="104" y="46"/>
                      <a:pt x="103" y="47"/>
                    </a:cubicBezTo>
                    <a:cubicBezTo>
                      <a:pt x="101" y="49"/>
                      <a:pt x="98" y="51"/>
                      <a:pt x="94" y="51"/>
                    </a:cubicBezTo>
                    <a:cubicBezTo>
                      <a:pt x="93" y="51"/>
                      <a:pt x="93" y="53"/>
                      <a:pt x="93" y="58"/>
                    </a:cubicBezTo>
                    <a:cubicBezTo>
                      <a:pt x="92" y="59"/>
                      <a:pt x="92" y="60"/>
                      <a:pt x="92" y="61"/>
                    </a:cubicBezTo>
                    <a:cubicBezTo>
                      <a:pt x="92" y="70"/>
                      <a:pt x="85" y="71"/>
                      <a:pt x="83" y="67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0" y="67"/>
                      <a:pt x="76" y="69"/>
                      <a:pt x="75" y="70"/>
                    </a:cubicBezTo>
                    <a:cubicBezTo>
                      <a:pt x="75" y="72"/>
                      <a:pt x="74" y="74"/>
                      <a:pt x="70" y="74"/>
                    </a:cubicBezTo>
                    <a:cubicBezTo>
                      <a:pt x="69" y="74"/>
                      <a:pt x="68" y="74"/>
                      <a:pt x="66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2" y="74"/>
                      <a:pt x="59" y="77"/>
                      <a:pt x="58" y="78"/>
                    </a:cubicBezTo>
                    <a:cubicBezTo>
                      <a:pt x="58" y="78"/>
                      <a:pt x="59" y="80"/>
                      <a:pt x="59" y="82"/>
                    </a:cubicBezTo>
                    <a:cubicBezTo>
                      <a:pt x="60" y="86"/>
                      <a:pt x="60" y="88"/>
                      <a:pt x="59" y="89"/>
                    </a:cubicBezTo>
                    <a:cubicBezTo>
                      <a:pt x="58" y="93"/>
                      <a:pt x="21" y="96"/>
                      <a:pt x="15" y="96"/>
                    </a:cubicBezTo>
                    <a:cubicBezTo>
                      <a:pt x="14" y="96"/>
                      <a:pt x="13" y="96"/>
                      <a:pt x="12" y="96"/>
                    </a:cubicBezTo>
                    <a:cubicBezTo>
                      <a:pt x="10" y="96"/>
                      <a:pt x="8" y="96"/>
                      <a:pt x="7" y="95"/>
                    </a:cubicBezTo>
                    <a:cubicBezTo>
                      <a:pt x="6" y="95"/>
                      <a:pt x="6" y="95"/>
                      <a:pt x="5" y="95"/>
                    </a:cubicBezTo>
                    <a:cubicBezTo>
                      <a:pt x="4" y="95"/>
                      <a:pt x="2" y="95"/>
                      <a:pt x="1" y="95"/>
                    </a:cubicBezTo>
                    <a:cubicBezTo>
                      <a:pt x="1" y="95"/>
                      <a:pt x="0" y="95"/>
                      <a:pt x="0" y="95"/>
                    </a:cubicBezTo>
                    <a:cubicBezTo>
                      <a:pt x="0" y="95"/>
                      <a:pt x="1" y="96"/>
                      <a:pt x="1" y="96"/>
                    </a:cubicBezTo>
                    <a:cubicBezTo>
                      <a:pt x="1" y="96"/>
                      <a:pt x="1" y="97"/>
                      <a:pt x="2" y="97"/>
                    </a:cubicBezTo>
                    <a:cubicBezTo>
                      <a:pt x="2" y="97"/>
                      <a:pt x="2" y="97"/>
                      <a:pt x="2" y="98"/>
                    </a:cubicBezTo>
                    <a:cubicBezTo>
                      <a:pt x="2" y="98"/>
                      <a:pt x="2" y="98"/>
                      <a:pt x="2" y="99"/>
                    </a:cubicBezTo>
                    <a:cubicBezTo>
                      <a:pt x="4" y="101"/>
                      <a:pt x="6" y="103"/>
                      <a:pt x="9" y="104"/>
                    </a:cubicBezTo>
                    <a:cubicBezTo>
                      <a:pt x="10" y="105"/>
                      <a:pt x="11" y="106"/>
                      <a:pt x="12" y="106"/>
                    </a:cubicBezTo>
                    <a:cubicBezTo>
                      <a:pt x="17" y="108"/>
                      <a:pt x="17" y="113"/>
                      <a:pt x="17" y="116"/>
                    </a:cubicBezTo>
                    <a:cubicBezTo>
                      <a:pt x="18" y="117"/>
                      <a:pt x="18" y="118"/>
                      <a:pt x="18" y="119"/>
                    </a:cubicBezTo>
                    <a:cubicBezTo>
                      <a:pt x="21" y="120"/>
                      <a:pt x="23" y="125"/>
                      <a:pt x="23" y="128"/>
                    </a:cubicBezTo>
                    <a:cubicBezTo>
                      <a:pt x="23" y="128"/>
                      <a:pt x="23" y="129"/>
                      <a:pt x="23" y="129"/>
                    </a:cubicBezTo>
                    <a:cubicBezTo>
                      <a:pt x="22" y="130"/>
                      <a:pt x="21" y="131"/>
                      <a:pt x="20" y="131"/>
                    </a:cubicBezTo>
                    <a:cubicBezTo>
                      <a:pt x="17" y="131"/>
                      <a:pt x="15" y="132"/>
                      <a:pt x="13" y="133"/>
                    </a:cubicBezTo>
                    <a:cubicBezTo>
                      <a:pt x="12" y="133"/>
                      <a:pt x="11" y="134"/>
                      <a:pt x="10" y="134"/>
                    </a:cubicBezTo>
                    <a:cubicBezTo>
                      <a:pt x="8" y="135"/>
                      <a:pt x="4" y="139"/>
                      <a:pt x="4" y="144"/>
                    </a:cubicBezTo>
                    <a:cubicBezTo>
                      <a:pt x="4" y="144"/>
                      <a:pt x="4" y="144"/>
                      <a:pt x="4" y="145"/>
                    </a:cubicBezTo>
                    <a:cubicBezTo>
                      <a:pt x="5" y="145"/>
                      <a:pt x="6" y="145"/>
                      <a:pt x="7" y="145"/>
                    </a:cubicBezTo>
                    <a:cubicBezTo>
                      <a:pt x="17" y="145"/>
                      <a:pt x="22" y="144"/>
                      <a:pt x="22" y="144"/>
                    </a:cubicBezTo>
                    <a:cubicBezTo>
                      <a:pt x="24" y="141"/>
                      <a:pt x="30" y="140"/>
                      <a:pt x="33" y="142"/>
                    </a:cubicBezTo>
                    <a:cubicBezTo>
                      <a:pt x="34" y="143"/>
                      <a:pt x="37" y="143"/>
                      <a:pt x="41" y="143"/>
                    </a:cubicBezTo>
                    <a:cubicBezTo>
                      <a:pt x="45" y="143"/>
                      <a:pt x="48" y="143"/>
                      <a:pt x="49" y="142"/>
                    </a:cubicBezTo>
                    <a:cubicBezTo>
                      <a:pt x="51" y="141"/>
                      <a:pt x="53" y="140"/>
                      <a:pt x="55" y="140"/>
                    </a:cubicBezTo>
                    <a:cubicBezTo>
                      <a:pt x="59" y="140"/>
                      <a:pt x="61" y="143"/>
                      <a:pt x="61" y="146"/>
                    </a:cubicBezTo>
                    <a:cubicBezTo>
                      <a:pt x="61" y="147"/>
                      <a:pt x="62" y="148"/>
                      <a:pt x="64" y="149"/>
                    </a:cubicBezTo>
                    <a:cubicBezTo>
                      <a:pt x="65" y="150"/>
                      <a:pt x="65" y="150"/>
                      <a:pt x="66" y="151"/>
                    </a:cubicBezTo>
                    <a:cubicBezTo>
                      <a:pt x="68" y="153"/>
                      <a:pt x="68" y="155"/>
                      <a:pt x="68" y="156"/>
                    </a:cubicBezTo>
                    <a:cubicBezTo>
                      <a:pt x="68" y="157"/>
                      <a:pt x="68" y="158"/>
                      <a:pt x="69" y="159"/>
                    </a:cubicBezTo>
                    <a:cubicBezTo>
                      <a:pt x="69" y="160"/>
                      <a:pt x="70" y="160"/>
                      <a:pt x="72" y="161"/>
                    </a:cubicBezTo>
                    <a:cubicBezTo>
                      <a:pt x="74" y="161"/>
                      <a:pt x="76" y="162"/>
                      <a:pt x="78" y="163"/>
                    </a:cubicBezTo>
                    <a:cubicBezTo>
                      <a:pt x="78" y="163"/>
                      <a:pt x="78" y="163"/>
                      <a:pt x="78" y="163"/>
                    </a:cubicBezTo>
                    <a:cubicBezTo>
                      <a:pt x="78" y="163"/>
                      <a:pt x="78" y="163"/>
                      <a:pt x="78" y="163"/>
                    </a:cubicBezTo>
                    <a:cubicBezTo>
                      <a:pt x="79" y="162"/>
                      <a:pt x="79" y="162"/>
                      <a:pt x="79" y="161"/>
                    </a:cubicBezTo>
                    <a:cubicBezTo>
                      <a:pt x="81" y="158"/>
                      <a:pt x="83" y="154"/>
                      <a:pt x="90" y="156"/>
                    </a:cubicBezTo>
                    <a:cubicBezTo>
                      <a:pt x="91" y="156"/>
                      <a:pt x="93" y="156"/>
                      <a:pt x="93" y="156"/>
                    </a:cubicBezTo>
                    <a:cubicBezTo>
                      <a:pt x="94" y="156"/>
                      <a:pt x="95" y="156"/>
                      <a:pt x="96" y="155"/>
                    </a:cubicBezTo>
                    <a:cubicBezTo>
                      <a:pt x="97" y="155"/>
                      <a:pt x="98" y="155"/>
                      <a:pt x="99" y="155"/>
                    </a:cubicBezTo>
                    <a:cubicBezTo>
                      <a:pt x="100" y="155"/>
                      <a:pt x="100" y="155"/>
                      <a:pt x="101" y="155"/>
                    </a:cubicBezTo>
                    <a:cubicBezTo>
                      <a:pt x="104" y="156"/>
                      <a:pt x="106" y="156"/>
                      <a:pt x="107" y="154"/>
                    </a:cubicBezTo>
                    <a:cubicBezTo>
                      <a:pt x="108" y="153"/>
                      <a:pt x="106" y="149"/>
                      <a:pt x="103" y="146"/>
                    </a:cubicBezTo>
                    <a:cubicBezTo>
                      <a:pt x="101" y="144"/>
                      <a:pt x="97" y="138"/>
                      <a:pt x="98" y="133"/>
                    </a:cubicBezTo>
                    <a:cubicBezTo>
                      <a:pt x="98" y="132"/>
                      <a:pt x="97" y="131"/>
                      <a:pt x="95" y="130"/>
                    </a:cubicBezTo>
                    <a:cubicBezTo>
                      <a:pt x="93" y="129"/>
                      <a:pt x="91" y="128"/>
                      <a:pt x="91" y="125"/>
                    </a:cubicBezTo>
                    <a:cubicBezTo>
                      <a:pt x="91" y="122"/>
                      <a:pt x="95" y="117"/>
                      <a:pt x="99" y="114"/>
                    </a:cubicBezTo>
                    <a:cubicBezTo>
                      <a:pt x="99" y="113"/>
                      <a:pt x="99" y="113"/>
                      <a:pt x="100" y="113"/>
                    </a:cubicBezTo>
                    <a:cubicBezTo>
                      <a:pt x="100" y="113"/>
                      <a:pt x="101" y="112"/>
                      <a:pt x="102" y="112"/>
                    </a:cubicBezTo>
                    <a:cubicBezTo>
                      <a:pt x="103" y="112"/>
                      <a:pt x="104" y="113"/>
                      <a:pt x="105" y="113"/>
                    </a:cubicBezTo>
                    <a:cubicBezTo>
                      <a:pt x="106" y="114"/>
                      <a:pt x="107" y="114"/>
                      <a:pt x="108" y="114"/>
                    </a:cubicBezTo>
                    <a:cubicBezTo>
                      <a:pt x="108" y="113"/>
                      <a:pt x="109" y="112"/>
                      <a:pt x="111" y="112"/>
                    </a:cubicBezTo>
                    <a:cubicBezTo>
                      <a:pt x="111" y="112"/>
                      <a:pt x="111" y="112"/>
                      <a:pt x="111" y="112"/>
                    </a:cubicBezTo>
                    <a:cubicBezTo>
                      <a:pt x="111" y="112"/>
                      <a:pt x="112" y="112"/>
                      <a:pt x="112" y="112"/>
                    </a:cubicBezTo>
                    <a:cubicBezTo>
                      <a:pt x="114" y="112"/>
                      <a:pt x="115" y="112"/>
                      <a:pt x="116" y="113"/>
                    </a:cubicBezTo>
                    <a:cubicBezTo>
                      <a:pt x="117" y="113"/>
                      <a:pt x="117" y="113"/>
                      <a:pt x="117" y="113"/>
                    </a:cubicBezTo>
                    <a:cubicBezTo>
                      <a:pt x="118" y="113"/>
                      <a:pt x="121" y="109"/>
                      <a:pt x="121" y="106"/>
                    </a:cubicBezTo>
                    <a:cubicBezTo>
                      <a:pt x="122" y="102"/>
                      <a:pt x="126" y="101"/>
                      <a:pt x="129" y="100"/>
                    </a:cubicBezTo>
                    <a:cubicBezTo>
                      <a:pt x="130" y="100"/>
                      <a:pt x="131" y="99"/>
                      <a:pt x="131" y="99"/>
                    </a:cubicBezTo>
                    <a:cubicBezTo>
                      <a:pt x="132" y="98"/>
                      <a:pt x="133" y="94"/>
                      <a:pt x="134" y="92"/>
                    </a:cubicBezTo>
                    <a:cubicBezTo>
                      <a:pt x="134" y="90"/>
                      <a:pt x="135" y="88"/>
                      <a:pt x="135" y="88"/>
                    </a:cubicBezTo>
                    <a:cubicBezTo>
                      <a:pt x="136" y="86"/>
                      <a:pt x="138" y="86"/>
                      <a:pt x="139" y="86"/>
                    </a:cubicBezTo>
                    <a:cubicBezTo>
                      <a:pt x="141" y="85"/>
                      <a:pt x="142" y="85"/>
                      <a:pt x="142" y="83"/>
                    </a:cubicBezTo>
                    <a:cubicBezTo>
                      <a:pt x="142" y="76"/>
                      <a:pt x="147" y="75"/>
                      <a:pt x="149" y="75"/>
                    </a:cubicBezTo>
                    <a:cubicBezTo>
                      <a:pt x="149" y="75"/>
                      <a:pt x="149" y="73"/>
                      <a:pt x="149" y="72"/>
                    </a:cubicBezTo>
                    <a:cubicBezTo>
                      <a:pt x="149" y="70"/>
                      <a:pt x="149" y="69"/>
                      <a:pt x="149" y="68"/>
                    </a:cubicBezTo>
                    <a:cubicBezTo>
                      <a:pt x="150" y="65"/>
                      <a:pt x="151" y="61"/>
                      <a:pt x="154" y="59"/>
                    </a:cubicBezTo>
                    <a:cubicBezTo>
                      <a:pt x="155" y="59"/>
                      <a:pt x="155" y="59"/>
                      <a:pt x="156" y="58"/>
                    </a:cubicBezTo>
                    <a:cubicBezTo>
                      <a:pt x="155" y="58"/>
                      <a:pt x="154" y="57"/>
                      <a:pt x="152" y="57"/>
                    </a:cubicBezTo>
                    <a:cubicBezTo>
                      <a:pt x="152" y="57"/>
                      <a:pt x="152" y="57"/>
                      <a:pt x="151" y="57"/>
                    </a:cubicBezTo>
                    <a:cubicBezTo>
                      <a:pt x="147" y="57"/>
                      <a:pt x="144" y="49"/>
                      <a:pt x="143" y="45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43" y="44"/>
                      <a:pt x="143" y="44"/>
                      <a:pt x="143" y="44"/>
                    </a:cubicBezTo>
                    <a:cubicBezTo>
                      <a:pt x="143" y="41"/>
                      <a:pt x="143" y="36"/>
                      <a:pt x="142" y="35"/>
                    </a:cubicBezTo>
                    <a:cubicBezTo>
                      <a:pt x="141" y="35"/>
                      <a:pt x="140" y="33"/>
                      <a:pt x="141" y="31"/>
                    </a:cubicBezTo>
                    <a:cubicBezTo>
                      <a:pt x="142" y="28"/>
                      <a:pt x="145" y="26"/>
                      <a:pt x="149" y="26"/>
                    </a:cubicBezTo>
                    <a:cubicBezTo>
                      <a:pt x="152" y="26"/>
                      <a:pt x="154" y="27"/>
                      <a:pt x="157" y="28"/>
                    </a:cubicBezTo>
                    <a:cubicBezTo>
                      <a:pt x="160" y="28"/>
                      <a:pt x="162" y="29"/>
                      <a:pt x="164" y="29"/>
                    </a:cubicBezTo>
                    <a:cubicBezTo>
                      <a:pt x="165" y="29"/>
                      <a:pt x="165" y="29"/>
                      <a:pt x="165" y="29"/>
                    </a:cubicBezTo>
                    <a:cubicBezTo>
                      <a:pt x="167" y="27"/>
                      <a:pt x="171" y="26"/>
                      <a:pt x="174" y="25"/>
                    </a:cubicBezTo>
                    <a:cubicBezTo>
                      <a:pt x="175" y="25"/>
                      <a:pt x="176" y="25"/>
                      <a:pt x="176" y="24"/>
                    </a:cubicBezTo>
                    <a:cubicBezTo>
                      <a:pt x="177" y="24"/>
                      <a:pt x="177" y="23"/>
                      <a:pt x="179" y="20"/>
                    </a:cubicBezTo>
                    <a:cubicBezTo>
                      <a:pt x="179" y="20"/>
                      <a:pt x="179" y="20"/>
                      <a:pt x="179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</p:grpSp>
        <p:grpSp>
          <p:nvGrpSpPr>
            <p:cNvPr id="1121" name="Group 1186"/>
            <p:cNvGrpSpPr>
              <a:grpSpLocks noChangeAspect="1"/>
            </p:cNvGrpSpPr>
            <p:nvPr/>
          </p:nvGrpSpPr>
          <p:grpSpPr bwMode="auto">
            <a:xfrm>
              <a:off x="5569284" y="2789475"/>
              <a:ext cx="1290470" cy="1235026"/>
              <a:chOff x="2433" y="2872"/>
              <a:chExt cx="586" cy="536"/>
            </a:xfrm>
            <a:grpFill/>
          </p:grpSpPr>
          <p:sp>
            <p:nvSpPr>
              <p:cNvPr id="2115" name="Freeform 1187"/>
              <p:cNvSpPr/>
              <p:nvPr/>
            </p:nvSpPr>
            <p:spPr bwMode="auto">
              <a:xfrm>
                <a:off x="2822" y="3333"/>
                <a:ext cx="197" cy="75"/>
              </a:xfrm>
              <a:custGeom>
                <a:avLst/>
                <a:rect l="l" t="t" r="r" b="b"/>
                <a:pathLst>
                  <a:path w="206" h="78">
                    <a:moveTo>
                      <a:pt x="201" y="31"/>
                    </a:moveTo>
                    <a:cubicBezTo>
                      <a:pt x="201" y="30"/>
                      <a:pt x="201" y="28"/>
                      <a:pt x="202" y="27"/>
                    </a:cubicBezTo>
                    <a:cubicBezTo>
                      <a:pt x="202" y="27"/>
                      <a:pt x="202" y="26"/>
                      <a:pt x="202" y="26"/>
                    </a:cubicBez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26"/>
                      <a:pt x="201" y="25"/>
                      <a:pt x="201" y="25"/>
                    </a:cubicBezTo>
                    <a:cubicBezTo>
                      <a:pt x="201" y="26"/>
                      <a:pt x="201" y="25"/>
                      <a:pt x="201" y="25"/>
                    </a:cubicBezTo>
                    <a:cubicBezTo>
                      <a:pt x="200" y="25"/>
                      <a:pt x="200" y="25"/>
                      <a:pt x="200" y="25"/>
                    </a:cubicBezTo>
                    <a:cubicBezTo>
                      <a:pt x="198" y="25"/>
                      <a:pt x="194" y="25"/>
                      <a:pt x="192" y="21"/>
                    </a:cubicBezTo>
                    <a:cubicBezTo>
                      <a:pt x="191" y="19"/>
                      <a:pt x="191" y="17"/>
                      <a:pt x="191" y="16"/>
                    </a:cubicBezTo>
                    <a:cubicBezTo>
                      <a:pt x="191" y="14"/>
                      <a:pt x="191" y="14"/>
                      <a:pt x="190" y="12"/>
                    </a:cubicBezTo>
                    <a:cubicBezTo>
                      <a:pt x="190" y="12"/>
                      <a:pt x="190" y="12"/>
                      <a:pt x="190" y="12"/>
                    </a:cubicBezTo>
                    <a:cubicBezTo>
                      <a:pt x="190" y="12"/>
                      <a:pt x="190" y="12"/>
                      <a:pt x="189" y="12"/>
                    </a:cubicBezTo>
                    <a:cubicBezTo>
                      <a:pt x="189" y="11"/>
                      <a:pt x="188" y="10"/>
                      <a:pt x="188" y="9"/>
                    </a:cubicBezTo>
                    <a:cubicBezTo>
                      <a:pt x="187" y="7"/>
                      <a:pt x="185" y="6"/>
                      <a:pt x="185" y="6"/>
                    </a:cubicBezTo>
                    <a:cubicBezTo>
                      <a:pt x="184" y="6"/>
                      <a:pt x="184" y="6"/>
                      <a:pt x="184" y="6"/>
                    </a:cubicBezTo>
                    <a:cubicBezTo>
                      <a:pt x="183" y="6"/>
                      <a:pt x="182" y="7"/>
                      <a:pt x="178" y="7"/>
                    </a:cubicBezTo>
                    <a:cubicBezTo>
                      <a:pt x="177" y="7"/>
                      <a:pt x="176" y="7"/>
                      <a:pt x="175" y="7"/>
                    </a:cubicBezTo>
                    <a:cubicBezTo>
                      <a:pt x="174" y="7"/>
                      <a:pt x="174" y="7"/>
                      <a:pt x="174" y="7"/>
                    </a:cubicBezTo>
                    <a:cubicBezTo>
                      <a:pt x="173" y="7"/>
                      <a:pt x="173" y="7"/>
                      <a:pt x="172" y="7"/>
                    </a:cubicBezTo>
                    <a:cubicBezTo>
                      <a:pt x="167" y="11"/>
                      <a:pt x="158" y="14"/>
                      <a:pt x="153" y="14"/>
                    </a:cubicBezTo>
                    <a:cubicBezTo>
                      <a:pt x="151" y="14"/>
                      <a:pt x="150" y="14"/>
                      <a:pt x="150" y="13"/>
                    </a:cubicBezTo>
                    <a:cubicBezTo>
                      <a:pt x="148" y="13"/>
                      <a:pt x="143" y="13"/>
                      <a:pt x="139" y="14"/>
                    </a:cubicBezTo>
                    <a:cubicBezTo>
                      <a:pt x="136" y="14"/>
                      <a:pt x="133" y="14"/>
                      <a:pt x="131" y="14"/>
                    </a:cubicBezTo>
                    <a:cubicBezTo>
                      <a:pt x="127" y="14"/>
                      <a:pt x="124" y="13"/>
                      <a:pt x="122" y="11"/>
                    </a:cubicBezTo>
                    <a:cubicBezTo>
                      <a:pt x="121" y="10"/>
                      <a:pt x="119" y="10"/>
                      <a:pt x="118" y="10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4" y="10"/>
                      <a:pt x="112" y="8"/>
                      <a:pt x="111" y="7"/>
                    </a:cubicBezTo>
                    <a:cubicBezTo>
                      <a:pt x="110" y="6"/>
                      <a:pt x="109" y="5"/>
                      <a:pt x="107" y="5"/>
                    </a:cubicBezTo>
                    <a:cubicBezTo>
                      <a:pt x="105" y="5"/>
                      <a:pt x="104" y="5"/>
                      <a:pt x="103" y="4"/>
                    </a:cubicBezTo>
                    <a:cubicBezTo>
                      <a:pt x="102" y="3"/>
                      <a:pt x="99" y="2"/>
                      <a:pt x="90" y="1"/>
                    </a:cubicBezTo>
                    <a:cubicBezTo>
                      <a:pt x="89" y="1"/>
                      <a:pt x="87" y="0"/>
                      <a:pt x="86" y="0"/>
                    </a:cubicBezTo>
                    <a:cubicBezTo>
                      <a:pt x="73" y="0"/>
                      <a:pt x="62" y="7"/>
                      <a:pt x="58" y="11"/>
                    </a:cubicBezTo>
                    <a:cubicBezTo>
                      <a:pt x="56" y="12"/>
                      <a:pt x="52" y="13"/>
                      <a:pt x="47" y="13"/>
                    </a:cubicBezTo>
                    <a:cubicBezTo>
                      <a:pt x="44" y="13"/>
                      <a:pt x="41" y="13"/>
                      <a:pt x="38" y="13"/>
                    </a:cubicBezTo>
                    <a:cubicBezTo>
                      <a:pt x="36" y="13"/>
                      <a:pt x="34" y="12"/>
                      <a:pt x="33" y="12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5"/>
                      <a:pt x="32" y="19"/>
                      <a:pt x="27" y="21"/>
                    </a:cubicBezTo>
                    <a:cubicBezTo>
                      <a:pt x="24" y="22"/>
                      <a:pt x="20" y="22"/>
                      <a:pt x="16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8" y="22"/>
                      <a:pt x="5" y="22"/>
                      <a:pt x="3" y="23"/>
                    </a:cubicBezTo>
                    <a:cubicBezTo>
                      <a:pt x="1" y="24"/>
                      <a:pt x="0" y="27"/>
                      <a:pt x="0" y="28"/>
                    </a:cubicBezTo>
                    <a:cubicBezTo>
                      <a:pt x="0" y="28"/>
                      <a:pt x="1" y="28"/>
                      <a:pt x="1" y="28"/>
                    </a:cubicBezTo>
                    <a:cubicBezTo>
                      <a:pt x="4" y="28"/>
                      <a:pt x="6" y="29"/>
                      <a:pt x="7" y="30"/>
                    </a:cubicBezTo>
                    <a:cubicBezTo>
                      <a:pt x="7" y="31"/>
                      <a:pt x="7" y="33"/>
                      <a:pt x="7" y="34"/>
                    </a:cubicBezTo>
                    <a:cubicBezTo>
                      <a:pt x="7" y="34"/>
                      <a:pt x="7" y="35"/>
                      <a:pt x="7" y="35"/>
                    </a:cubicBezTo>
                    <a:cubicBezTo>
                      <a:pt x="8" y="37"/>
                      <a:pt x="9" y="40"/>
                      <a:pt x="7" y="43"/>
                    </a:cubicBezTo>
                    <a:cubicBezTo>
                      <a:pt x="6" y="43"/>
                      <a:pt x="6" y="44"/>
                      <a:pt x="6" y="45"/>
                    </a:cubicBezTo>
                    <a:cubicBezTo>
                      <a:pt x="6" y="46"/>
                      <a:pt x="6" y="47"/>
                      <a:pt x="7" y="47"/>
                    </a:cubicBezTo>
                    <a:cubicBezTo>
                      <a:pt x="10" y="49"/>
                      <a:pt x="11" y="52"/>
                      <a:pt x="10" y="54"/>
                    </a:cubicBezTo>
                    <a:cubicBezTo>
                      <a:pt x="10" y="55"/>
                      <a:pt x="9" y="55"/>
                      <a:pt x="9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12" y="58"/>
                      <a:pt x="13" y="59"/>
                      <a:pt x="14" y="60"/>
                    </a:cubicBezTo>
                    <a:cubicBezTo>
                      <a:pt x="14" y="60"/>
                      <a:pt x="15" y="61"/>
                      <a:pt x="16" y="61"/>
                    </a:cubicBezTo>
                    <a:cubicBezTo>
                      <a:pt x="18" y="62"/>
                      <a:pt x="21" y="63"/>
                      <a:pt x="21" y="65"/>
                    </a:cubicBezTo>
                    <a:cubicBezTo>
                      <a:pt x="21" y="65"/>
                      <a:pt x="22" y="66"/>
                      <a:pt x="24" y="65"/>
                    </a:cubicBezTo>
                    <a:cubicBezTo>
                      <a:pt x="25" y="65"/>
                      <a:pt x="25" y="65"/>
                      <a:pt x="26" y="65"/>
                    </a:cubicBezTo>
                    <a:cubicBezTo>
                      <a:pt x="29" y="65"/>
                      <a:pt x="31" y="68"/>
                      <a:pt x="32" y="71"/>
                    </a:cubicBezTo>
                    <a:cubicBezTo>
                      <a:pt x="33" y="72"/>
                      <a:pt x="33" y="72"/>
                      <a:pt x="33" y="73"/>
                    </a:cubicBezTo>
                    <a:cubicBezTo>
                      <a:pt x="34" y="73"/>
                      <a:pt x="34" y="74"/>
                      <a:pt x="37" y="74"/>
                    </a:cubicBezTo>
                    <a:cubicBezTo>
                      <a:pt x="40" y="74"/>
                      <a:pt x="44" y="72"/>
                      <a:pt x="44" y="71"/>
                    </a:cubicBezTo>
                    <a:cubicBezTo>
                      <a:pt x="44" y="69"/>
                      <a:pt x="45" y="65"/>
                      <a:pt x="53" y="65"/>
                    </a:cubicBezTo>
                    <a:cubicBezTo>
                      <a:pt x="54" y="65"/>
                      <a:pt x="55" y="65"/>
                      <a:pt x="56" y="65"/>
                    </a:cubicBezTo>
                    <a:cubicBezTo>
                      <a:pt x="60" y="66"/>
                      <a:pt x="64" y="69"/>
                      <a:pt x="68" y="72"/>
                    </a:cubicBezTo>
                    <a:cubicBezTo>
                      <a:pt x="69" y="73"/>
                      <a:pt x="71" y="74"/>
                      <a:pt x="71" y="75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73" y="75"/>
                      <a:pt x="75" y="74"/>
                      <a:pt x="77" y="74"/>
                    </a:cubicBezTo>
                    <a:cubicBezTo>
                      <a:pt x="79" y="73"/>
                      <a:pt x="81" y="72"/>
                      <a:pt x="82" y="72"/>
                    </a:cubicBezTo>
                    <a:cubicBezTo>
                      <a:pt x="84" y="72"/>
                      <a:pt x="87" y="70"/>
                      <a:pt x="89" y="68"/>
                    </a:cubicBezTo>
                    <a:cubicBezTo>
                      <a:pt x="90" y="67"/>
                      <a:pt x="91" y="66"/>
                      <a:pt x="92" y="66"/>
                    </a:cubicBezTo>
                    <a:cubicBezTo>
                      <a:pt x="94" y="65"/>
                      <a:pt x="96" y="66"/>
                      <a:pt x="97" y="67"/>
                    </a:cubicBezTo>
                    <a:cubicBezTo>
                      <a:pt x="99" y="68"/>
                      <a:pt x="100" y="69"/>
                      <a:pt x="101" y="68"/>
                    </a:cubicBezTo>
                    <a:cubicBezTo>
                      <a:pt x="103" y="67"/>
                      <a:pt x="106" y="65"/>
                      <a:pt x="109" y="65"/>
                    </a:cubicBezTo>
                    <a:cubicBezTo>
                      <a:pt x="110" y="65"/>
                      <a:pt x="111" y="65"/>
                      <a:pt x="111" y="66"/>
                    </a:cubicBezTo>
                    <a:cubicBezTo>
                      <a:pt x="112" y="66"/>
                      <a:pt x="112" y="67"/>
                      <a:pt x="113" y="68"/>
                    </a:cubicBezTo>
                    <a:cubicBezTo>
                      <a:pt x="113" y="69"/>
                      <a:pt x="112" y="71"/>
                      <a:pt x="111" y="72"/>
                    </a:cubicBezTo>
                    <a:cubicBezTo>
                      <a:pt x="110" y="73"/>
                      <a:pt x="109" y="75"/>
                      <a:pt x="109" y="76"/>
                    </a:cubicBezTo>
                    <a:cubicBezTo>
                      <a:pt x="109" y="76"/>
                      <a:pt x="110" y="77"/>
                      <a:pt x="110" y="78"/>
                    </a:cubicBezTo>
                    <a:cubicBezTo>
                      <a:pt x="110" y="78"/>
                      <a:pt x="110" y="78"/>
                      <a:pt x="110" y="78"/>
                    </a:cubicBezTo>
                    <a:cubicBezTo>
                      <a:pt x="110" y="78"/>
                      <a:pt x="111" y="77"/>
                      <a:pt x="111" y="77"/>
                    </a:cubicBezTo>
                    <a:cubicBezTo>
                      <a:pt x="111" y="77"/>
                      <a:pt x="111" y="77"/>
                      <a:pt x="111" y="77"/>
                    </a:cubicBezTo>
                    <a:cubicBezTo>
                      <a:pt x="111" y="76"/>
                      <a:pt x="111" y="76"/>
                      <a:pt x="112" y="76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112" y="76"/>
                      <a:pt x="112" y="75"/>
                      <a:pt x="112" y="75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2" y="74"/>
                      <a:pt x="112" y="74"/>
                      <a:pt x="112" y="73"/>
                    </a:cubicBezTo>
                    <a:cubicBezTo>
                      <a:pt x="112" y="73"/>
                      <a:pt x="112" y="73"/>
                      <a:pt x="112" y="72"/>
                    </a:cubicBezTo>
                    <a:cubicBezTo>
                      <a:pt x="112" y="71"/>
                      <a:pt x="113" y="70"/>
                      <a:pt x="113" y="70"/>
                    </a:cubicBezTo>
                    <a:cubicBezTo>
                      <a:pt x="114" y="68"/>
                      <a:pt x="115" y="67"/>
                      <a:pt x="117" y="67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7" y="67"/>
                      <a:pt x="117" y="67"/>
                      <a:pt x="117" y="67"/>
                    </a:cubicBezTo>
                    <a:cubicBezTo>
                      <a:pt x="118" y="67"/>
                      <a:pt x="119" y="68"/>
                      <a:pt x="120" y="68"/>
                    </a:cubicBezTo>
                    <a:cubicBezTo>
                      <a:pt x="122" y="70"/>
                      <a:pt x="124" y="70"/>
                      <a:pt x="128" y="68"/>
                    </a:cubicBezTo>
                    <a:cubicBezTo>
                      <a:pt x="129" y="68"/>
                      <a:pt x="130" y="67"/>
                      <a:pt x="131" y="67"/>
                    </a:cubicBezTo>
                    <a:cubicBezTo>
                      <a:pt x="132" y="66"/>
                      <a:pt x="133" y="65"/>
                      <a:pt x="134" y="65"/>
                    </a:cubicBezTo>
                    <a:cubicBezTo>
                      <a:pt x="135" y="65"/>
                      <a:pt x="135" y="66"/>
                      <a:pt x="135" y="66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36" y="66"/>
                      <a:pt x="137" y="66"/>
                      <a:pt x="137" y="66"/>
                    </a:cubicBezTo>
                    <a:cubicBezTo>
                      <a:pt x="137" y="67"/>
                      <a:pt x="137" y="67"/>
                      <a:pt x="137" y="67"/>
                    </a:cubicBezTo>
                    <a:cubicBezTo>
                      <a:pt x="137" y="67"/>
                      <a:pt x="137" y="67"/>
                      <a:pt x="138" y="67"/>
                    </a:cubicBezTo>
                    <a:cubicBezTo>
                      <a:pt x="138" y="67"/>
                      <a:pt x="138" y="68"/>
                      <a:pt x="139" y="68"/>
                    </a:cubicBezTo>
                    <a:cubicBezTo>
                      <a:pt x="140" y="68"/>
                      <a:pt x="141" y="68"/>
                      <a:pt x="142" y="67"/>
                    </a:cubicBezTo>
                    <a:cubicBezTo>
                      <a:pt x="144" y="67"/>
                      <a:pt x="146" y="67"/>
                      <a:pt x="149" y="67"/>
                    </a:cubicBezTo>
                    <a:cubicBezTo>
                      <a:pt x="152" y="67"/>
                      <a:pt x="154" y="66"/>
                      <a:pt x="156" y="65"/>
                    </a:cubicBezTo>
                    <a:cubicBezTo>
                      <a:pt x="158" y="64"/>
                      <a:pt x="160" y="62"/>
                      <a:pt x="164" y="63"/>
                    </a:cubicBezTo>
                    <a:cubicBezTo>
                      <a:pt x="170" y="63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80" y="62"/>
                      <a:pt x="180" y="62"/>
                      <a:pt x="180" y="62"/>
                    </a:cubicBezTo>
                    <a:cubicBezTo>
                      <a:pt x="180" y="62"/>
                      <a:pt x="180" y="62"/>
                      <a:pt x="180" y="61"/>
                    </a:cubicBezTo>
                    <a:cubicBezTo>
                      <a:pt x="181" y="60"/>
                      <a:pt x="182" y="59"/>
                      <a:pt x="185" y="58"/>
                    </a:cubicBezTo>
                    <a:cubicBezTo>
                      <a:pt x="189" y="58"/>
                      <a:pt x="191" y="59"/>
                      <a:pt x="193" y="60"/>
                    </a:cubicBezTo>
                    <a:cubicBezTo>
                      <a:pt x="194" y="60"/>
                      <a:pt x="194" y="61"/>
                      <a:pt x="195" y="61"/>
                    </a:cubicBezTo>
                    <a:cubicBezTo>
                      <a:pt x="195" y="60"/>
                      <a:pt x="196" y="60"/>
                      <a:pt x="196" y="60"/>
                    </a:cubicBezTo>
                    <a:cubicBezTo>
                      <a:pt x="198" y="60"/>
                      <a:pt x="200" y="61"/>
                      <a:pt x="202" y="62"/>
                    </a:cubicBezTo>
                    <a:cubicBezTo>
                      <a:pt x="203" y="63"/>
                      <a:pt x="204" y="63"/>
                      <a:pt x="205" y="64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64"/>
                      <a:pt x="205" y="64"/>
                      <a:pt x="206" y="64"/>
                    </a:cubicBezTo>
                    <a:cubicBezTo>
                      <a:pt x="206" y="64"/>
                      <a:pt x="206" y="64"/>
                      <a:pt x="206" y="64"/>
                    </a:cubicBezTo>
                    <a:cubicBezTo>
                      <a:pt x="206" y="64"/>
                      <a:pt x="206" y="64"/>
                      <a:pt x="206" y="64"/>
                    </a:cubicBezTo>
                    <a:cubicBezTo>
                      <a:pt x="206" y="64"/>
                      <a:pt x="206" y="64"/>
                      <a:pt x="206" y="64"/>
                    </a:cubicBezTo>
                    <a:cubicBezTo>
                      <a:pt x="206" y="64"/>
                      <a:pt x="206" y="64"/>
                      <a:pt x="206" y="64"/>
                    </a:cubicBezTo>
                    <a:cubicBezTo>
                      <a:pt x="206" y="64"/>
                      <a:pt x="206" y="64"/>
                      <a:pt x="206" y="63"/>
                    </a:cubicBezTo>
                    <a:cubicBezTo>
                      <a:pt x="206" y="63"/>
                      <a:pt x="206" y="63"/>
                      <a:pt x="205" y="63"/>
                    </a:cubicBezTo>
                    <a:cubicBezTo>
                      <a:pt x="205" y="63"/>
                      <a:pt x="205" y="63"/>
                      <a:pt x="205" y="63"/>
                    </a:cubicBezTo>
                    <a:cubicBezTo>
                      <a:pt x="205" y="62"/>
                      <a:pt x="205" y="62"/>
                      <a:pt x="205" y="62"/>
                    </a:cubicBezTo>
                    <a:cubicBezTo>
                      <a:pt x="205" y="62"/>
                      <a:pt x="205" y="62"/>
                      <a:pt x="205" y="62"/>
                    </a:cubicBezTo>
                    <a:cubicBezTo>
                      <a:pt x="205" y="62"/>
                      <a:pt x="205" y="61"/>
                      <a:pt x="205" y="61"/>
                    </a:cubicBezTo>
                    <a:cubicBezTo>
                      <a:pt x="204" y="61"/>
                      <a:pt x="204" y="61"/>
                      <a:pt x="204" y="61"/>
                    </a:cubicBezTo>
                    <a:cubicBezTo>
                      <a:pt x="204" y="61"/>
                      <a:pt x="204" y="60"/>
                      <a:pt x="204" y="60"/>
                    </a:cubicBezTo>
                    <a:cubicBezTo>
                      <a:pt x="204" y="60"/>
                      <a:pt x="204" y="60"/>
                      <a:pt x="204" y="60"/>
                    </a:cubicBezTo>
                    <a:cubicBezTo>
                      <a:pt x="204" y="59"/>
                      <a:pt x="203" y="59"/>
                      <a:pt x="203" y="59"/>
                    </a:cubicBezTo>
                    <a:cubicBezTo>
                      <a:pt x="203" y="59"/>
                      <a:pt x="203" y="59"/>
                      <a:pt x="203" y="58"/>
                    </a:cubicBezTo>
                    <a:cubicBezTo>
                      <a:pt x="203" y="58"/>
                      <a:pt x="203" y="58"/>
                      <a:pt x="203" y="58"/>
                    </a:cubicBezTo>
                    <a:cubicBezTo>
                      <a:pt x="203" y="58"/>
                      <a:pt x="202" y="58"/>
                      <a:pt x="202" y="58"/>
                    </a:cubicBezTo>
                    <a:cubicBezTo>
                      <a:pt x="202" y="58"/>
                      <a:pt x="202" y="58"/>
                      <a:pt x="202" y="58"/>
                    </a:cubicBezTo>
                    <a:cubicBezTo>
                      <a:pt x="202" y="57"/>
                      <a:pt x="202" y="57"/>
                      <a:pt x="202" y="57"/>
                    </a:cubicBezTo>
                    <a:cubicBezTo>
                      <a:pt x="199" y="56"/>
                      <a:pt x="200" y="53"/>
                      <a:pt x="200" y="48"/>
                    </a:cubicBezTo>
                    <a:cubicBezTo>
                      <a:pt x="200" y="47"/>
                      <a:pt x="200" y="46"/>
                      <a:pt x="200" y="45"/>
                    </a:cubicBezTo>
                    <a:cubicBezTo>
                      <a:pt x="201" y="44"/>
                      <a:pt x="200" y="44"/>
                      <a:pt x="200" y="44"/>
                    </a:cubicBezTo>
                    <a:cubicBezTo>
                      <a:pt x="200" y="44"/>
                      <a:pt x="200" y="43"/>
                      <a:pt x="200" y="42"/>
                    </a:cubicBezTo>
                    <a:cubicBezTo>
                      <a:pt x="200" y="42"/>
                      <a:pt x="200" y="41"/>
                      <a:pt x="200" y="41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199" y="40"/>
                      <a:pt x="199" y="40"/>
                      <a:pt x="199" y="40"/>
                    </a:cubicBezTo>
                    <a:cubicBezTo>
                      <a:pt x="199" y="39"/>
                      <a:pt x="199" y="39"/>
                      <a:pt x="199" y="39"/>
                    </a:cubicBezTo>
                    <a:cubicBezTo>
                      <a:pt x="199" y="38"/>
                      <a:pt x="199" y="37"/>
                      <a:pt x="199" y="36"/>
                    </a:cubicBezTo>
                    <a:cubicBezTo>
                      <a:pt x="199" y="36"/>
                      <a:pt x="199" y="36"/>
                      <a:pt x="199" y="36"/>
                    </a:cubicBezTo>
                    <a:cubicBezTo>
                      <a:pt x="199" y="36"/>
                      <a:pt x="199" y="35"/>
                      <a:pt x="199" y="35"/>
                    </a:cubicBezTo>
                    <a:cubicBezTo>
                      <a:pt x="199" y="34"/>
                      <a:pt x="199" y="34"/>
                      <a:pt x="199" y="33"/>
                    </a:cubicBezTo>
                    <a:cubicBezTo>
                      <a:pt x="199" y="33"/>
                      <a:pt x="200" y="33"/>
                      <a:pt x="200" y="32"/>
                    </a:cubicBezTo>
                    <a:cubicBezTo>
                      <a:pt x="200" y="32"/>
                      <a:pt x="200" y="32"/>
                      <a:pt x="200" y="32"/>
                    </a:cubicBezTo>
                    <a:cubicBezTo>
                      <a:pt x="201" y="32"/>
                      <a:pt x="201" y="32"/>
                      <a:pt x="201" y="32"/>
                    </a:cubicBezTo>
                    <a:cubicBezTo>
                      <a:pt x="201" y="32"/>
                      <a:pt x="201" y="32"/>
                      <a:pt x="201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16" name="Freeform 1188"/>
              <p:cNvSpPr/>
              <p:nvPr/>
            </p:nvSpPr>
            <p:spPr bwMode="auto">
              <a:xfrm>
                <a:off x="2824" y="3334"/>
                <a:ext cx="25" cy="16"/>
              </a:xfrm>
              <a:custGeom>
                <a:avLst/>
                <a:rect l="l" t="t" r="r" b="b"/>
                <a:pathLst>
                  <a:path w="26" h="17">
                    <a:moveTo>
                      <a:pt x="3" y="2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9"/>
                      <a:pt x="3" y="10"/>
                      <a:pt x="2" y="11"/>
                    </a:cubicBezTo>
                    <a:cubicBezTo>
                      <a:pt x="2" y="11"/>
                      <a:pt x="1" y="12"/>
                      <a:pt x="1" y="12"/>
                    </a:cubicBezTo>
                    <a:cubicBezTo>
                      <a:pt x="1" y="12"/>
                      <a:pt x="1" y="13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1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2" y="17"/>
                      <a:pt x="3" y="17"/>
                    </a:cubicBezTo>
                    <a:cubicBezTo>
                      <a:pt x="5" y="17"/>
                      <a:pt x="6" y="16"/>
                      <a:pt x="8" y="14"/>
                    </a:cubicBezTo>
                    <a:cubicBezTo>
                      <a:pt x="9" y="13"/>
                      <a:pt x="11" y="11"/>
                      <a:pt x="13" y="10"/>
                    </a:cubicBezTo>
                    <a:cubicBezTo>
                      <a:pt x="15" y="9"/>
                      <a:pt x="18" y="10"/>
                      <a:pt x="21" y="10"/>
                    </a:cubicBezTo>
                    <a:cubicBezTo>
                      <a:pt x="23" y="10"/>
                      <a:pt x="25" y="10"/>
                      <a:pt x="26" y="10"/>
                    </a:cubicBezTo>
                    <a:cubicBezTo>
                      <a:pt x="25" y="9"/>
                      <a:pt x="24" y="9"/>
                      <a:pt x="23" y="8"/>
                    </a:cubicBezTo>
                    <a:cubicBezTo>
                      <a:pt x="22" y="7"/>
                      <a:pt x="20" y="6"/>
                      <a:pt x="19" y="5"/>
                    </a:cubicBezTo>
                    <a:cubicBezTo>
                      <a:pt x="18" y="4"/>
                      <a:pt x="17" y="3"/>
                      <a:pt x="16" y="1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1"/>
                      <a:pt x="11" y="0"/>
                      <a:pt x="8" y="0"/>
                    </a:cubicBezTo>
                    <a:cubicBezTo>
                      <a:pt x="6" y="0"/>
                      <a:pt x="4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lnTo>
                      <a:pt x="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17" name="Freeform 1189"/>
              <p:cNvSpPr/>
              <p:nvPr/>
            </p:nvSpPr>
            <p:spPr bwMode="auto">
              <a:xfrm>
                <a:off x="2698" y="3154"/>
                <a:ext cx="100" cy="80"/>
              </a:xfrm>
              <a:custGeom>
                <a:avLst/>
                <a:rect l="l" t="t" r="r" b="b"/>
                <a:pathLst>
                  <a:path w="104" h="83">
                    <a:moveTo>
                      <a:pt x="9" y="57"/>
                    </a:moveTo>
                    <a:cubicBezTo>
                      <a:pt x="10" y="57"/>
                      <a:pt x="11" y="58"/>
                      <a:pt x="12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3" y="59"/>
                      <a:pt x="14" y="59"/>
                      <a:pt x="14" y="59"/>
                    </a:cubicBezTo>
                    <a:cubicBezTo>
                      <a:pt x="19" y="61"/>
                      <a:pt x="22" y="63"/>
                      <a:pt x="23" y="66"/>
                    </a:cubicBezTo>
                    <a:cubicBezTo>
                      <a:pt x="23" y="67"/>
                      <a:pt x="24" y="68"/>
                      <a:pt x="25" y="68"/>
                    </a:cubicBezTo>
                    <a:cubicBezTo>
                      <a:pt x="26" y="67"/>
                      <a:pt x="27" y="66"/>
                      <a:pt x="29" y="66"/>
                    </a:cubicBezTo>
                    <a:cubicBezTo>
                      <a:pt x="30" y="66"/>
                      <a:pt x="31" y="66"/>
                      <a:pt x="32" y="66"/>
                    </a:cubicBezTo>
                    <a:cubicBezTo>
                      <a:pt x="32" y="66"/>
                      <a:pt x="33" y="66"/>
                      <a:pt x="33" y="66"/>
                    </a:cubicBezTo>
                    <a:cubicBezTo>
                      <a:pt x="37" y="66"/>
                      <a:pt x="38" y="69"/>
                      <a:pt x="38" y="71"/>
                    </a:cubicBezTo>
                    <a:cubicBezTo>
                      <a:pt x="39" y="71"/>
                      <a:pt x="39" y="71"/>
                      <a:pt x="40" y="71"/>
                    </a:cubicBezTo>
                    <a:cubicBezTo>
                      <a:pt x="42" y="71"/>
                      <a:pt x="43" y="71"/>
                      <a:pt x="45" y="72"/>
                    </a:cubicBezTo>
                    <a:cubicBezTo>
                      <a:pt x="46" y="73"/>
                      <a:pt x="47" y="74"/>
                      <a:pt x="48" y="76"/>
                    </a:cubicBezTo>
                    <a:cubicBezTo>
                      <a:pt x="48" y="77"/>
                      <a:pt x="48" y="77"/>
                      <a:pt x="49" y="78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9" y="78"/>
                      <a:pt x="50" y="79"/>
                      <a:pt x="50" y="79"/>
                    </a:cubicBezTo>
                    <a:cubicBezTo>
                      <a:pt x="50" y="79"/>
                      <a:pt x="50" y="79"/>
                      <a:pt x="50" y="79"/>
                    </a:cubicBezTo>
                    <a:cubicBezTo>
                      <a:pt x="51" y="79"/>
                      <a:pt x="51" y="79"/>
                      <a:pt x="52" y="78"/>
                    </a:cubicBezTo>
                    <a:cubicBezTo>
                      <a:pt x="53" y="78"/>
                      <a:pt x="55" y="77"/>
                      <a:pt x="57" y="78"/>
                    </a:cubicBezTo>
                    <a:cubicBezTo>
                      <a:pt x="57" y="79"/>
                      <a:pt x="60" y="79"/>
                      <a:pt x="62" y="79"/>
                    </a:cubicBezTo>
                    <a:cubicBezTo>
                      <a:pt x="63" y="79"/>
                      <a:pt x="64" y="79"/>
                      <a:pt x="65" y="79"/>
                    </a:cubicBezTo>
                    <a:cubicBezTo>
                      <a:pt x="67" y="78"/>
                      <a:pt x="68" y="79"/>
                      <a:pt x="70" y="79"/>
                    </a:cubicBezTo>
                    <a:cubicBezTo>
                      <a:pt x="71" y="80"/>
                      <a:pt x="72" y="80"/>
                      <a:pt x="74" y="80"/>
                    </a:cubicBezTo>
                    <a:cubicBezTo>
                      <a:pt x="78" y="79"/>
                      <a:pt x="83" y="81"/>
                      <a:pt x="85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5" y="83"/>
                      <a:pt x="86" y="83"/>
                      <a:pt x="87" y="83"/>
                    </a:cubicBezTo>
                    <a:cubicBezTo>
                      <a:pt x="88" y="83"/>
                      <a:pt x="88" y="83"/>
                      <a:pt x="88" y="83"/>
                    </a:cubicBezTo>
                    <a:cubicBezTo>
                      <a:pt x="88" y="83"/>
                      <a:pt x="88" y="83"/>
                      <a:pt x="88" y="83"/>
                    </a:cubicBezTo>
                    <a:cubicBezTo>
                      <a:pt x="88" y="82"/>
                      <a:pt x="88" y="82"/>
                      <a:pt x="88" y="81"/>
                    </a:cubicBezTo>
                    <a:cubicBezTo>
                      <a:pt x="88" y="81"/>
                      <a:pt x="88" y="80"/>
                      <a:pt x="88" y="80"/>
                    </a:cubicBezTo>
                    <a:cubicBezTo>
                      <a:pt x="88" y="79"/>
                      <a:pt x="88" y="78"/>
                      <a:pt x="88" y="78"/>
                    </a:cubicBezTo>
                    <a:cubicBezTo>
                      <a:pt x="88" y="77"/>
                      <a:pt x="89" y="76"/>
                      <a:pt x="91" y="73"/>
                    </a:cubicBezTo>
                    <a:cubicBezTo>
                      <a:pt x="92" y="72"/>
                      <a:pt x="94" y="71"/>
                      <a:pt x="95" y="70"/>
                    </a:cubicBezTo>
                    <a:cubicBezTo>
                      <a:pt x="97" y="68"/>
                      <a:pt x="98" y="67"/>
                      <a:pt x="99" y="66"/>
                    </a:cubicBezTo>
                    <a:cubicBezTo>
                      <a:pt x="100" y="65"/>
                      <a:pt x="101" y="65"/>
                      <a:pt x="101" y="64"/>
                    </a:cubicBezTo>
                    <a:cubicBezTo>
                      <a:pt x="102" y="64"/>
                      <a:pt x="103" y="63"/>
                      <a:pt x="103" y="62"/>
                    </a:cubicBezTo>
                    <a:cubicBezTo>
                      <a:pt x="104" y="62"/>
                      <a:pt x="102" y="59"/>
                      <a:pt x="99" y="54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98" y="52"/>
                      <a:pt x="98" y="52"/>
                      <a:pt x="98" y="52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49"/>
                      <a:pt x="98" y="49"/>
                      <a:pt x="98" y="48"/>
                    </a:cubicBezTo>
                    <a:cubicBezTo>
                      <a:pt x="97" y="47"/>
                      <a:pt x="97" y="47"/>
                      <a:pt x="97" y="47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5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8" y="45"/>
                      <a:pt x="98" y="44"/>
                      <a:pt x="98" y="44"/>
                    </a:cubicBezTo>
                    <a:cubicBezTo>
                      <a:pt x="98" y="44"/>
                      <a:pt x="98" y="43"/>
                      <a:pt x="98" y="43"/>
                    </a:cubicBezTo>
                    <a:cubicBezTo>
                      <a:pt x="98" y="43"/>
                      <a:pt x="98" y="42"/>
                      <a:pt x="98" y="42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8" y="42"/>
                      <a:pt x="97" y="41"/>
                      <a:pt x="97" y="41"/>
                    </a:cubicBezTo>
                    <a:cubicBezTo>
                      <a:pt x="97" y="41"/>
                      <a:pt x="97" y="40"/>
                      <a:pt x="97" y="40"/>
                    </a:cubicBezTo>
                    <a:cubicBezTo>
                      <a:pt x="95" y="39"/>
                      <a:pt x="94" y="38"/>
                      <a:pt x="94" y="37"/>
                    </a:cubicBezTo>
                    <a:cubicBezTo>
                      <a:pt x="94" y="33"/>
                      <a:pt x="102" y="29"/>
                      <a:pt x="102" y="29"/>
                    </a:cubicBezTo>
                    <a:cubicBezTo>
                      <a:pt x="102" y="28"/>
                      <a:pt x="102" y="24"/>
                      <a:pt x="101" y="23"/>
                    </a:cubicBezTo>
                    <a:cubicBezTo>
                      <a:pt x="98" y="20"/>
                      <a:pt x="97" y="16"/>
                      <a:pt x="99" y="12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98" y="12"/>
                      <a:pt x="98" y="11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96" y="10"/>
                      <a:pt x="93" y="9"/>
                      <a:pt x="9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2" y="8"/>
                      <a:pt x="91" y="8"/>
                      <a:pt x="91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8"/>
                      <a:pt x="90" y="8"/>
                      <a:pt x="90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89" y="8"/>
                      <a:pt x="89" y="8"/>
                      <a:pt x="88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5" y="8"/>
                      <a:pt x="84" y="8"/>
                    </a:cubicBezTo>
                    <a:cubicBezTo>
                      <a:pt x="75" y="8"/>
                      <a:pt x="63" y="7"/>
                      <a:pt x="61" y="7"/>
                    </a:cubicBezTo>
                    <a:cubicBezTo>
                      <a:pt x="61" y="6"/>
                      <a:pt x="61" y="6"/>
                      <a:pt x="60" y="6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0" y="6"/>
                      <a:pt x="59" y="6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8" y="5"/>
                      <a:pt x="58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5" y="7"/>
                      <a:pt x="53" y="8"/>
                      <a:pt x="50" y="8"/>
                    </a:cubicBezTo>
                    <a:cubicBezTo>
                      <a:pt x="44" y="8"/>
                      <a:pt x="43" y="3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8" y="0"/>
                      <a:pt x="25" y="3"/>
                      <a:pt x="21" y="7"/>
                    </a:cubicBezTo>
                    <a:cubicBezTo>
                      <a:pt x="18" y="11"/>
                      <a:pt x="13" y="11"/>
                      <a:pt x="8" y="12"/>
                    </a:cubicBezTo>
                    <a:cubicBezTo>
                      <a:pt x="7" y="12"/>
                      <a:pt x="5" y="12"/>
                      <a:pt x="4" y="12"/>
                    </a:cubicBezTo>
                    <a:cubicBezTo>
                      <a:pt x="4" y="14"/>
                      <a:pt x="3" y="16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20"/>
                    </a:cubicBezTo>
                    <a:cubicBezTo>
                      <a:pt x="2" y="20"/>
                      <a:pt x="2" y="20"/>
                      <a:pt x="2" y="21"/>
                    </a:cubicBezTo>
                    <a:cubicBezTo>
                      <a:pt x="2" y="21"/>
                      <a:pt x="2" y="21"/>
                      <a:pt x="2" y="22"/>
                    </a:cubicBezTo>
                    <a:cubicBezTo>
                      <a:pt x="2" y="22"/>
                      <a:pt x="2" y="22"/>
                      <a:pt x="2" y="23"/>
                    </a:cubicBezTo>
                    <a:cubicBezTo>
                      <a:pt x="2" y="23"/>
                      <a:pt x="2" y="23"/>
                      <a:pt x="2" y="24"/>
                    </a:cubicBezTo>
                    <a:cubicBezTo>
                      <a:pt x="2" y="24"/>
                      <a:pt x="2" y="24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9"/>
                      <a:pt x="0" y="30"/>
                      <a:pt x="0" y="30"/>
                    </a:cubicBezTo>
                    <a:cubicBezTo>
                      <a:pt x="0" y="30"/>
                      <a:pt x="0" y="30"/>
                      <a:pt x="1" y="30"/>
                    </a:cubicBezTo>
                    <a:cubicBezTo>
                      <a:pt x="3" y="32"/>
                      <a:pt x="4" y="35"/>
                      <a:pt x="4" y="37"/>
                    </a:cubicBezTo>
                    <a:cubicBezTo>
                      <a:pt x="4" y="38"/>
                      <a:pt x="4" y="38"/>
                      <a:pt x="5" y="38"/>
                    </a:cubicBezTo>
                    <a:cubicBezTo>
                      <a:pt x="5" y="39"/>
                      <a:pt x="6" y="41"/>
                      <a:pt x="6" y="43"/>
                    </a:cubicBezTo>
                    <a:cubicBezTo>
                      <a:pt x="6" y="47"/>
                      <a:pt x="7" y="50"/>
                      <a:pt x="8" y="51"/>
                    </a:cubicBezTo>
                    <a:cubicBezTo>
                      <a:pt x="8" y="51"/>
                      <a:pt x="9" y="52"/>
                      <a:pt x="9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53"/>
                      <a:pt x="9" y="53"/>
                      <a:pt x="9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4"/>
                      <a:pt x="9" y="55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6"/>
                      <a:pt x="9" y="56"/>
                      <a:pt x="9" y="57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9" y="57"/>
                      <a:pt x="9" y="57"/>
                      <a:pt x="9" y="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18" name="Freeform 1190"/>
              <p:cNvSpPr/>
              <p:nvPr/>
            </p:nvSpPr>
            <p:spPr bwMode="auto">
              <a:xfrm>
                <a:off x="2714" y="3292"/>
                <a:ext cx="34" cy="31"/>
              </a:xfrm>
              <a:custGeom>
                <a:avLst/>
                <a:rect l="l" t="t" r="r" b="b"/>
                <a:pathLst>
                  <a:path w="36" h="32">
                    <a:moveTo>
                      <a:pt x="29" y="24"/>
                    </a:move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0"/>
                      <a:pt x="33" y="20"/>
                      <a:pt x="33" y="20"/>
                    </a:cubicBezTo>
                    <a:cubicBezTo>
                      <a:pt x="33" y="20"/>
                      <a:pt x="33" y="19"/>
                      <a:pt x="33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7"/>
                      <a:pt x="35" y="17"/>
                    </a:cubicBezTo>
                    <a:cubicBezTo>
                      <a:pt x="36" y="15"/>
                      <a:pt x="36" y="10"/>
                      <a:pt x="36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3" y="5"/>
                      <a:pt x="33" y="4"/>
                    </a:cubicBezTo>
                    <a:cubicBezTo>
                      <a:pt x="33" y="4"/>
                      <a:pt x="32" y="4"/>
                      <a:pt x="32" y="4"/>
                    </a:cubicBezTo>
                    <a:cubicBezTo>
                      <a:pt x="32" y="4"/>
                      <a:pt x="32" y="4"/>
                      <a:pt x="31" y="4"/>
                    </a:cubicBezTo>
                    <a:cubicBezTo>
                      <a:pt x="31" y="4"/>
                      <a:pt x="31" y="3"/>
                      <a:pt x="31" y="3"/>
                    </a:cubicBezTo>
                    <a:cubicBezTo>
                      <a:pt x="31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2"/>
                      <a:pt x="28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4" y="2"/>
                      <a:pt x="12" y="1"/>
                      <a:pt x="9" y="0"/>
                    </a:cubicBezTo>
                    <a:cubicBezTo>
                      <a:pt x="9" y="0"/>
                      <a:pt x="8" y="0"/>
                      <a:pt x="7" y="1"/>
                    </a:cubicBezTo>
                    <a:cubicBezTo>
                      <a:pt x="6" y="2"/>
                      <a:pt x="3" y="3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3" y="5"/>
                      <a:pt x="5" y="7"/>
                      <a:pt x="5" y="10"/>
                    </a:cubicBezTo>
                    <a:cubicBezTo>
                      <a:pt x="5" y="11"/>
                      <a:pt x="8" y="14"/>
                      <a:pt x="10" y="16"/>
                    </a:cubicBezTo>
                    <a:cubicBezTo>
                      <a:pt x="12" y="18"/>
                      <a:pt x="14" y="19"/>
                      <a:pt x="14" y="21"/>
                    </a:cubicBezTo>
                    <a:cubicBezTo>
                      <a:pt x="15" y="22"/>
                      <a:pt x="16" y="23"/>
                      <a:pt x="16" y="23"/>
                    </a:cubicBezTo>
                    <a:cubicBezTo>
                      <a:pt x="17" y="24"/>
                      <a:pt x="17" y="24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6"/>
                      <a:pt x="19" y="26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30"/>
                      <a:pt x="22" y="30"/>
                      <a:pt x="23" y="30"/>
                    </a:cubicBezTo>
                    <a:cubicBezTo>
                      <a:pt x="24" y="31"/>
                      <a:pt x="25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1"/>
                      <a:pt x="26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0"/>
                      <a:pt x="26" y="30"/>
                      <a:pt x="27" y="29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8"/>
                      <a:pt x="27" y="28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8" y="26"/>
                      <a:pt x="29" y="25"/>
                      <a:pt x="29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19" name="Freeform 1191"/>
              <p:cNvSpPr/>
              <p:nvPr/>
            </p:nvSpPr>
            <p:spPr bwMode="auto">
              <a:xfrm>
                <a:off x="2693" y="3275"/>
                <a:ext cx="53" cy="44"/>
              </a:xfrm>
              <a:custGeom>
                <a:avLst/>
                <a:rect l="l" t="t" r="r" b="b"/>
                <a:pathLst>
                  <a:path w="55" h="46">
                    <a:moveTo>
                      <a:pt x="55" y="17"/>
                    </a:moveTo>
                    <a:cubicBezTo>
                      <a:pt x="55" y="15"/>
                      <a:pt x="55" y="15"/>
                      <a:pt x="54" y="14"/>
                    </a:cubicBezTo>
                    <a:cubicBezTo>
                      <a:pt x="53" y="14"/>
                      <a:pt x="53" y="14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2" y="13"/>
                      <a:pt x="51" y="12"/>
                      <a:pt x="51" y="12"/>
                    </a:cubicBezTo>
                    <a:cubicBezTo>
                      <a:pt x="51" y="12"/>
                      <a:pt x="51" y="11"/>
                      <a:pt x="51" y="11"/>
                    </a:cubicBezTo>
                    <a:cubicBezTo>
                      <a:pt x="51" y="11"/>
                      <a:pt x="50" y="10"/>
                      <a:pt x="50" y="1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0" y="8"/>
                      <a:pt x="49" y="8"/>
                      <a:pt x="49" y="8"/>
                    </a:cubicBezTo>
                    <a:cubicBezTo>
                      <a:pt x="49" y="8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7" y="9"/>
                      <a:pt x="46" y="9"/>
                      <a:pt x="45" y="9"/>
                    </a:cubicBezTo>
                    <a:cubicBezTo>
                      <a:pt x="45" y="9"/>
                      <a:pt x="45" y="9"/>
                      <a:pt x="44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9"/>
                      <a:pt x="40" y="9"/>
                      <a:pt x="37" y="7"/>
                    </a:cubicBezTo>
                    <a:cubicBezTo>
                      <a:pt x="36" y="7"/>
                      <a:pt x="35" y="6"/>
                      <a:pt x="34" y="5"/>
                    </a:cubicBezTo>
                    <a:cubicBezTo>
                      <a:pt x="34" y="5"/>
                      <a:pt x="34" y="5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2" y="3"/>
                      <a:pt x="32" y="3"/>
                      <a:pt x="31" y="3"/>
                    </a:cubicBezTo>
                    <a:cubicBezTo>
                      <a:pt x="31" y="3"/>
                      <a:pt x="31" y="2"/>
                      <a:pt x="31" y="2"/>
                    </a:cubicBezTo>
                    <a:cubicBezTo>
                      <a:pt x="30" y="2"/>
                      <a:pt x="30" y="1"/>
                      <a:pt x="29" y="1"/>
                    </a:cubicBezTo>
                    <a:cubicBezTo>
                      <a:pt x="29" y="1"/>
                      <a:pt x="28" y="1"/>
                      <a:pt x="28" y="0"/>
                    </a:cubicBezTo>
                    <a:cubicBezTo>
                      <a:pt x="28" y="0"/>
                      <a:pt x="27" y="0"/>
                      <a:pt x="27" y="0"/>
                    </a:cubicBezTo>
                    <a:cubicBezTo>
                      <a:pt x="26" y="0"/>
                      <a:pt x="25" y="1"/>
                      <a:pt x="25" y="1"/>
                    </a:cubicBezTo>
                    <a:cubicBezTo>
                      <a:pt x="23" y="3"/>
                      <a:pt x="21" y="3"/>
                      <a:pt x="21" y="4"/>
                    </a:cubicBezTo>
                    <a:cubicBezTo>
                      <a:pt x="21" y="4"/>
                      <a:pt x="21" y="4"/>
                      <a:pt x="21" y="5"/>
                    </a:cubicBezTo>
                    <a:cubicBezTo>
                      <a:pt x="20" y="6"/>
                      <a:pt x="20" y="9"/>
                      <a:pt x="17" y="9"/>
                    </a:cubicBezTo>
                    <a:cubicBezTo>
                      <a:pt x="17" y="9"/>
                      <a:pt x="16" y="11"/>
                      <a:pt x="15" y="13"/>
                    </a:cubicBezTo>
                    <a:cubicBezTo>
                      <a:pt x="15" y="13"/>
                      <a:pt x="14" y="15"/>
                      <a:pt x="12" y="15"/>
                    </a:cubicBezTo>
                    <a:cubicBezTo>
                      <a:pt x="11" y="15"/>
                      <a:pt x="10" y="14"/>
                      <a:pt x="9" y="14"/>
                    </a:cubicBezTo>
                    <a:cubicBezTo>
                      <a:pt x="9" y="14"/>
                      <a:pt x="8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4" y="14"/>
                      <a:pt x="4" y="14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2" y="15"/>
                    </a:cubicBezTo>
                    <a:cubicBezTo>
                      <a:pt x="2" y="15"/>
                      <a:pt x="2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5"/>
                      <a:pt x="0" y="15"/>
                    </a:cubicBezTo>
                    <a:cubicBezTo>
                      <a:pt x="0" y="16"/>
                      <a:pt x="1" y="16"/>
                      <a:pt x="1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4" y="16"/>
                      <a:pt x="11" y="16"/>
                      <a:pt x="11" y="22"/>
                    </a:cubicBezTo>
                    <a:cubicBezTo>
                      <a:pt x="11" y="24"/>
                      <a:pt x="16" y="31"/>
                      <a:pt x="20" y="36"/>
                    </a:cubicBezTo>
                    <a:cubicBezTo>
                      <a:pt x="21" y="37"/>
                      <a:pt x="23" y="38"/>
                      <a:pt x="25" y="38"/>
                    </a:cubicBezTo>
                    <a:cubicBezTo>
                      <a:pt x="27" y="39"/>
                      <a:pt x="30" y="40"/>
                      <a:pt x="30" y="42"/>
                    </a:cubicBezTo>
                    <a:cubicBezTo>
                      <a:pt x="30" y="43"/>
                      <a:pt x="32" y="45"/>
                      <a:pt x="36" y="46"/>
                    </a:cubicBezTo>
                    <a:cubicBezTo>
                      <a:pt x="36" y="45"/>
                      <a:pt x="35" y="45"/>
                      <a:pt x="35" y="44"/>
                    </a:cubicBezTo>
                    <a:cubicBezTo>
                      <a:pt x="33" y="42"/>
                      <a:pt x="31" y="41"/>
                      <a:pt x="31" y="40"/>
                    </a:cubicBezTo>
                    <a:cubicBezTo>
                      <a:pt x="31" y="39"/>
                      <a:pt x="29" y="38"/>
                      <a:pt x="28" y="37"/>
                    </a:cubicBezTo>
                    <a:cubicBezTo>
                      <a:pt x="25" y="34"/>
                      <a:pt x="22" y="31"/>
                      <a:pt x="22" y="28"/>
                    </a:cubicBezTo>
                    <a:cubicBezTo>
                      <a:pt x="22" y="27"/>
                      <a:pt x="21" y="26"/>
                      <a:pt x="20" y="25"/>
                    </a:cubicBezTo>
                    <a:cubicBezTo>
                      <a:pt x="18" y="24"/>
                      <a:pt x="17" y="23"/>
                      <a:pt x="17" y="21"/>
                    </a:cubicBezTo>
                    <a:cubicBezTo>
                      <a:pt x="16" y="20"/>
                      <a:pt x="17" y="18"/>
                      <a:pt x="18" y="17"/>
                    </a:cubicBezTo>
                    <a:cubicBezTo>
                      <a:pt x="20" y="15"/>
                      <a:pt x="23" y="14"/>
                      <a:pt x="25" y="16"/>
                    </a:cubicBezTo>
                    <a:cubicBezTo>
                      <a:pt x="25" y="16"/>
                      <a:pt x="26" y="15"/>
                      <a:pt x="26" y="15"/>
                    </a:cubicBezTo>
                    <a:cubicBezTo>
                      <a:pt x="28" y="14"/>
                      <a:pt x="30" y="13"/>
                      <a:pt x="32" y="14"/>
                    </a:cubicBezTo>
                    <a:cubicBezTo>
                      <a:pt x="33" y="15"/>
                      <a:pt x="41" y="15"/>
                      <a:pt x="48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50" y="16"/>
                      <a:pt x="50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6"/>
                      <a:pt x="50" y="16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1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5" y="18"/>
                      <a:pt x="55" y="19"/>
                    </a:cubicBezTo>
                    <a:cubicBezTo>
                      <a:pt x="55" y="18"/>
                      <a:pt x="55" y="18"/>
                      <a:pt x="55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0" name="Freeform 1192"/>
              <p:cNvSpPr/>
              <p:nvPr/>
            </p:nvSpPr>
            <p:spPr bwMode="auto">
              <a:xfrm>
                <a:off x="2750" y="3327"/>
                <a:ext cx="15" cy="34"/>
              </a:xfrm>
              <a:custGeom>
                <a:avLst/>
                <a:rect l="l" t="t" r="r" b="b"/>
                <a:pathLst>
                  <a:path w="16" h="36">
                    <a:moveTo>
                      <a:pt x="14" y="22"/>
                    </a:moveTo>
                    <a:cubicBezTo>
                      <a:pt x="14" y="21"/>
                      <a:pt x="13" y="21"/>
                      <a:pt x="13" y="21"/>
                    </a:cubicBezTo>
                    <a:cubicBezTo>
                      <a:pt x="13" y="21"/>
                      <a:pt x="12" y="20"/>
                      <a:pt x="12" y="20"/>
                    </a:cubicBezTo>
                    <a:cubicBezTo>
                      <a:pt x="12" y="20"/>
                      <a:pt x="12" y="19"/>
                      <a:pt x="11" y="19"/>
                    </a:cubicBezTo>
                    <a:cubicBezTo>
                      <a:pt x="11" y="19"/>
                      <a:pt x="11" y="18"/>
                      <a:pt x="11" y="18"/>
                    </a:cubicBezTo>
                    <a:cubicBezTo>
                      <a:pt x="10" y="17"/>
                      <a:pt x="10" y="17"/>
                      <a:pt x="10" y="16"/>
                    </a:cubicBezTo>
                    <a:cubicBezTo>
                      <a:pt x="9" y="15"/>
                      <a:pt x="9" y="14"/>
                      <a:pt x="9" y="13"/>
                    </a:cubicBezTo>
                    <a:cubicBezTo>
                      <a:pt x="9" y="13"/>
                      <a:pt x="9" y="13"/>
                      <a:pt x="9" y="12"/>
                    </a:cubicBezTo>
                    <a:cubicBezTo>
                      <a:pt x="9" y="12"/>
                      <a:pt x="9" y="11"/>
                      <a:pt x="9" y="10"/>
                    </a:cubicBezTo>
                    <a:cubicBezTo>
                      <a:pt x="10" y="10"/>
                      <a:pt x="10" y="9"/>
                      <a:pt x="10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1" y="4"/>
                    </a:cubicBezTo>
                    <a:cubicBezTo>
                      <a:pt x="10" y="4"/>
                      <a:pt x="9" y="3"/>
                      <a:pt x="8" y="3"/>
                    </a:cubicBezTo>
                    <a:cubicBezTo>
                      <a:pt x="8" y="3"/>
                      <a:pt x="8" y="3"/>
                      <a:pt x="7" y="2"/>
                    </a:cubicBezTo>
                    <a:cubicBezTo>
                      <a:pt x="7" y="2"/>
                      <a:pt x="6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4" y="8"/>
                      <a:pt x="4" y="10"/>
                    </a:cubicBezTo>
                    <a:cubicBezTo>
                      <a:pt x="5" y="12"/>
                      <a:pt x="3" y="14"/>
                      <a:pt x="2" y="15"/>
                    </a:cubicBezTo>
                    <a:cubicBezTo>
                      <a:pt x="1" y="16"/>
                      <a:pt x="0" y="19"/>
                      <a:pt x="0" y="23"/>
                    </a:cubicBezTo>
                    <a:cubicBezTo>
                      <a:pt x="0" y="26"/>
                      <a:pt x="1" y="28"/>
                      <a:pt x="2" y="28"/>
                    </a:cubicBezTo>
                    <a:cubicBezTo>
                      <a:pt x="4" y="30"/>
                      <a:pt x="5" y="32"/>
                      <a:pt x="6" y="34"/>
                    </a:cubicBezTo>
                    <a:cubicBezTo>
                      <a:pt x="6" y="35"/>
                      <a:pt x="7" y="35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6"/>
                      <a:pt x="7" y="35"/>
                      <a:pt x="7" y="35"/>
                    </a:cubicBezTo>
                    <a:cubicBezTo>
                      <a:pt x="7" y="35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3"/>
                    </a:cubicBezTo>
                    <a:cubicBezTo>
                      <a:pt x="8" y="33"/>
                      <a:pt x="9" y="33"/>
                      <a:pt x="9" y="33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2"/>
                      <a:pt x="10" y="32"/>
                      <a:pt x="11" y="31"/>
                    </a:cubicBezTo>
                    <a:cubicBezTo>
                      <a:pt x="11" y="32"/>
                      <a:pt x="11" y="31"/>
                      <a:pt x="11" y="31"/>
                    </a:cubicBezTo>
                    <a:cubicBezTo>
                      <a:pt x="11" y="30"/>
                      <a:pt x="11" y="29"/>
                      <a:pt x="12" y="28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3" y="27"/>
                      <a:pt x="14" y="27"/>
                    </a:cubicBezTo>
                    <a:cubicBezTo>
                      <a:pt x="14" y="26"/>
                      <a:pt x="14" y="26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5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5" y="23"/>
                      <a:pt x="15" y="23"/>
                    </a:cubicBezTo>
                    <a:cubicBezTo>
                      <a:pt x="15" y="22"/>
                      <a:pt x="15" y="22"/>
                      <a:pt x="14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1" name="Freeform 1193"/>
              <p:cNvSpPr/>
              <p:nvPr/>
            </p:nvSpPr>
            <p:spPr bwMode="auto">
              <a:xfrm>
                <a:off x="2650" y="3239"/>
                <a:ext cx="75" cy="33"/>
              </a:xfrm>
              <a:custGeom>
                <a:avLst/>
                <a:rect l="l" t="t" r="r" b="b"/>
                <a:pathLst>
                  <a:path w="78" h="34">
                    <a:moveTo>
                      <a:pt x="0" y="24"/>
                    </a:moveTo>
                    <a:cubicBezTo>
                      <a:pt x="0" y="24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6"/>
                      <a:pt x="0" y="26"/>
                    </a:cubicBezTo>
                    <a:cubicBezTo>
                      <a:pt x="0" y="26"/>
                      <a:pt x="2" y="27"/>
                      <a:pt x="3" y="27"/>
                    </a:cubicBezTo>
                    <a:cubicBezTo>
                      <a:pt x="3" y="27"/>
                      <a:pt x="4" y="27"/>
                      <a:pt x="5" y="27"/>
                    </a:cubicBezTo>
                    <a:cubicBezTo>
                      <a:pt x="5" y="27"/>
                      <a:pt x="5" y="27"/>
                      <a:pt x="6" y="27"/>
                    </a:cubicBezTo>
                    <a:cubicBezTo>
                      <a:pt x="6" y="27"/>
                      <a:pt x="6" y="27"/>
                      <a:pt x="7" y="27"/>
                    </a:cubicBezTo>
                    <a:cubicBezTo>
                      <a:pt x="7" y="27"/>
                      <a:pt x="7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7"/>
                      <a:pt x="9" y="27"/>
                      <a:pt x="9" y="28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4" y="29"/>
                      <a:pt x="15" y="28"/>
                      <a:pt x="16" y="27"/>
                    </a:cubicBezTo>
                    <a:cubicBezTo>
                      <a:pt x="17" y="26"/>
                      <a:pt x="18" y="25"/>
                      <a:pt x="27" y="25"/>
                    </a:cubicBezTo>
                    <a:cubicBezTo>
                      <a:pt x="29" y="25"/>
                      <a:pt x="29" y="27"/>
                      <a:pt x="29" y="28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1" y="31"/>
                      <a:pt x="35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6" y="31"/>
                      <a:pt x="38" y="31"/>
                      <a:pt x="39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2" y="32"/>
                      <a:pt x="45" y="32"/>
                      <a:pt x="47" y="33"/>
                    </a:cubicBezTo>
                    <a:cubicBezTo>
                      <a:pt x="49" y="33"/>
                      <a:pt x="50" y="33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2" y="34"/>
                      <a:pt x="52" y="34"/>
                    </a:cubicBezTo>
                    <a:cubicBezTo>
                      <a:pt x="52" y="34"/>
                      <a:pt x="53" y="33"/>
                      <a:pt x="54" y="33"/>
                    </a:cubicBezTo>
                    <a:cubicBezTo>
                      <a:pt x="56" y="32"/>
                      <a:pt x="58" y="30"/>
                      <a:pt x="61" y="30"/>
                    </a:cubicBezTo>
                    <a:cubicBezTo>
                      <a:pt x="63" y="30"/>
                      <a:pt x="65" y="30"/>
                      <a:pt x="66" y="29"/>
                    </a:cubicBezTo>
                    <a:cubicBezTo>
                      <a:pt x="66" y="29"/>
                      <a:pt x="66" y="29"/>
                      <a:pt x="67" y="28"/>
                    </a:cubicBezTo>
                    <a:cubicBezTo>
                      <a:pt x="67" y="28"/>
                      <a:pt x="67" y="28"/>
                      <a:pt x="68" y="28"/>
                    </a:cubicBezTo>
                    <a:cubicBezTo>
                      <a:pt x="68" y="28"/>
                      <a:pt x="68" y="28"/>
                      <a:pt x="68" y="28"/>
                    </a:cubicBezTo>
                    <a:cubicBezTo>
                      <a:pt x="68" y="27"/>
                      <a:pt x="68" y="27"/>
                      <a:pt x="69" y="26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6"/>
                      <a:pt x="70" y="25"/>
                      <a:pt x="70" y="25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70" y="24"/>
                      <a:pt x="70" y="22"/>
                      <a:pt x="71" y="21"/>
                    </a:cubicBezTo>
                    <a:cubicBezTo>
                      <a:pt x="71" y="21"/>
                      <a:pt x="71" y="20"/>
                      <a:pt x="71" y="20"/>
                    </a:cubicBezTo>
                    <a:cubicBezTo>
                      <a:pt x="71" y="19"/>
                      <a:pt x="71" y="18"/>
                      <a:pt x="72" y="17"/>
                    </a:cubicBezTo>
                    <a:cubicBezTo>
                      <a:pt x="72" y="16"/>
                      <a:pt x="73" y="16"/>
                      <a:pt x="74" y="16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5" y="16"/>
                      <a:pt x="76" y="16"/>
                      <a:pt x="76" y="16"/>
                    </a:cubicBezTo>
                    <a:cubicBezTo>
                      <a:pt x="77" y="16"/>
                      <a:pt x="77" y="16"/>
                      <a:pt x="77" y="15"/>
                    </a:cubicBezTo>
                    <a:cubicBezTo>
                      <a:pt x="77" y="14"/>
                      <a:pt x="77" y="14"/>
                      <a:pt x="77" y="13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8" y="13"/>
                      <a:pt x="78" y="12"/>
                      <a:pt x="78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8" y="11"/>
                      <a:pt x="78" y="11"/>
                      <a:pt x="77" y="10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4" y="5"/>
                      <a:pt x="73" y="5"/>
                      <a:pt x="72" y="5"/>
                    </a:cubicBezTo>
                    <a:cubicBezTo>
                      <a:pt x="70" y="5"/>
                      <a:pt x="68" y="4"/>
                      <a:pt x="66" y="3"/>
                    </a:cubicBezTo>
                    <a:cubicBezTo>
                      <a:pt x="65" y="1"/>
                      <a:pt x="61" y="0"/>
                      <a:pt x="59" y="0"/>
                    </a:cubicBezTo>
                    <a:cubicBezTo>
                      <a:pt x="58" y="1"/>
                      <a:pt x="58" y="3"/>
                      <a:pt x="57" y="4"/>
                    </a:cubicBezTo>
                    <a:cubicBezTo>
                      <a:pt x="56" y="6"/>
                      <a:pt x="54" y="6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ubicBezTo>
                      <a:pt x="48" y="6"/>
                      <a:pt x="47" y="6"/>
                      <a:pt x="47" y="6"/>
                    </a:cubicBezTo>
                    <a:cubicBezTo>
                      <a:pt x="47" y="6"/>
                      <a:pt x="46" y="6"/>
                      <a:pt x="46" y="6"/>
                    </a:cubicBezTo>
                    <a:cubicBezTo>
                      <a:pt x="45" y="6"/>
                      <a:pt x="45" y="7"/>
                      <a:pt x="44" y="7"/>
                    </a:cubicBezTo>
                    <a:cubicBezTo>
                      <a:pt x="43" y="8"/>
                      <a:pt x="42" y="8"/>
                      <a:pt x="41" y="9"/>
                    </a:cubicBezTo>
                    <a:cubicBezTo>
                      <a:pt x="41" y="10"/>
                      <a:pt x="40" y="10"/>
                      <a:pt x="39" y="11"/>
                    </a:cubicBezTo>
                    <a:cubicBezTo>
                      <a:pt x="39" y="11"/>
                      <a:pt x="38" y="11"/>
                      <a:pt x="38" y="11"/>
                    </a:cubicBezTo>
                    <a:cubicBezTo>
                      <a:pt x="37" y="12"/>
                      <a:pt x="36" y="12"/>
                      <a:pt x="37" y="14"/>
                    </a:cubicBezTo>
                    <a:cubicBezTo>
                      <a:pt x="37" y="15"/>
                      <a:pt x="37" y="16"/>
                      <a:pt x="37" y="17"/>
                    </a:cubicBezTo>
                    <a:cubicBezTo>
                      <a:pt x="37" y="18"/>
                      <a:pt x="37" y="19"/>
                      <a:pt x="37" y="20"/>
                    </a:cubicBezTo>
                    <a:cubicBezTo>
                      <a:pt x="36" y="21"/>
                      <a:pt x="35" y="21"/>
                      <a:pt x="34" y="21"/>
                    </a:cubicBezTo>
                    <a:cubicBezTo>
                      <a:pt x="32" y="21"/>
                      <a:pt x="31" y="20"/>
                      <a:pt x="30" y="20"/>
                    </a:cubicBezTo>
                    <a:cubicBezTo>
                      <a:pt x="30" y="20"/>
                      <a:pt x="29" y="20"/>
                      <a:pt x="28" y="20"/>
                    </a:cubicBezTo>
                    <a:cubicBezTo>
                      <a:pt x="25" y="20"/>
                      <a:pt x="21" y="21"/>
                      <a:pt x="20" y="22"/>
                    </a:cubicBezTo>
                    <a:cubicBezTo>
                      <a:pt x="18" y="24"/>
                      <a:pt x="14" y="24"/>
                      <a:pt x="11" y="23"/>
                    </a:cubicBezTo>
                    <a:cubicBezTo>
                      <a:pt x="11" y="22"/>
                      <a:pt x="10" y="22"/>
                      <a:pt x="9" y="22"/>
                    </a:cubicBezTo>
                    <a:cubicBezTo>
                      <a:pt x="8" y="22"/>
                      <a:pt x="7" y="23"/>
                      <a:pt x="7" y="23"/>
                    </a:cubicBezTo>
                    <a:cubicBezTo>
                      <a:pt x="6" y="24"/>
                      <a:pt x="5" y="25"/>
                      <a:pt x="5" y="25"/>
                    </a:cubicBezTo>
                    <a:cubicBezTo>
                      <a:pt x="3" y="25"/>
                      <a:pt x="2" y="24"/>
                      <a:pt x="1" y="23"/>
                    </a:cubicBezTo>
                    <a:cubicBezTo>
                      <a:pt x="1" y="23"/>
                      <a:pt x="1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0" y="22"/>
                    </a:cubicBezTo>
                    <a:cubicBezTo>
                      <a:pt x="0" y="23"/>
                      <a:pt x="0" y="23"/>
                      <a:pt x="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2" name="Freeform 1194"/>
              <p:cNvSpPr/>
              <p:nvPr/>
            </p:nvSpPr>
            <p:spPr bwMode="auto">
              <a:xfrm>
                <a:off x="2718" y="3244"/>
                <a:ext cx="66" cy="36"/>
              </a:xfrm>
              <a:custGeom>
                <a:avLst/>
                <a:rect l="l" t="t" r="r" b="b"/>
                <a:pathLst>
                  <a:path w="69" h="37">
                    <a:moveTo>
                      <a:pt x="25" y="36"/>
                    </a:moveTo>
                    <a:cubicBezTo>
                      <a:pt x="30" y="34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41" y="33"/>
                      <a:pt x="42" y="33"/>
                    </a:cubicBezTo>
                    <a:cubicBezTo>
                      <a:pt x="43" y="33"/>
                      <a:pt x="43" y="34"/>
                      <a:pt x="43" y="34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4" y="34"/>
                      <a:pt x="44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3"/>
                      <a:pt x="46" y="33"/>
                    </a:cubicBezTo>
                    <a:cubicBezTo>
                      <a:pt x="47" y="32"/>
                      <a:pt x="49" y="32"/>
                      <a:pt x="50" y="30"/>
                    </a:cubicBezTo>
                    <a:cubicBezTo>
                      <a:pt x="50" y="30"/>
                      <a:pt x="50" y="30"/>
                      <a:pt x="50" y="30"/>
                    </a:cubicBezTo>
                    <a:cubicBezTo>
                      <a:pt x="52" y="28"/>
                      <a:pt x="54" y="25"/>
                      <a:pt x="55" y="22"/>
                    </a:cubicBezTo>
                    <a:cubicBezTo>
                      <a:pt x="56" y="21"/>
                      <a:pt x="56" y="20"/>
                      <a:pt x="57" y="19"/>
                    </a:cubicBezTo>
                    <a:cubicBezTo>
                      <a:pt x="59" y="15"/>
                      <a:pt x="60" y="13"/>
                      <a:pt x="61" y="12"/>
                    </a:cubicBezTo>
                    <a:cubicBezTo>
                      <a:pt x="62" y="12"/>
                      <a:pt x="63" y="12"/>
                      <a:pt x="64" y="11"/>
                    </a:cubicBezTo>
                    <a:cubicBezTo>
                      <a:pt x="65" y="10"/>
                      <a:pt x="67" y="9"/>
                      <a:pt x="68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8" y="7"/>
                      <a:pt x="67" y="7"/>
                      <a:pt x="67" y="7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6" y="7"/>
                      <a:pt x="66" y="6"/>
                      <a:pt x="66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4" y="6"/>
                      <a:pt x="64" y="6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1" y="5"/>
                      <a:pt x="61" y="5"/>
                    </a:cubicBezTo>
                    <a:cubicBezTo>
                      <a:pt x="61" y="5"/>
                      <a:pt x="61" y="5"/>
                      <a:pt x="60" y="4"/>
                    </a:cubicBezTo>
                    <a:cubicBezTo>
                      <a:pt x="60" y="4"/>
                      <a:pt x="60" y="4"/>
                      <a:pt x="60" y="4"/>
                    </a:cubicBezTo>
                    <a:cubicBezTo>
                      <a:pt x="60" y="4"/>
                      <a:pt x="60" y="4"/>
                      <a:pt x="59" y="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9" y="4"/>
                      <a:pt x="59" y="4"/>
                      <a:pt x="58" y="4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7" y="2"/>
                      <a:pt x="52" y="1"/>
                      <a:pt x="50" y="1"/>
                    </a:cubicBezTo>
                    <a:cubicBezTo>
                      <a:pt x="50" y="0"/>
                      <a:pt x="49" y="0"/>
                      <a:pt x="49" y="0"/>
                    </a:cubicBezTo>
                    <a:cubicBezTo>
                      <a:pt x="48" y="1"/>
                      <a:pt x="47" y="2"/>
                      <a:pt x="46" y="3"/>
                    </a:cubicBezTo>
                    <a:cubicBezTo>
                      <a:pt x="42" y="5"/>
                      <a:pt x="40" y="7"/>
                      <a:pt x="38" y="7"/>
                    </a:cubicBezTo>
                    <a:cubicBezTo>
                      <a:pt x="36" y="7"/>
                      <a:pt x="30" y="8"/>
                      <a:pt x="28" y="9"/>
                    </a:cubicBezTo>
                    <a:cubicBezTo>
                      <a:pt x="28" y="11"/>
                      <a:pt x="25" y="13"/>
                      <a:pt x="20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7" y="13"/>
                    </a:cubicBezTo>
                    <a:cubicBezTo>
                      <a:pt x="17" y="13"/>
                      <a:pt x="17" y="13"/>
                      <a:pt x="17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1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4"/>
                      <a:pt x="8" y="14"/>
                    </a:cubicBezTo>
                    <a:cubicBezTo>
                      <a:pt x="8" y="14"/>
                      <a:pt x="7" y="14"/>
                      <a:pt x="7" y="14"/>
                    </a:cubicBezTo>
                    <a:cubicBezTo>
                      <a:pt x="7" y="14"/>
                      <a:pt x="7" y="15"/>
                      <a:pt x="7" y="15"/>
                    </a:cubicBezTo>
                    <a:cubicBezTo>
                      <a:pt x="6" y="15"/>
                      <a:pt x="5" y="15"/>
                      <a:pt x="4" y="15"/>
                    </a:cubicBezTo>
                    <a:cubicBezTo>
                      <a:pt x="4" y="16"/>
                      <a:pt x="4" y="17"/>
                      <a:pt x="3" y="18"/>
                    </a:cubicBezTo>
                    <a:cubicBezTo>
                      <a:pt x="3" y="19"/>
                      <a:pt x="3" y="19"/>
                      <a:pt x="3" y="20"/>
                    </a:cubicBezTo>
                    <a:cubicBezTo>
                      <a:pt x="3" y="21"/>
                      <a:pt x="3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" y="24"/>
                      <a:pt x="1" y="24"/>
                      <a:pt x="1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7"/>
                    </a:cubicBezTo>
                    <a:cubicBezTo>
                      <a:pt x="2" y="27"/>
                      <a:pt x="2" y="27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9"/>
                      <a:pt x="4" y="29"/>
                      <a:pt x="4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30"/>
                      <a:pt x="5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1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8" y="31"/>
                      <a:pt x="8" y="31"/>
                      <a:pt x="8" y="32"/>
                    </a:cubicBezTo>
                    <a:cubicBezTo>
                      <a:pt x="8" y="32"/>
                      <a:pt x="8" y="32"/>
                      <a:pt x="9" y="32"/>
                    </a:cubicBezTo>
                    <a:cubicBezTo>
                      <a:pt x="9" y="32"/>
                      <a:pt x="9" y="32"/>
                      <a:pt x="9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3"/>
                      <a:pt x="10" y="33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4"/>
                      <a:pt x="11" y="35"/>
                      <a:pt x="12" y="35"/>
                    </a:cubicBezTo>
                    <a:cubicBezTo>
                      <a:pt x="13" y="36"/>
                      <a:pt x="15" y="37"/>
                      <a:pt x="18" y="37"/>
                    </a:cubicBezTo>
                    <a:cubicBezTo>
                      <a:pt x="19" y="37"/>
                      <a:pt x="20" y="37"/>
                      <a:pt x="21" y="37"/>
                    </a:cubicBezTo>
                    <a:cubicBezTo>
                      <a:pt x="22" y="37"/>
                      <a:pt x="23" y="36"/>
                      <a:pt x="25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3" name="Freeform 1195"/>
              <p:cNvSpPr/>
              <p:nvPr/>
            </p:nvSpPr>
            <p:spPr bwMode="auto">
              <a:xfrm>
                <a:off x="2679" y="3211"/>
                <a:ext cx="62" cy="30"/>
              </a:xfrm>
              <a:custGeom>
                <a:avLst/>
                <a:rect l="l" t="t" r="r" b="b"/>
                <a:pathLst>
                  <a:path w="65" h="31">
                    <a:moveTo>
                      <a:pt x="18" y="31"/>
                    </a:move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1"/>
                      <a:pt x="24" y="31"/>
                      <a:pt x="24" y="31"/>
                    </a:cubicBezTo>
                    <a:cubicBezTo>
                      <a:pt x="24" y="30"/>
                      <a:pt x="25" y="27"/>
                      <a:pt x="25" y="27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8" y="25"/>
                      <a:pt x="36" y="25"/>
                      <a:pt x="39" y="29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4" y="30"/>
                      <a:pt x="45" y="30"/>
                      <a:pt x="45" y="30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49" y="28"/>
                      <a:pt x="49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3" y="28"/>
                      <a:pt x="57" y="27"/>
                      <a:pt x="59" y="24"/>
                    </a:cubicBezTo>
                    <a:cubicBezTo>
                      <a:pt x="60" y="23"/>
                      <a:pt x="60" y="22"/>
                      <a:pt x="61" y="21"/>
                    </a:cubicBezTo>
                    <a:cubicBezTo>
                      <a:pt x="61" y="21"/>
                      <a:pt x="62" y="21"/>
                      <a:pt x="62" y="21"/>
                    </a:cubicBezTo>
                    <a:cubicBezTo>
                      <a:pt x="63" y="20"/>
                      <a:pt x="63" y="19"/>
                      <a:pt x="64" y="19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7"/>
                      <a:pt x="63" y="16"/>
                      <a:pt x="63" y="16"/>
                    </a:cubicBezTo>
                    <a:cubicBezTo>
                      <a:pt x="62" y="15"/>
                      <a:pt x="61" y="15"/>
                      <a:pt x="61" y="15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57" y="15"/>
                      <a:pt x="55" y="15"/>
                      <a:pt x="54" y="13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4" y="11"/>
                      <a:pt x="54" y="10"/>
                      <a:pt x="53" y="10"/>
                    </a:cubicBezTo>
                    <a:cubicBezTo>
                      <a:pt x="53" y="10"/>
                      <a:pt x="52" y="10"/>
                      <a:pt x="51" y="10"/>
                    </a:cubicBezTo>
                    <a:cubicBezTo>
                      <a:pt x="51" y="10"/>
                      <a:pt x="50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8" y="11"/>
                      <a:pt x="47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2"/>
                      <a:pt x="43" y="11"/>
                      <a:pt x="42" y="11"/>
                    </a:cubicBezTo>
                    <a:cubicBezTo>
                      <a:pt x="40" y="10"/>
                      <a:pt x="39" y="8"/>
                      <a:pt x="39" y="7"/>
                    </a:cubicBezTo>
                    <a:cubicBezTo>
                      <a:pt x="39" y="6"/>
                      <a:pt x="37" y="5"/>
                      <a:pt x="33" y="3"/>
                    </a:cubicBezTo>
                    <a:cubicBezTo>
                      <a:pt x="32" y="3"/>
                      <a:pt x="31" y="3"/>
                      <a:pt x="31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1"/>
                      <a:pt x="29" y="1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6" y="1"/>
                      <a:pt x="25" y="1"/>
                    </a:cubicBezTo>
                    <a:cubicBezTo>
                      <a:pt x="25" y="1"/>
                      <a:pt x="24" y="1"/>
                      <a:pt x="23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21" y="1"/>
                      <a:pt x="19" y="2"/>
                      <a:pt x="17" y="2"/>
                    </a:cubicBezTo>
                    <a:cubicBezTo>
                      <a:pt x="16" y="3"/>
                      <a:pt x="14" y="4"/>
                      <a:pt x="13" y="5"/>
                    </a:cubicBezTo>
                    <a:cubicBezTo>
                      <a:pt x="9" y="7"/>
                      <a:pt x="4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1" y="11"/>
                      <a:pt x="1" y="11"/>
                    </a:cubicBezTo>
                    <a:cubicBezTo>
                      <a:pt x="1" y="12"/>
                      <a:pt x="2" y="12"/>
                      <a:pt x="2" y="13"/>
                    </a:cubicBezTo>
                    <a:cubicBezTo>
                      <a:pt x="3" y="14"/>
                      <a:pt x="3" y="15"/>
                      <a:pt x="3" y="17"/>
                    </a:cubicBezTo>
                    <a:cubicBezTo>
                      <a:pt x="4" y="18"/>
                      <a:pt x="4" y="21"/>
                      <a:pt x="5" y="22"/>
                    </a:cubicBezTo>
                    <a:cubicBezTo>
                      <a:pt x="6" y="22"/>
                      <a:pt x="6" y="22"/>
                      <a:pt x="7" y="23"/>
                    </a:cubicBezTo>
                    <a:cubicBezTo>
                      <a:pt x="13" y="27"/>
                      <a:pt x="17" y="29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8" y="31"/>
                      <a:pt x="18" y="31"/>
                      <a:pt x="18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4" name="Freeform 1196"/>
              <p:cNvSpPr/>
              <p:nvPr/>
            </p:nvSpPr>
            <p:spPr bwMode="auto">
              <a:xfrm>
                <a:off x="2726" y="3233"/>
                <a:ext cx="55" cy="20"/>
              </a:xfrm>
              <a:custGeom>
                <a:avLst/>
                <a:rect l="l" t="t" r="r" b="b"/>
                <a:pathLst>
                  <a:path w="57" h="21">
                    <a:moveTo>
                      <a:pt x="18" y="0"/>
                    </a:moveTo>
                    <a:cubicBezTo>
                      <a:pt x="18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6" y="1"/>
                      <a:pt x="16" y="1"/>
                      <a:pt x="16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3"/>
                      <a:pt x="14" y="3"/>
                    </a:cubicBezTo>
                    <a:cubicBezTo>
                      <a:pt x="14" y="3"/>
                      <a:pt x="14" y="3"/>
                      <a:pt x="14" y="4"/>
                    </a:cubicBezTo>
                    <a:cubicBezTo>
                      <a:pt x="10" y="9"/>
                      <a:pt x="5" y="10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1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1" y="13"/>
                    </a:cubicBezTo>
                    <a:cubicBezTo>
                      <a:pt x="1" y="13"/>
                      <a:pt x="1" y="13"/>
                      <a:pt x="1" y="14"/>
                    </a:cubicBezTo>
                    <a:cubicBezTo>
                      <a:pt x="1" y="14"/>
                      <a:pt x="1" y="14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3" y="17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4" y="18"/>
                      <a:pt x="4" y="1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5" y="20"/>
                      <a:pt x="7" y="20"/>
                      <a:pt x="9" y="21"/>
                    </a:cubicBezTo>
                    <a:cubicBezTo>
                      <a:pt x="10" y="21"/>
                      <a:pt x="11" y="21"/>
                      <a:pt x="12" y="21"/>
                    </a:cubicBezTo>
                    <a:cubicBezTo>
                      <a:pt x="14" y="21"/>
                      <a:pt x="16" y="20"/>
                      <a:pt x="16" y="20"/>
                    </a:cubicBezTo>
                    <a:cubicBezTo>
                      <a:pt x="17" y="15"/>
                      <a:pt x="30" y="15"/>
                      <a:pt x="30" y="15"/>
                    </a:cubicBezTo>
                    <a:cubicBezTo>
                      <a:pt x="31" y="15"/>
                      <a:pt x="34" y="13"/>
                      <a:pt x="35" y="11"/>
                    </a:cubicBezTo>
                    <a:cubicBezTo>
                      <a:pt x="38" y="9"/>
                      <a:pt x="39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8"/>
                      <a:pt x="43" y="9"/>
                    </a:cubicBezTo>
                    <a:cubicBezTo>
                      <a:pt x="47" y="9"/>
                      <a:pt x="51" y="10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2"/>
                      <a:pt x="54" y="12"/>
                    </a:cubicBezTo>
                    <a:cubicBezTo>
                      <a:pt x="54" y="12"/>
                      <a:pt x="54" y="11"/>
                      <a:pt x="54" y="11"/>
                    </a:cubicBezTo>
                    <a:cubicBezTo>
                      <a:pt x="54" y="11"/>
                      <a:pt x="54" y="10"/>
                      <a:pt x="54" y="10"/>
                    </a:cubicBezTo>
                    <a:cubicBezTo>
                      <a:pt x="55" y="10"/>
                      <a:pt x="55" y="9"/>
                      <a:pt x="55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8"/>
                      <a:pt x="56" y="7"/>
                      <a:pt x="56" y="7"/>
                    </a:cubicBezTo>
                    <a:cubicBezTo>
                      <a:pt x="56" y="7"/>
                      <a:pt x="56" y="7"/>
                      <a:pt x="56" y="6"/>
                    </a:cubicBezTo>
                    <a:cubicBezTo>
                      <a:pt x="57" y="6"/>
                      <a:pt x="57" y="6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6" y="5"/>
                      <a:pt x="56" y="5"/>
                    </a:cubicBezTo>
                    <a:cubicBezTo>
                      <a:pt x="56" y="5"/>
                      <a:pt x="55" y="4"/>
                      <a:pt x="55" y="4"/>
                    </a:cubicBezTo>
                    <a:cubicBezTo>
                      <a:pt x="55" y="4"/>
                      <a:pt x="55" y="4"/>
                      <a:pt x="54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4"/>
                      <a:pt x="54" y="4"/>
                      <a:pt x="53" y="4"/>
                    </a:cubicBezTo>
                    <a:cubicBezTo>
                      <a:pt x="53" y="4"/>
                      <a:pt x="53" y="3"/>
                      <a:pt x="53" y="3"/>
                    </a:cubicBezTo>
                    <a:cubicBezTo>
                      <a:pt x="52" y="3"/>
                      <a:pt x="48" y="1"/>
                      <a:pt x="45" y="2"/>
                    </a:cubicBezTo>
                    <a:cubicBezTo>
                      <a:pt x="43" y="2"/>
                      <a:pt x="41" y="1"/>
                      <a:pt x="40" y="1"/>
                    </a:cubicBezTo>
                    <a:cubicBezTo>
                      <a:pt x="39" y="1"/>
                      <a:pt x="38" y="0"/>
                      <a:pt x="37" y="1"/>
                    </a:cubicBezTo>
                    <a:cubicBezTo>
                      <a:pt x="36" y="1"/>
                      <a:pt x="35" y="1"/>
                      <a:pt x="33" y="1"/>
                    </a:cubicBezTo>
                    <a:cubicBezTo>
                      <a:pt x="31" y="1"/>
                      <a:pt x="27" y="1"/>
                      <a:pt x="26" y="0"/>
                    </a:cubicBezTo>
                    <a:cubicBezTo>
                      <a:pt x="26" y="0"/>
                      <a:pt x="25" y="0"/>
                      <a:pt x="25" y="0"/>
                    </a:cubicBezTo>
                    <a:cubicBezTo>
                      <a:pt x="23" y="1"/>
                      <a:pt x="21" y="1"/>
                      <a:pt x="19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5" name="Freeform 1197"/>
              <p:cNvSpPr/>
              <p:nvPr/>
            </p:nvSpPr>
            <p:spPr bwMode="auto">
              <a:xfrm>
                <a:off x="2442" y="3334"/>
                <a:ext cx="31" cy="62"/>
              </a:xfrm>
              <a:custGeom>
                <a:avLst/>
                <a:rect l="l" t="t" r="r" b="b"/>
                <a:pathLst>
                  <a:path w="33" h="64">
                    <a:moveTo>
                      <a:pt x="9" y="7"/>
                    </a:moveTo>
                    <a:cubicBezTo>
                      <a:pt x="11" y="11"/>
                      <a:pt x="6" y="31"/>
                      <a:pt x="1" y="36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2" y="40"/>
                      <a:pt x="3" y="41"/>
                    </a:cubicBezTo>
                    <a:cubicBezTo>
                      <a:pt x="4" y="42"/>
                      <a:pt x="5" y="42"/>
                      <a:pt x="5" y="43"/>
                    </a:cubicBezTo>
                    <a:cubicBezTo>
                      <a:pt x="10" y="46"/>
                      <a:pt x="9" y="55"/>
                      <a:pt x="8" y="61"/>
                    </a:cubicBezTo>
                    <a:cubicBezTo>
                      <a:pt x="8" y="62"/>
                      <a:pt x="8" y="63"/>
                      <a:pt x="8" y="64"/>
                    </a:cubicBezTo>
                    <a:cubicBezTo>
                      <a:pt x="8" y="64"/>
                      <a:pt x="8" y="64"/>
                      <a:pt x="10" y="64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64"/>
                      <a:pt x="11" y="64"/>
                      <a:pt x="12" y="64"/>
                    </a:cubicBezTo>
                    <a:cubicBezTo>
                      <a:pt x="13" y="64"/>
                      <a:pt x="14" y="64"/>
                      <a:pt x="14" y="64"/>
                    </a:cubicBezTo>
                    <a:cubicBezTo>
                      <a:pt x="16" y="64"/>
                      <a:pt x="18" y="63"/>
                      <a:pt x="20" y="63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20" y="61"/>
                      <a:pt x="20" y="61"/>
                      <a:pt x="20" y="60"/>
                    </a:cubicBezTo>
                    <a:cubicBezTo>
                      <a:pt x="20" y="58"/>
                      <a:pt x="20" y="53"/>
                      <a:pt x="25" y="52"/>
                    </a:cubicBezTo>
                    <a:cubicBezTo>
                      <a:pt x="25" y="51"/>
                      <a:pt x="24" y="51"/>
                      <a:pt x="24" y="50"/>
                    </a:cubicBezTo>
                    <a:cubicBezTo>
                      <a:pt x="23" y="50"/>
                      <a:pt x="23" y="50"/>
                      <a:pt x="22" y="49"/>
                    </a:cubicBezTo>
                    <a:cubicBezTo>
                      <a:pt x="21" y="48"/>
                      <a:pt x="21" y="45"/>
                      <a:pt x="22" y="44"/>
                    </a:cubicBezTo>
                    <a:cubicBezTo>
                      <a:pt x="23" y="42"/>
                      <a:pt x="24" y="41"/>
                      <a:pt x="25" y="40"/>
                    </a:cubicBezTo>
                    <a:cubicBezTo>
                      <a:pt x="24" y="40"/>
                      <a:pt x="23" y="39"/>
                      <a:pt x="22" y="37"/>
                    </a:cubicBezTo>
                    <a:cubicBezTo>
                      <a:pt x="20" y="35"/>
                      <a:pt x="20" y="33"/>
                      <a:pt x="20" y="32"/>
                    </a:cubicBezTo>
                    <a:cubicBezTo>
                      <a:pt x="21" y="30"/>
                      <a:pt x="24" y="29"/>
                      <a:pt x="25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7"/>
                      <a:pt x="25" y="24"/>
                      <a:pt x="27" y="22"/>
                    </a:cubicBezTo>
                    <a:cubicBezTo>
                      <a:pt x="28" y="21"/>
                      <a:pt x="27" y="19"/>
                      <a:pt x="26" y="17"/>
                    </a:cubicBezTo>
                    <a:cubicBezTo>
                      <a:pt x="26" y="15"/>
                      <a:pt x="25" y="14"/>
                      <a:pt x="25" y="13"/>
                    </a:cubicBezTo>
                    <a:cubicBezTo>
                      <a:pt x="25" y="10"/>
                      <a:pt x="28" y="9"/>
                      <a:pt x="30" y="8"/>
                    </a:cubicBezTo>
                    <a:cubicBezTo>
                      <a:pt x="31" y="7"/>
                      <a:pt x="32" y="7"/>
                      <a:pt x="33" y="6"/>
                    </a:cubicBezTo>
                    <a:cubicBezTo>
                      <a:pt x="32" y="5"/>
                      <a:pt x="30" y="4"/>
                      <a:pt x="30" y="2"/>
                    </a:cubicBezTo>
                    <a:cubicBezTo>
                      <a:pt x="30" y="2"/>
                      <a:pt x="28" y="1"/>
                      <a:pt x="26" y="2"/>
                    </a:cubicBezTo>
                    <a:cubicBezTo>
                      <a:pt x="26" y="3"/>
                      <a:pt x="26" y="3"/>
                      <a:pt x="25" y="3"/>
                    </a:cubicBezTo>
                    <a:cubicBezTo>
                      <a:pt x="24" y="4"/>
                      <a:pt x="24" y="4"/>
                      <a:pt x="23" y="4"/>
                    </a:cubicBezTo>
                    <a:cubicBezTo>
                      <a:pt x="22" y="4"/>
                      <a:pt x="22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3"/>
                      <a:pt x="18" y="3"/>
                      <a:pt x="17" y="3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3" y="2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2"/>
                    </a:cubicBezTo>
                    <a:cubicBezTo>
                      <a:pt x="9" y="2"/>
                      <a:pt x="9" y="2"/>
                      <a:pt x="8" y="2"/>
                    </a:cubicBezTo>
                    <a:cubicBezTo>
                      <a:pt x="8" y="4"/>
                      <a:pt x="8" y="6"/>
                      <a:pt x="9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6" name="Freeform 1198"/>
              <p:cNvSpPr/>
              <p:nvPr/>
            </p:nvSpPr>
            <p:spPr bwMode="auto">
              <a:xfrm>
                <a:off x="2582" y="3176"/>
                <a:ext cx="39" cy="32"/>
              </a:xfrm>
              <a:custGeom>
                <a:avLst/>
                <a:rect l="l" t="t" r="r" b="b"/>
                <a:pathLst>
                  <a:path w="40" h="33">
                    <a:moveTo>
                      <a:pt x="27" y="33"/>
                    </a:moveTo>
                    <a:cubicBezTo>
                      <a:pt x="27" y="33"/>
                      <a:pt x="27" y="32"/>
                      <a:pt x="27" y="31"/>
                    </a:cubicBezTo>
                    <a:cubicBezTo>
                      <a:pt x="27" y="31"/>
                      <a:pt x="27" y="31"/>
                      <a:pt x="27" y="30"/>
                    </a:cubicBezTo>
                    <a:cubicBezTo>
                      <a:pt x="27" y="30"/>
                      <a:pt x="28" y="29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8" y="25"/>
                      <a:pt x="27" y="23"/>
                      <a:pt x="28" y="22"/>
                    </a:cubicBezTo>
                    <a:cubicBezTo>
                      <a:pt x="29" y="22"/>
                      <a:pt x="29" y="22"/>
                      <a:pt x="30" y="22"/>
                    </a:cubicBezTo>
                    <a:cubicBezTo>
                      <a:pt x="35" y="22"/>
                      <a:pt x="35" y="21"/>
                      <a:pt x="35" y="21"/>
                    </a:cubicBezTo>
                    <a:cubicBezTo>
                      <a:pt x="35" y="18"/>
                      <a:pt x="36" y="17"/>
                      <a:pt x="37" y="16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15"/>
                      <a:pt x="35" y="14"/>
                      <a:pt x="35" y="13"/>
                    </a:cubicBezTo>
                    <a:cubicBezTo>
                      <a:pt x="34" y="13"/>
                      <a:pt x="34" y="12"/>
                      <a:pt x="34" y="12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5" y="8"/>
                      <a:pt x="36" y="8"/>
                    </a:cubicBezTo>
                    <a:cubicBezTo>
                      <a:pt x="37" y="7"/>
                      <a:pt x="38" y="6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2"/>
                      <a:pt x="40" y="2"/>
                      <a:pt x="39" y="2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2"/>
                      <a:pt x="38" y="1"/>
                      <a:pt x="37" y="1"/>
                    </a:cubicBezTo>
                    <a:cubicBezTo>
                      <a:pt x="35" y="0"/>
                      <a:pt x="32" y="0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4" y="2"/>
                      <a:pt x="23" y="4"/>
                      <a:pt x="23" y="4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4" y="7"/>
                      <a:pt x="24" y="8"/>
                      <a:pt x="24" y="9"/>
                    </a:cubicBezTo>
                    <a:cubicBezTo>
                      <a:pt x="23" y="11"/>
                      <a:pt x="21" y="11"/>
                      <a:pt x="19" y="11"/>
                    </a:cubicBezTo>
                    <a:cubicBezTo>
                      <a:pt x="17" y="11"/>
                      <a:pt x="15" y="10"/>
                      <a:pt x="15" y="8"/>
                    </a:cubicBezTo>
                    <a:cubicBezTo>
                      <a:pt x="14" y="8"/>
                      <a:pt x="14" y="9"/>
                      <a:pt x="14" y="9"/>
                    </a:cubicBezTo>
                    <a:cubicBezTo>
                      <a:pt x="13" y="9"/>
                      <a:pt x="13" y="10"/>
                      <a:pt x="13" y="10"/>
                    </a:cubicBezTo>
                    <a:cubicBezTo>
                      <a:pt x="14" y="13"/>
                      <a:pt x="12" y="14"/>
                      <a:pt x="10" y="16"/>
                    </a:cubicBezTo>
                    <a:cubicBezTo>
                      <a:pt x="9" y="17"/>
                      <a:pt x="8" y="18"/>
                      <a:pt x="8" y="19"/>
                    </a:cubicBezTo>
                    <a:cubicBezTo>
                      <a:pt x="9" y="23"/>
                      <a:pt x="6" y="27"/>
                      <a:pt x="0" y="30"/>
                    </a:cubicBezTo>
                    <a:cubicBezTo>
                      <a:pt x="0" y="30"/>
                      <a:pt x="0" y="30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1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4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7" y="29"/>
                    </a:cubicBezTo>
                    <a:cubicBezTo>
                      <a:pt x="7" y="29"/>
                      <a:pt x="7" y="29"/>
                      <a:pt x="7" y="28"/>
                    </a:cubicBezTo>
                    <a:cubicBezTo>
                      <a:pt x="7" y="28"/>
                      <a:pt x="8" y="28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9" y="28"/>
                      <a:pt x="9" y="27"/>
                    </a:cubicBezTo>
                    <a:cubicBezTo>
                      <a:pt x="9" y="27"/>
                      <a:pt x="10" y="27"/>
                      <a:pt x="10" y="26"/>
                    </a:cubicBezTo>
                    <a:cubicBezTo>
                      <a:pt x="11" y="26"/>
                      <a:pt x="12" y="26"/>
                      <a:pt x="13" y="26"/>
                    </a:cubicBezTo>
                    <a:cubicBezTo>
                      <a:pt x="14" y="26"/>
                      <a:pt x="16" y="26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8" y="27"/>
                      <a:pt x="18" y="27"/>
                    </a:cubicBezTo>
                    <a:cubicBezTo>
                      <a:pt x="18" y="28"/>
                      <a:pt x="19" y="28"/>
                      <a:pt x="19" y="28"/>
                    </a:cubicBezTo>
                    <a:cubicBezTo>
                      <a:pt x="20" y="29"/>
                      <a:pt x="21" y="30"/>
                      <a:pt x="22" y="30"/>
                    </a:cubicBezTo>
                    <a:cubicBezTo>
                      <a:pt x="22" y="30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4" y="31"/>
                    </a:cubicBezTo>
                    <a:cubicBezTo>
                      <a:pt x="24" y="31"/>
                      <a:pt x="24" y="31"/>
                      <a:pt x="24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7" name="Freeform 1199"/>
              <p:cNvSpPr/>
              <p:nvPr/>
            </p:nvSpPr>
            <p:spPr bwMode="auto">
              <a:xfrm>
                <a:off x="2574" y="3204"/>
                <a:ext cx="36" cy="26"/>
              </a:xfrm>
              <a:custGeom>
                <a:avLst/>
                <a:rect l="l" t="t" r="r" b="b"/>
                <a:pathLst>
                  <a:path w="38" h="27">
                    <a:moveTo>
                      <a:pt x="32" y="27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5"/>
                      <a:pt x="32" y="25"/>
                      <a:pt x="32" y="25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3" y="23"/>
                      <a:pt x="33" y="22"/>
                    </a:cubicBezTo>
                    <a:cubicBezTo>
                      <a:pt x="33" y="22"/>
                      <a:pt x="33" y="22"/>
                      <a:pt x="33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6" y="19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7"/>
                      <a:pt x="37" y="17"/>
                      <a:pt x="38" y="17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5"/>
                      <a:pt x="38" y="15"/>
                      <a:pt x="38" y="14"/>
                    </a:cubicBezTo>
                    <a:cubicBezTo>
                      <a:pt x="38" y="14"/>
                      <a:pt x="37" y="14"/>
                      <a:pt x="37" y="14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1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9"/>
                      <a:pt x="34" y="8"/>
                      <a:pt x="34" y="8"/>
                    </a:cubicBezTo>
                    <a:cubicBezTo>
                      <a:pt x="32" y="6"/>
                      <a:pt x="31" y="6"/>
                      <a:pt x="29" y="5"/>
                    </a:cubicBezTo>
                    <a:cubicBezTo>
                      <a:pt x="28" y="4"/>
                      <a:pt x="27" y="3"/>
                      <a:pt x="25" y="2"/>
                    </a:cubicBezTo>
                    <a:cubicBezTo>
                      <a:pt x="24" y="1"/>
                      <a:pt x="22" y="0"/>
                      <a:pt x="21" y="1"/>
                    </a:cubicBezTo>
                    <a:cubicBezTo>
                      <a:pt x="18" y="4"/>
                      <a:pt x="12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5"/>
                      <a:pt x="2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2" y="9"/>
                      <a:pt x="3" y="8"/>
                      <a:pt x="3" y="8"/>
                    </a:cubicBezTo>
                    <a:cubicBezTo>
                      <a:pt x="5" y="8"/>
                      <a:pt x="6" y="10"/>
                      <a:pt x="7" y="11"/>
                    </a:cubicBezTo>
                    <a:cubicBezTo>
                      <a:pt x="8" y="12"/>
                      <a:pt x="9" y="12"/>
                      <a:pt x="9" y="13"/>
                    </a:cubicBezTo>
                    <a:cubicBezTo>
                      <a:pt x="10" y="13"/>
                      <a:pt x="11" y="13"/>
                      <a:pt x="11" y="14"/>
                    </a:cubicBezTo>
                    <a:cubicBezTo>
                      <a:pt x="14" y="15"/>
                      <a:pt x="17" y="16"/>
                      <a:pt x="17" y="18"/>
                    </a:cubicBezTo>
                    <a:cubicBezTo>
                      <a:pt x="17" y="20"/>
                      <a:pt x="18" y="21"/>
                      <a:pt x="18" y="21"/>
                    </a:cubicBezTo>
                    <a:cubicBezTo>
                      <a:pt x="18" y="20"/>
                      <a:pt x="19" y="20"/>
                      <a:pt x="20" y="19"/>
                    </a:cubicBezTo>
                    <a:cubicBezTo>
                      <a:pt x="21" y="18"/>
                      <a:pt x="22" y="17"/>
                      <a:pt x="23" y="17"/>
                    </a:cubicBezTo>
                    <a:cubicBezTo>
                      <a:pt x="24" y="17"/>
                      <a:pt x="25" y="18"/>
                      <a:pt x="25" y="20"/>
                    </a:cubicBezTo>
                    <a:cubicBezTo>
                      <a:pt x="25" y="22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9" y="23"/>
                      <a:pt x="30" y="25"/>
                      <a:pt x="31" y="26"/>
                    </a:cubicBezTo>
                    <a:cubicBezTo>
                      <a:pt x="31" y="26"/>
                      <a:pt x="31" y="26"/>
                      <a:pt x="32" y="26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8" name="Freeform 1200"/>
              <p:cNvSpPr/>
              <p:nvPr/>
            </p:nvSpPr>
            <p:spPr bwMode="auto">
              <a:xfrm>
                <a:off x="2763" y="3249"/>
                <a:ext cx="94" cy="59"/>
              </a:xfrm>
              <a:custGeom>
                <a:avLst/>
                <a:rect l="l" t="t" r="r" b="b"/>
                <a:pathLst>
                  <a:path w="98" h="62">
                    <a:moveTo>
                      <a:pt x="82" y="39"/>
                    </a:moveTo>
                    <a:cubicBezTo>
                      <a:pt x="82" y="39"/>
                      <a:pt x="82" y="38"/>
                      <a:pt x="82" y="38"/>
                    </a:cubicBezTo>
                    <a:cubicBezTo>
                      <a:pt x="82" y="38"/>
                      <a:pt x="81" y="37"/>
                      <a:pt x="81" y="37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35"/>
                      <a:pt x="81" y="35"/>
                      <a:pt x="80" y="34"/>
                    </a:cubicBezTo>
                    <a:cubicBezTo>
                      <a:pt x="80" y="34"/>
                      <a:pt x="80" y="34"/>
                      <a:pt x="80" y="33"/>
                    </a:cubicBezTo>
                    <a:cubicBezTo>
                      <a:pt x="80" y="33"/>
                      <a:pt x="80" y="32"/>
                      <a:pt x="80" y="31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80" y="31"/>
                      <a:pt x="80" y="30"/>
                      <a:pt x="80" y="30"/>
                    </a:cubicBezTo>
                    <a:cubicBezTo>
                      <a:pt x="80" y="28"/>
                      <a:pt x="80" y="26"/>
                      <a:pt x="82" y="25"/>
                    </a:cubicBezTo>
                    <a:cubicBezTo>
                      <a:pt x="82" y="23"/>
                      <a:pt x="79" y="16"/>
                      <a:pt x="74" y="12"/>
                    </a:cubicBezTo>
                    <a:cubicBezTo>
                      <a:pt x="74" y="12"/>
                      <a:pt x="74" y="12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3" y="10"/>
                      <a:pt x="73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9"/>
                      <a:pt x="73" y="9"/>
                    </a:cubicBezTo>
                    <a:cubicBezTo>
                      <a:pt x="73" y="9"/>
                      <a:pt x="72" y="9"/>
                      <a:pt x="7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2" y="7"/>
                      <a:pt x="71" y="7"/>
                      <a:pt x="71" y="7"/>
                    </a:cubicBezTo>
                    <a:cubicBezTo>
                      <a:pt x="71" y="6"/>
                      <a:pt x="71" y="6"/>
                      <a:pt x="70" y="5"/>
                    </a:cubicBezTo>
                    <a:cubicBezTo>
                      <a:pt x="70" y="5"/>
                      <a:pt x="70" y="5"/>
                      <a:pt x="70" y="4"/>
                    </a:cubicBezTo>
                    <a:cubicBezTo>
                      <a:pt x="70" y="4"/>
                      <a:pt x="69" y="3"/>
                      <a:pt x="69" y="3"/>
                    </a:cubicBezTo>
                    <a:cubicBezTo>
                      <a:pt x="69" y="2"/>
                      <a:pt x="69" y="2"/>
                      <a:pt x="68" y="2"/>
                    </a:cubicBezTo>
                    <a:cubicBezTo>
                      <a:pt x="68" y="1"/>
                      <a:pt x="68" y="1"/>
                      <a:pt x="68" y="0"/>
                    </a:cubicBezTo>
                    <a:cubicBezTo>
                      <a:pt x="66" y="1"/>
                      <a:pt x="66" y="1"/>
                      <a:pt x="65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4" y="2"/>
                      <a:pt x="64" y="2"/>
                      <a:pt x="64" y="3"/>
                    </a:cubicBezTo>
                    <a:cubicBezTo>
                      <a:pt x="63" y="4"/>
                      <a:pt x="61" y="5"/>
                      <a:pt x="59" y="5"/>
                    </a:cubicBezTo>
                    <a:cubicBezTo>
                      <a:pt x="59" y="5"/>
                      <a:pt x="58" y="5"/>
                      <a:pt x="58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6" y="6"/>
                      <a:pt x="55" y="6"/>
                      <a:pt x="55" y="5"/>
                    </a:cubicBezTo>
                    <a:cubicBezTo>
                      <a:pt x="54" y="5"/>
                      <a:pt x="53" y="5"/>
                      <a:pt x="52" y="6"/>
                    </a:cubicBezTo>
                    <a:cubicBezTo>
                      <a:pt x="50" y="8"/>
                      <a:pt x="46" y="9"/>
                      <a:pt x="45" y="7"/>
                    </a:cubicBezTo>
                    <a:cubicBezTo>
                      <a:pt x="44" y="7"/>
                      <a:pt x="41" y="6"/>
                      <a:pt x="39" y="6"/>
                    </a:cubicBezTo>
                    <a:cubicBezTo>
                      <a:pt x="38" y="6"/>
                      <a:pt x="36" y="5"/>
                      <a:pt x="32" y="4"/>
                    </a:cubicBezTo>
                    <a:cubicBezTo>
                      <a:pt x="31" y="4"/>
                      <a:pt x="29" y="4"/>
                      <a:pt x="28" y="4"/>
                    </a:cubicBezTo>
                    <a:cubicBezTo>
                      <a:pt x="28" y="4"/>
                      <a:pt x="27" y="4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5" y="4"/>
                      <a:pt x="25" y="5"/>
                    </a:cubicBezTo>
                    <a:cubicBezTo>
                      <a:pt x="25" y="5"/>
                      <a:pt x="24" y="6"/>
                      <a:pt x="24" y="6"/>
                    </a:cubicBezTo>
                    <a:cubicBezTo>
                      <a:pt x="23" y="7"/>
                      <a:pt x="21" y="8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17" y="10"/>
                      <a:pt x="16" y="11"/>
                    </a:cubicBezTo>
                    <a:cubicBezTo>
                      <a:pt x="16" y="11"/>
                      <a:pt x="14" y="14"/>
                      <a:pt x="13" y="16"/>
                    </a:cubicBezTo>
                    <a:cubicBezTo>
                      <a:pt x="11" y="21"/>
                      <a:pt x="9" y="25"/>
                      <a:pt x="6" y="28"/>
                    </a:cubicBezTo>
                    <a:cubicBezTo>
                      <a:pt x="4" y="30"/>
                      <a:pt x="2" y="31"/>
                      <a:pt x="1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1" y="32"/>
                      <a:pt x="1" y="33"/>
                      <a:pt x="1" y="33"/>
                    </a:cubicBezTo>
                    <a:cubicBezTo>
                      <a:pt x="2" y="34"/>
                      <a:pt x="4" y="36"/>
                      <a:pt x="4" y="38"/>
                    </a:cubicBezTo>
                    <a:cubicBezTo>
                      <a:pt x="4" y="40"/>
                      <a:pt x="5" y="40"/>
                      <a:pt x="6" y="40"/>
                    </a:cubicBezTo>
                    <a:cubicBezTo>
                      <a:pt x="7" y="40"/>
                      <a:pt x="7" y="40"/>
                      <a:pt x="8" y="41"/>
                    </a:cubicBezTo>
                    <a:cubicBezTo>
                      <a:pt x="9" y="42"/>
                      <a:pt x="9" y="44"/>
                      <a:pt x="9" y="46"/>
                    </a:cubicBezTo>
                    <a:cubicBezTo>
                      <a:pt x="9" y="46"/>
                      <a:pt x="9" y="47"/>
                      <a:pt x="9" y="47"/>
                    </a:cubicBezTo>
                    <a:cubicBezTo>
                      <a:pt x="9" y="47"/>
                      <a:pt x="9" y="47"/>
                      <a:pt x="10" y="47"/>
                    </a:cubicBezTo>
                    <a:cubicBezTo>
                      <a:pt x="17" y="48"/>
                      <a:pt x="22" y="49"/>
                      <a:pt x="22" y="53"/>
                    </a:cubicBezTo>
                    <a:cubicBezTo>
                      <a:pt x="22" y="53"/>
                      <a:pt x="22" y="54"/>
                      <a:pt x="22" y="54"/>
                    </a:cubicBezTo>
                    <a:cubicBezTo>
                      <a:pt x="22" y="55"/>
                      <a:pt x="22" y="56"/>
                      <a:pt x="22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56"/>
                      <a:pt x="23" y="56"/>
                      <a:pt x="23" y="56"/>
                    </a:cubicBezTo>
                    <a:cubicBezTo>
                      <a:pt x="23" y="57"/>
                      <a:pt x="24" y="57"/>
                      <a:pt x="24" y="57"/>
                    </a:cubicBezTo>
                    <a:cubicBezTo>
                      <a:pt x="24" y="58"/>
                      <a:pt x="25" y="58"/>
                      <a:pt x="25" y="58"/>
                    </a:cubicBezTo>
                    <a:cubicBezTo>
                      <a:pt x="25" y="58"/>
                      <a:pt x="26" y="59"/>
                      <a:pt x="26" y="59"/>
                    </a:cubicBezTo>
                    <a:cubicBezTo>
                      <a:pt x="26" y="59"/>
                      <a:pt x="27" y="60"/>
                      <a:pt x="27" y="60"/>
                    </a:cubicBezTo>
                    <a:cubicBezTo>
                      <a:pt x="28" y="60"/>
                      <a:pt x="30" y="60"/>
                      <a:pt x="33" y="61"/>
                    </a:cubicBezTo>
                    <a:cubicBezTo>
                      <a:pt x="35" y="61"/>
                      <a:pt x="37" y="61"/>
                      <a:pt x="38" y="61"/>
                    </a:cubicBezTo>
                    <a:cubicBezTo>
                      <a:pt x="39" y="61"/>
                      <a:pt x="39" y="61"/>
                      <a:pt x="41" y="61"/>
                    </a:cubicBezTo>
                    <a:cubicBezTo>
                      <a:pt x="44" y="61"/>
                      <a:pt x="49" y="61"/>
                      <a:pt x="51" y="62"/>
                    </a:cubicBezTo>
                    <a:cubicBezTo>
                      <a:pt x="53" y="62"/>
                      <a:pt x="55" y="61"/>
                      <a:pt x="57" y="59"/>
                    </a:cubicBezTo>
                    <a:cubicBezTo>
                      <a:pt x="60" y="56"/>
                      <a:pt x="68" y="56"/>
                      <a:pt x="70" y="56"/>
                    </a:cubicBezTo>
                    <a:cubicBezTo>
                      <a:pt x="71" y="56"/>
                      <a:pt x="72" y="56"/>
                      <a:pt x="72" y="56"/>
                    </a:cubicBezTo>
                    <a:cubicBezTo>
                      <a:pt x="78" y="57"/>
                      <a:pt x="82" y="57"/>
                      <a:pt x="83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4" y="60"/>
                      <a:pt x="84" y="60"/>
                      <a:pt x="85" y="60"/>
                    </a:cubicBezTo>
                    <a:cubicBezTo>
                      <a:pt x="85" y="61"/>
                      <a:pt x="85" y="61"/>
                      <a:pt x="86" y="61"/>
                    </a:cubicBezTo>
                    <a:cubicBezTo>
                      <a:pt x="86" y="61"/>
                      <a:pt x="86" y="61"/>
                      <a:pt x="86" y="61"/>
                    </a:cubicBezTo>
                    <a:cubicBezTo>
                      <a:pt x="86" y="60"/>
                      <a:pt x="86" y="59"/>
                      <a:pt x="86" y="58"/>
                    </a:cubicBezTo>
                    <a:cubicBezTo>
                      <a:pt x="86" y="54"/>
                      <a:pt x="89" y="47"/>
                      <a:pt x="93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7" y="46"/>
                      <a:pt x="98" y="46"/>
                      <a:pt x="97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7" y="43"/>
                      <a:pt x="96" y="42"/>
                      <a:pt x="96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6" y="42"/>
                      <a:pt x="95" y="41"/>
                      <a:pt x="95" y="41"/>
                    </a:cubicBezTo>
                    <a:cubicBezTo>
                      <a:pt x="95" y="42"/>
                      <a:pt x="94" y="42"/>
                      <a:pt x="93" y="42"/>
                    </a:cubicBezTo>
                    <a:cubicBezTo>
                      <a:pt x="91" y="43"/>
                      <a:pt x="90" y="44"/>
                      <a:pt x="89" y="44"/>
                    </a:cubicBezTo>
                    <a:cubicBezTo>
                      <a:pt x="87" y="44"/>
                      <a:pt x="84" y="43"/>
                      <a:pt x="83" y="41"/>
                    </a:cubicBezTo>
                    <a:cubicBezTo>
                      <a:pt x="83" y="40"/>
                      <a:pt x="83" y="40"/>
                      <a:pt x="83" y="40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2" y="39"/>
                      <a:pt x="82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29" name="Freeform 1201"/>
              <p:cNvSpPr/>
              <p:nvPr/>
            </p:nvSpPr>
            <p:spPr bwMode="auto">
              <a:xfrm>
                <a:off x="2831" y="3247"/>
                <a:ext cx="29" cy="36"/>
              </a:xfrm>
              <a:custGeom>
                <a:avLst/>
                <a:rect l="l" t="t" r="r" b="b"/>
                <a:pathLst>
                  <a:path w="30" h="38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6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5" y="8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1"/>
                      <a:pt x="18" y="25"/>
                      <a:pt x="13" y="30"/>
                    </a:cubicBezTo>
                    <a:cubicBezTo>
                      <a:pt x="13" y="30"/>
                      <a:pt x="13" y="31"/>
                      <a:pt x="13" y="33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6"/>
                      <a:pt x="14" y="36"/>
                    </a:cubicBezTo>
                    <a:cubicBezTo>
                      <a:pt x="14" y="36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4" y="38"/>
                    </a:cubicBezTo>
                    <a:cubicBezTo>
                      <a:pt x="15" y="37"/>
                      <a:pt x="15" y="36"/>
                      <a:pt x="16" y="36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5"/>
                      <a:pt x="16" y="35"/>
                      <a:pt x="16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3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8" y="32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5"/>
                      <a:pt x="21" y="24"/>
                      <a:pt x="23" y="24"/>
                    </a:cubicBezTo>
                    <a:cubicBezTo>
                      <a:pt x="23" y="24"/>
                      <a:pt x="23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6" y="24"/>
                      <a:pt x="28" y="25"/>
                      <a:pt x="29" y="25"/>
                    </a:cubicBezTo>
                    <a:cubicBezTo>
                      <a:pt x="29" y="25"/>
                      <a:pt x="30" y="25"/>
                      <a:pt x="30" y="25"/>
                    </a:cubicBezTo>
                    <a:cubicBezTo>
                      <a:pt x="30" y="24"/>
                      <a:pt x="29" y="22"/>
                      <a:pt x="28" y="21"/>
                    </a:cubicBezTo>
                    <a:cubicBezTo>
                      <a:pt x="26" y="19"/>
                      <a:pt x="22" y="14"/>
                      <a:pt x="21" y="9"/>
                    </a:cubicBezTo>
                    <a:cubicBezTo>
                      <a:pt x="20" y="6"/>
                      <a:pt x="16" y="5"/>
                      <a:pt x="15" y="5"/>
                    </a:cubicBezTo>
                    <a:cubicBezTo>
                      <a:pt x="13" y="5"/>
                      <a:pt x="11" y="3"/>
                      <a:pt x="9" y="2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0" name="Freeform 1202"/>
              <p:cNvSpPr/>
              <p:nvPr/>
            </p:nvSpPr>
            <p:spPr bwMode="auto">
              <a:xfrm>
                <a:off x="2783" y="3306"/>
                <a:ext cx="61" cy="33"/>
              </a:xfrm>
              <a:custGeom>
                <a:avLst/>
                <a:rect l="l" t="t" r="r" b="b"/>
                <a:pathLst>
                  <a:path w="64" h="34">
                    <a:moveTo>
                      <a:pt x="62" y="4"/>
                    </a:moveTo>
                    <a:cubicBezTo>
                      <a:pt x="62" y="4"/>
                      <a:pt x="62" y="4"/>
                      <a:pt x="62" y="4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0" y="3"/>
                      <a:pt x="60" y="3"/>
                    </a:cubicBezTo>
                    <a:cubicBezTo>
                      <a:pt x="60" y="3"/>
                      <a:pt x="60" y="3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9" y="1"/>
                      <a:pt x="57" y="1"/>
                      <a:pt x="52" y="0"/>
                    </a:cubicBezTo>
                    <a:cubicBezTo>
                      <a:pt x="51" y="0"/>
                      <a:pt x="51" y="0"/>
                      <a:pt x="50" y="0"/>
                    </a:cubicBezTo>
                    <a:cubicBezTo>
                      <a:pt x="45" y="0"/>
                      <a:pt x="41" y="1"/>
                      <a:pt x="40" y="2"/>
                    </a:cubicBezTo>
                    <a:cubicBezTo>
                      <a:pt x="37" y="4"/>
                      <a:pt x="34" y="6"/>
                      <a:pt x="30" y="6"/>
                    </a:cubicBezTo>
                    <a:cubicBezTo>
                      <a:pt x="29" y="5"/>
                      <a:pt x="24" y="5"/>
                      <a:pt x="21" y="5"/>
                    </a:cubicBezTo>
                    <a:cubicBezTo>
                      <a:pt x="20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8" y="5"/>
                    </a:cubicBezTo>
                    <a:cubicBezTo>
                      <a:pt x="17" y="5"/>
                      <a:pt x="14" y="5"/>
                      <a:pt x="12" y="5"/>
                    </a:cubicBezTo>
                    <a:cubicBezTo>
                      <a:pt x="10" y="4"/>
                      <a:pt x="8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5" y="3"/>
                      <a:pt x="4" y="3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2" y="6"/>
                      <a:pt x="7" y="11"/>
                      <a:pt x="5" y="14"/>
                    </a:cubicBezTo>
                    <a:cubicBezTo>
                      <a:pt x="5" y="15"/>
                      <a:pt x="4" y="16"/>
                      <a:pt x="3" y="16"/>
                    </a:cubicBezTo>
                    <a:cubicBezTo>
                      <a:pt x="3" y="16"/>
                      <a:pt x="2" y="16"/>
                      <a:pt x="2" y="16"/>
                    </a:cubicBezTo>
                    <a:cubicBezTo>
                      <a:pt x="1" y="17"/>
                      <a:pt x="1" y="18"/>
                      <a:pt x="1" y="18"/>
                    </a:cubicBezTo>
                    <a:cubicBezTo>
                      <a:pt x="1" y="18"/>
                      <a:pt x="1" y="19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1"/>
                      <a:pt x="1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6" y="28"/>
                      <a:pt x="7" y="29"/>
                      <a:pt x="7" y="31"/>
                    </a:cubicBezTo>
                    <a:cubicBezTo>
                      <a:pt x="7" y="31"/>
                      <a:pt x="8" y="31"/>
                      <a:pt x="8" y="31"/>
                    </a:cubicBezTo>
                    <a:cubicBezTo>
                      <a:pt x="8" y="31"/>
                      <a:pt x="8" y="31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9" y="32"/>
                      <a:pt x="10" y="32"/>
                      <a:pt x="10" y="32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3" y="32"/>
                      <a:pt x="14" y="32"/>
                    </a:cubicBezTo>
                    <a:cubicBezTo>
                      <a:pt x="14" y="32"/>
                      <a:pt x="14" y="32"/>
                      <a:pt x="15" y="32"/>
                    </a:cubicBezTo>
                    <a:cubicBezTo>
                      <a:pt x="15" y="32"/>
                      <a:pt x="16" y="32"/>
                      <a:pt x="17" y="32"/>
                    </a:cubicBezTo>
                    <a:cubicBezTo>
                      <a:pt x="21" y="32"/>
                      <a:pt x="23" y="32"/>
                      <a:pt x="24" y="3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3"/>
                      <a:pt x="25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8" y="33"/>
                      <a:pt x="28" y="33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29" y="34"/>
                      <a:pt x="30" y="34"/>
                      <a:pt x="30" y="34"/>
                    </a:cubicBezTo>
                    <a:cubicBezTo>
                      <a:pt x="30" y="34"/>
                      <a:pt x="31" y="34"/>
                      <a:pt x="31" y="34"/>
                    </a:cubicBezTo>
                    <a:cubicBezTo>
                      <a:pt x="31" y="34"/>
                      <a:pt x="31" y="34"/>
                      <a:pt x="32" y="34"/>
                    </a:cubicBezTo>
                    <a:cubicBezTo>
                      <a:pt x="32" y="34"/>
                      <a:pt x="32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4"/>
                      <a:pt x="34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6" y="34"/>
                      <a:pt x="37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8" y="32"/>
                      <a:pt x="38" y="31"/>
                      <a:pt x="38" y="31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9" y="31"/>
                      <a:pt x="39" y="30"/>
                      <a:pt x="39" y="30"/>
                    </a:cubicBezTo>
                    <a:cubicBezTo>
                      <a:pt x="39" y="30"/>
                      <a:pt x="39" y="30"/>
                      <a:pt x="40" y="30"/>
                    </a:cubicBezTo>
                    <a:cubicBezTo>
                      <a:pt x="40" y="30"/>
                      <a:pt x="40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0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6"/>
                      <a:pt x="43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8" y="25"/>
                      <a:pt x="51" y="25"/>
                    </a:cubicBezTo>
                    <a:cubicBezTo>
                      <a:pt x="54" y="25"/>
                      <a:pt x="55" y="25"/>
                      <a:pt x="57" y="26"/>
                    </a:cubicBezTo>
                    <a:cubicBezTo>
                      <a:pt x="57" y="26"/>
                      <a:pt x="57" y="26"/>
                      <a:pt x="58" y="26"/>
                    </a:cubicBezTo>
                    <a:cubicBezTo>
                      <a:pt x="55" y="25"/>
                      <a:pt x="54" y="20"/>
                      <a:pt x="54" y="18"/>
                    </a:cubicBezTo>
                    <a:cubicBezTo>
                      <a:pt x="54" y="15"/>
                      <a:pt x="56" y="14"/>
                      <a:pt x="56" y="14"/>
                    </a:cubicBezTo>
                    <a:cubicBezTo>
                      <a:pt x="57" y="14"/>
                      <a:pt x="58" y="12"/>
                      <a:pt x="59" y="11"/>
                    </a:cubicBezTo>
                    <a:cubicBezTo>
                      <a:pt x="60" y="8"/>
                      <a:pt x="62" y="6"/>
                      <a:pt x="64" y="5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4"/>
                      <a:pt x="62" y="4"/>
                      <a:pt x="62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1" name="Freeform 1203"/>
              <p:cNvSpPr/>
              <p:nvPr/>
            </p:nvSpPr>
            <p:spPr bwMode="auto">
              <a:xfrm>
                <a:off x="2762" y="3329"/>
                <a:ext cx="25" cy="17"/>
              </a:xfrm>
              <a:custGeom>
                <a:avLst/>
                <a:rect l="l" t="t" r="r" b="b"/>
                <a:pathLst>
                  <a:path w="26" h="17">
                    <a:moveTo>
                      <a:pt x="26" y="9"/>
                    </a:moveTo>
                    <a:cubicBezTo>
                      <a:pt x="26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4" y="8"/>
                      <a:pt x="24" y="7"/>
                    </a:cubicBezTo>
                    <a:cubicBezTo>
                      <a:pt x="24" y="7"/>
                      <a:pt x="24" y="6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1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8" y="2"/>
                      <a:pt x="8" y="2"/>
                      <a:pt x="7" y="2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0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1" y="12"/>
                    </a:cubicBezTo>
                    <a:cubicBezTo>
                      <a:pt x="1" y="12"/>
                      <a:pt x="1" y="13"/>
                      <a:pt x="1" y="13"/>
                    </a:cubicBezTo>
                    <a:cubicBezTo>
                      <a:pt x="1" y="13"/>
                      <a:pt x="1" y="1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4" y="16"/>
                      <a:pt x="4" y="16"/>
                    </a:cubicBezTo>
                    <a:cubicBezTo>
                      <a:pt x="4" y="16"/>
                      <a:pt x="4" y="16"/>
                      <a:pt x="5" y="17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7" y="17"/>
                      <a:pt x="8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2" y="17"/>
                      <a:pt x="12" y="17"/>
                    </a:cubicBezTo>
                    <a:cubicBezTo>
                      <a:pt x="13" y="16"/>
                      <a:pt x="14" y="16"/>
                      <a:pt x="14" y="15"/>
                    </a:cubicBezTo>
                    <a:cubicBezTo>
                      <a:pt x="15" y="14"/>
                      <a:pt x="17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20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3"/>
                      <a:pt x="21" y="13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3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2"/>
                      <a:pt x="24" y="11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1"/>
                      <a:pt x="25" y="11"/>
                      <a:pt x="25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0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2" name="Freeform 1204"/>
              <p:cNvSpPr/>
              <p:nvPr/>
            </p:nvSpPr>
            <p:spPr bwMode="auto">
              <a:xfrm>
                <a:off x="2782" y="3191"/>
                <a:ext cx="188" cy="107"/>
              </a:xfrm>
              <a:custGeom>
                <a:avLst/>
                <a:rect l="l" t="t" r="r" b="b"/>
                <a:pathLst>
                  <a:path w="197" h="111">
                    <a:moveTo>
                      <a:pt x="103" y="3"/>
                    </a:move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3"/>
                      <a:pt x="102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99" y="3"/>
                      <a:pt x="98" y="4"/>
                      <a:pt x="98" y="4"/>
                    </a:cubicBezTo>
                    <a:cubicBezTo>
                      <a:pt x="95" y="6"/>
                      <a:pt x="93" y="8"/>
                      <a:pt x="92" y="9"/>
                    </a:cubicBezTo>
                    <a:cubicBezTo>
                      <a:pt x="92" y="13"/>
                      <a:pt x="91" y="15"/>
                      <a:pt x="89" y="15"/>
                    </a:cubicBezTo>
                    <a:cubicBezTo>
                      <a:pt x="88" y="15"/>
                      <a:pt x="88" y="15"/>
                      <a:pt x="87" y="14"/>
                    </a:cubicBezTo>
                    <a:cubicBezTo>
                      <a:pt x="87" y="14"/>
                      <a:pt x="85" y="13"/>
                      <a:pt x="82" y="13"/>
                    </a:cubicBezTo>
                    <a:cubicBezTo>
                      <a:pt x="80" y="13"/>
                      <a:pt x="79" y="14"/>
                      <a:pt x="79" y="14"/>
                    </a:cubicBezTo>
                    <a:cubicBezTo>
                      <a:pt x="79" y="14"/>
                      <a:pt x="78" y="14"/>
                      <a:pt x="78" y="14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76" y="14"/>
                      <a:pt x="75" y="13"/>
                      <a:pt x="74" y="12"/>
                    </a:cubicBezTo>
                    <a:cubicBezTo>
                      <a:pt x="73" y="12"/>
                      <a:pt x="73" y="11"/>
                      <a:pt x="72" y="11"/>
                    </a:cubicBezTo>
                    <a:cubicBezTo>
                      <a:pt x="69" y="13"/>
                      <a:pt x="67" y="12"/>
                      <a:pt x="65" y="11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4" y="11"/>
                      <a:pt x="63" y="12"/>
                      <a:pt x="62" y="12"/>
                    </a:cubicBezTo>
                    <a:cubicBezTo>
                      <a:pt x="60" y="12"/>
                      <a:pt x="56" y="10"/>
                      <a:pt x="55" y="10"/>
                    </a:cubicBezTo>
                    <a:cubicBezTo>
                      <a:pt x="54" y="9"/>
                      <a:pt x="53" y="9"/>
                      <a:pt x="52" y="9"/>
                    </a:cubicBezTo>
                    <a:cubicBezTo>
                      <a:pt x="52" y="9"/>
                      <a:pt x="51" y="9"/>
                      <a:pt x="51" y="9"/>
                    </a:cubicBezTo>
                    <a:cubicBezTo>
                      <a:pt x="48" y="10"/>
                      <a:pt x="46" y="10"/>
                      <a:pt x="44" y="8"/>
                    </a:cubicBezTo>
                    <a:cubicBezTo>
                      <a:pt x="43" y="7"/>
                      <a:pt x="41" y="6"/>
                      <a:pt x="26" y="6"/>
                    </a:cubicBezTo>
                    <a:cubicBezTo>
                      <a:pt x="23" y="6"/>
                      <a:pt x="23" y="7"/>
                      <a:pt x="21" y="8"/>
                    </a:cubicBezTo>
                    <a:cubicBezTo>
                      <a:pt x="21" y="9"/>
                      <a:pt x="21" y="9"/>
                      <a:pt x="20" y="10"/>
                    </a:cubicBezTo>
                    <a:cubicBezTo>
                      <a:pt x="20" y="10"/>
                      <a:pt x="19" y="10"/>
                      <a:pt x="19" y="11"/>
                    </a:cubicBezTo>
                    <a:cubicBezTo>
                      <a:pt x="19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22" y="22"/>
                      <a:pt x="20" y="24"/>
                      <a:pt x="20" y="25"/>
                    </a:cubicBezTo>
                    <a:cubicBezTo>
                      <a:pt x="19" y="27"/>
                      <a:pt x="17" y="28"/>
                      <a:pt x="16" y="29"/>
                    </a:cubicBezTo>
                    <a:cubicBezTo>
                      <a:pt x="16" y="29"/>
                      <a:pt x="15" y="29"/>
                      <a:pt x="15" y="30"/>
                    </a:cubicBezTo>
                    <a:cubicBezTo>
                      <a:pt x="14" y="30"/>
                      <a:pt x="13" y="32"/>
                      <a:pt x="11" y="34"/>
                    </a:cubicBezTo>
                    <a:cubicBezTo>
                      <a:pt x="9" y="35"/>
                      <a:pt x="6" y="39"/>
                      <a:pt x="5" y="40"/>
                    </a:cubicBezTo>
                    <a:cubicBezTo>
                      <a:pt x="5" y="40"/>
                      <a:pt x="5" y="41"/>
                      <a:pt x="5" y="41"/>
                    </a:cubicBezTo>
                    <a:cubicBezTo>
                      <a:pt x="5" y="43"/>
                      <a:pt x="5" y="44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3" y="50"/>
                      <a:pt x="1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1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7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3" y="58"/>
                      <a:pt x="3" y="59"/>
                      <a:pt x="4" y="59"/>
                    </a:cubicBezTo>
                    <a:cubicBezTo>
                      <a:pt x="4" y="59"/>
                      <a:pt x="5" y="59"/>
                      <a:pt x="5" y="60"/>
                    </a:cubicBezTo>
                    <a:cubicBezTo>
                      <a:pt x="5" y="60"/>
                      <a:pt x="6" y="60"/>
                      <a:pt x="6" y="60"/>
                    </a:cubicBezTo>
                    <a:cubicBezTo>
                      <a:pt x="6" y="60"/>
                      <a:pt x="6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8" y="60"/>
                      <a:pt x="9" y="60"/>
                      <a:pt x="9" y="60"/>
                    </a:cubicBezTo>
                    <a:cubicBezTo>
                      <a:pt x="10" y="60"/>
                      <a:pt x="12" y="60"/>
                      <a:pt x="14" y="61"/>
                    </a:cubicBezTo>
                    <a:cubicBezTo>
                      <a:pt x="17" y="61"/>
                      <a:pt x="19" y="62"/>
                      <a:pt x="20" y="62"/>
                    </a:cubicBezTo>
                    <a:cubicBezTo>
                      <a:pt x="23" y="62"/>
                      <a:pt x="27" y="63"/>
                      <a:pt x="28" y="64"/>
                    </a:cubicBezTo>
                    <a:cubicBezTo>
                      <a:pt x="29" y="64"/>
                      <a:pt x="30" y="64"/>
                      <a:pt x="31" y="63"/>
                    </a:cubicBezTo>
                    <a:cubicBezTo>
                      <a:pt x="32" y="61"/>
                      <a:pt x="34" y="61"/>
                      <a:pt x="36" y="61"/>
                    </a:cubicBezTo>
                    <a:cubicBezTo>
                      <a:pt x="37" y="62"/>
                      <a:pt x="37" y="62"/>
                      <a:pt x="38" y="62"/>
                    </a:cubicBezTo>
                    <a:cubicBezTo>
                      <a:pt x="39" y="62"/>
                      <a:pt x="42" y="60"/>
                      <a:pt x="42" y="59"/>
                    </a:cubicBezTo>
                    <a:cubicBezTo>
                      <a:pt x="43" y="59"/>
                      <a:pt x="44" y="58"/>
                      <a:pt x="46" y="57"/>
                    </a:cubicBezTo>
                    <a:cubicBezTo>
                      <a:pt x="46" y="57"/>
                      <a:pt x="46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9" y="56"/>
                      <a:pt x="50" y="55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1" y="55"/>
                      <a:pt x="52" y="55"/>
                      <a:pt x="52" y="55"/>
                    </a:cubicBezTo>
                    <a:cubicBezTo>
                      <a:pt x="54" y="54"/>
                      <a:pt x="56" y="54"/>
                      <a:pt x="57" y="54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60" y="54"/>
                      <a:pt x="62" y="55"/>
                      <a:pt x="64" y="57"/>
                    </a:cubicBezTo>
                    <a:cubicBezTo>
                      <a:pt x="65" y="57"/>
                      <a:pt x="66" y="59"/>
                      <a:pt x="67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9"/>
                      <a:pt x="69" y="59"/>
                      <a:pt x="71" y="60"/>
                    </a:cubicBezTo>
                    <a:cubicBezTo>
                      <a:pt x="73" y="61"/>
                      <a:pt x="76" y="63"/>
                      <a:pt x="77" y="66"/>
                    </a:cubicBezTo>
                    <a:cubicBezTo>
                      <a:pt x="78" y="69"/>
                      <a:pt x="80" y="72"/>
                      <a:pt x="82" y="75"/>
                    </a:cubicBezTo>
                    <a:cubicBezTo>
                      <a:pt x="82" y="75"/>
                      <a:pt x="83" y="76"/>
                      <a:pt x="83" y="76"/>
                    </a:cubicBezTo>
                    <a:cubicBezTo>
                      <a:pt x="85" y="79"/>
                      <a:pt x="86" y="84"/>
                      <a:pt x="86" y="85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86" y="86"/>
                      <a:pt x="86" y="86"/>
                      <a:pt x="86" y="87"/>
                    </a:cubicBezTo>
                    <a:cubicBezTo>
                      <a:pt x="86" y="87"/>
                      <a:pt x="86" y="87"/>
                      <a:pt x="85" y="87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85" y="88"/>
                      <a:pt x="84" y="88"/>
                      <a:pt x="84" y="88"/>
                    </a:cubicBezTo>
                    <a:cubicBezTo>
                      <a:pt x="83" y="88"/>
                      <a:pt x="81" y="87"/>
                      <a:pt x="79" y="87"/>
                    </a:cubicBezTo>
                    <a:cubicBezTo>
                      <a:pt x="78" y="86"/>
                      <a:pt x="77" y="86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5" y="86"/>
                      <a:pt x="74" y="87"/>
                      <a:pt x="74" y="89"/>
                    </a:cubicBezTo>
                    <a:cubicBezTo>
                      <a:pt x="74" y="89"/>
                      <a:pt x="74" y="89"/>
                      <a:pt x="74" y="90"/>
                    </a:cubicBezTo>
                    <a:cubicBezTo>
                      <a:pt x="74" y="90"/>
                      <a:pt x="74" y="90"/>
                      <a:pt x="74" y="90"/>
                    </a:cubicBezTo>
                    <a:cubicBezTo>
                      <a:pt x="74" y="90"/>
                      <a:pt x="74" y="90"/>
                      <a:pt x="74" y="90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3" y="92"/>
                      <a:pt x="73" y="93"/>
                      <a:pt x="73" y="93"/>
                    </a:cubicBezTo>
                    <a:cubicBezTo>
                      <a:pt x="73" y="93"/>
                      <a:pt x="73" y="93"/>
                      <a:pt x="72" y="94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2" y="94"/>
                      <a:pt x="71" y="95"/>
                      <a:pt x="71" y="95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0" y="97"/>
                      <a:pt x="69" y="98"/>
                      <a:pt x="68" y="99"/>
                    </a:cubicBezTo>
                    <a:cubicBezTo>
                      <a:pt x="69" y="100"/>
                      <a:pt x="69" y="100"/>
                      <a:pt x="70" y="100"/>
                    </a:cubicBezTo>
                    <a:cubicBezTo>
                      <a:pt x="70" y="100"/>
                      <a:pt x="71" y="99"/>
                      <a:pt x="72" y="99"/>
                    </a:cubicBezTo>
                    <a:cubicBezTo>
                      <a:pt x="74" y="98"/>
                      <a:pt x="75" y="97"/>
                      <a:pt x="76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77" y="98"/>
                      <a:pt x="78" y="98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78" y="98"/>
                      <a:pt x="78" y="98"/>
                      <a:pt x="79" y="98"/>
                    </a:cubicBezTo>
                    <a:cubicBezTo>
                      <a:pt x="79" y="96"/>
                      <a:pt x="80" y="95"/>
                      <a:pt x="83" y="93"/>
                    </a:cubicBezTo>
                    <a:cubicBezTo>
                      <a:pt x="83" y="93"/>
                      <a:pt x="84" y="93"/>
                      <a:pt x="85" y="92"/>
                    </a:cubicBezTo>
                    <a:cubicBezTo>
                      <a:pt x="86" y="91"/>
                      <a:pt x="88" y="88"/>
                      <a:pt x="89" y="86"/>
                    </a:cubicBezTo>
                    <a:cubicBezTo>
                      <a:pt x="90" y="84"/>
                      <a:pt x="92" y="81"/>
                      <a:pt x="95" y="80"/>
                    </a:cubicBezTo>
                    <a:cubicBezTo>
                      <a:pt x="96" y="80"/>
                      <a:pt x="97" y="80"/>
                      <a:pt x="98" y="79"/>
                    </a:cubicBezTo>
                    <a:cubicBezTo>
                      <a:pt x="101" y="79"/>
                      <a:pt x="104" y="78"/>
                      <a:pt x="108" y="78"/>
                    </a:cubicBezTo>
                    <a:cubicBezTo>
                      <a:pt x="110" y="79"/>
                      <a:pt x="111" y="79"/>
                      <a:pt x="112" y="81"/>
                    </a:cubicBezTo>
                    <a:cubicBezTo>
                      <a:pt x="113" y="82"/>
                      <a:pt x="112" y="84"/>
                      <a:pt x="111" y="85"/>
                    </a:cubicBezTo>
                    <a:cubicBezTo>
                      <a:pt x="111" y="85"/>
                      <a:pt x="110" y="86"/>
                      <a:pt x="110" y="86"/>
                    </a:cubicBezTo>
                    <a:cubicBezTo>
                      <a:pt x="112" y="87"/>
                      <a:pt x="115" y="87"/>
                      <a:pt x="116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4" y="87"/>
                      <a:pt x="129" y="87"/>
                      <a:pt x="129" y="90"/>
                    </a:cubicBezTo>
                    <a:cubicBezTo>
                      <a:pt x="130" y="94"/>
                      <a:pt x="125" y="96"/>
                      <a:pt x="119" y="98"/>
                    </a:cubicBezTo>
                    <a:cubicBezTo>
                      <a:pt x="118" y="98"/>
                      <a:pt x="117" y="98"/>
                      <a:pt x="116" y="99"/>
                    </a:cubicBezTo>
                    <a:cubicBezTo>
                      <a:pt x="117" y="99"/>
                      <a:pt x="118" y="99"/>
                      <a:pt x="119" y="100"/>
                    </a:cubicBezTo>
                    <a:cubicBezTo>
                      <a:pt x="121" y="101"/>
                      <a:pt x="123" y="101"/>
                      <a:pt x="125" y="102"/>
                    </a:cubicBezTo>
                    <a:cubicBezTo>
                      <a:pt x="128" y="104"/>
                      <a:pt x="127" y="107"/>
                      <a:pt x="126" y="110"/>
                    </a:cubicBezTo>
                    <a:cubicBezTo>
                      <a:pt x="126" y="110"/>
                      <a:pt x="126" y="111"/>
                      <a:pt x="126" y="111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28" y="111"/>
                      <a:pt x="130" y="110"/>
                      <a:pt x="132" y="109"/>
                    </a:cubicBezTo>
                    <a:cubicBezTo>
                      <a:pt x="134" y="107"/>
                      <a:pt x="136" y="107"/>
                      <a:pt x="138" y="106"/>
                    </a:cubicBezTo>
                    <a:cubicBezTo>
                      <a:pt x="139" y="106"/>
                      <a:pt x="141" y="105"/>
                      <a:pt x="143" y="104"/>
                    </a:cubicBezTo>
                    <a:cubicBezTo>
                      <a:pt x="144" y="103"/>
                      <a:pt x="146" y="103"/>
                      <a:pt x="147" y="103"/>
                    </a:cubicBezTo>
                    <a:cubicBezTo>
                      <a:pt x="139" y="103"/>
                      <a:pt x="137" y="97"/>
                      <a:pt x="137" y="91"/>
                    </a:cubicBezTo>
                    <a:cubicBezTo>
                      <a:pt x="137" y="88"/>
                      <a:pt x="148" y="81"/>
                      <a:pt x="153" y="80"/>
                    </a:cubicBezTo>
                    <a:cubicBezTo>
                      <a:pt x="158" y="80"/>
                      <a:pt x="162" y="78"/>
                      <a:pt x="166" y="76"/>
                    </a:cubicBezTo>
                    <a:cubicBezTo>
                      <a:pt x="168" y="75"/>
                      <a:pt x="171" y="75"/>
                      <a:pt x="174" y="74"/>
                    </a:cubicBezTo>
                    <a:cubicBezTo>
                      <a:pt x="174" y="73"/>
                      <a:pt x="174" y="73"/>
                      <a:pt x="174" y="72"/>
                    </a:cubicBezTo>
                    <a:cubicBezTo>
                      <a:pt x="174" y="72"/>
                      <a:pt x="174" y="72"/>
                      <a:pt x="174" y="72"/>
                    </a:cubicBezTo>
                    <a:cubicBezTo>
                      <a:pt x="174" y="72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0"/>
                      <a:pt x="174" y="70"/>
                      <a:pt x="174" y="69"/>
                    </a:cubicBezTo>
                    <a:cubicBezTo>
                      <a:pt x="175" y="69"/>
                      <a:pt x="176" y="68"/>
                      <a:pt x="176" y="68"/>
                    </a:cubicBezTo>
                    <a:cubicBezTo>
                      <a:pt x="177" y="68"/>
                      <a:pt x="178" y="67"/>
                      <a:pt x="179" y="66"/>
                    </a:cubicBezTo>
                    <a:cubicBezTo>
                      <a:pt x="182" y="63"/>
                      <a:pt x="184" y="62"/>
                      <a:pt x="185" y="62"/>
                    </a:cubicBezTo>
                    <a:cubicBezTo>
                      <a:pt x="186" y="62"/>
                      <a:pt x="187" y="62"/>
                      <a:pt x="188" y="62"/>
                    </a:cubicBezTo>
                    <a:cubicBezTo>
                      <a:pt x="190" y="63"/>
                      <a:pt x="192" y="63"/>
                      <a:pt x="193" y="63"/>
                    </a:cubicBezTo>
                    <a:cubicBezTo>
                      <a:pt x="193" y="62"/>
                      <a:pt x="193" y="62"/>
                      <a:pt x="194" y="61"/>
                    </a:cubicBezTo>
                    <a:cubicBezTo>
                      <a:pt x="194" y="60"/>
                      <a:pt x="195" y="59"/>
                      <a:pt x="195" y="58"/>
                    </a:cubicBezTo>
                    <a:cubicBezTo>
                      <a:pt x="195" y="58"/>
                      <a:pt x="194" y="58"/>
                      <a:pt x="194" y="57"/>
                    </a:cubicBezTo>
                    <a:cubicBezTo>
                      <a:pt x="193" y="56"/>
                      <a:pt x="192" y="55"/>
                      <a:pt x="192" y="53"/>
                    </a:cubicBezTo>
                    <a:cubicBezTo>
                      <a:pt x="193" y="51"/>
                      <a:pt x="194" y="51"/>
                      <a:pt x="195" y="50"/>
                    </a:cubicBezTo>
                    <a:cubicBezTo>
                      <a:pt x="195" y="50"/>
                      <a:pt x="195" y="50"/>
                      <a:pt x="195" y="50"/>
                    </a:cubicBezTo>
                    <a:cubicBezTo>
                      <a:pt x="195" y="50"/>
                      <a:pt x="193" y="49"/>
                      <a:pt x="193" y="47"/>
                    </a:cubicBezTo>
                    <a:cubicBezTo>
                      <a:pt x="193" y="46"/>
                      <a:pt x="194" y="45"/>
                      <a:pt x="195" y="44"/>
                    </a:cubicBezTo>
                    <a:cubicBezTo>
                      <a:pt x="196" y="44"/>
                      <a:pt x="197" y="43"/>
                      <a:pt x="197" y="43"/>
                    </a:cubicBezTo>
                    <a:cubicBezTo>
                      <a:pt x="196" y="43"/>
                      <a:pt x="195" y="42"/>
                      <a:pt x="194" y="42"/>
                    </a:cubicBezTo>
                    <a:cubicBezTo>
                      <a:pt x="193" y="41"/>
                      <a:pt x="192" y="41"/>
                      <a:pt x="191" y="40"/>
                    </a:cubicBezTo>
                    <a:cubicBezTo>
                      <a:pt x="190" y="40"/>
                      <a:pt x="188" y="39"/>
                      <a:pt x="187" y="39"/>
                    </a:cubicBezTo>
                    <a:cubicBezTo>
                      <a:pt x="185" y="39"/>
                      <a:pt x="183" y="39"/>
                      <a:pt x="182" y="38"/>
                    </a:cubicBezTo>
                    <a:cubicBezTo>
                      <a:pt x="181" y="37"/>
                      <a:pt x="178" y="37"/>
                      <a:pt x="176" y="37"/>
                    </a:cubicBezTo>
                    <a:cubicBezTo>
                      <a:pt x="174" y="37"/>
                      <a:pt x="172" y="37"/>
                      <a:pt x="171" y="35"/>
                    </a:cubicBezTo>
                    <a:cubicBezTo>
                      <a:pt x="171" y="35"/>
                      <a:pt x="170" y="34"/>
                      <a:pt x="170" y="33"/>
                    </a:cubicBezTo>
                    <a:cubicBezTo>
                      <a:pt x="168" y="32"/>
                      <a:pt x="167" y="31"/>
                      <a:pt x="167" y="30"/>
                    </a:cubicBezTo>
                    <a:cubicBezTo>
                      <a:pt x="166" y="30"/>
                      <a:pt x="164" y="30"/>
                      <a:pt x="163" y="31"/>
                    </a:cubicBezTo>
                    <a:cubicBezTo>
                      <a:pt x="161" y="32"/>
                      <a:pt x="158" y="33"/>
                      <a:pt x="155" y="31"/>
                    </a:cubicBezTo>
                    <a:cubicBezTo>
                      <a:pt x="155" y="31"/>
                      <a:pt x="154" y="31"/>
                      <a:pt x="154" y="30"/>
                    </a:cubicBezTo>
                    <a:cubicBezTo>
                      <a:pt x="153" y="30"/>
                      <a:pt x="152" y="29"/>
                      <a:pt x="152" y="29"/>
                    </a:cubicBezTo>
                    <a:cubicBezTo>
                      <a:pt x="150" y="30"/>
                      <a:pt x="146" y="29"/>
                      <a:pt x="145" y="28"/>
                    </a:cubicBezTo>
                    <a:cubicBezTo>
                      <a:pt x="145" y="27"/>
                      <a:pt x="144" y="26"/>
                      <a:pt x="145" y="24"/>
                    </a:cubicBezTo>
                    <a:cubicBezTo>
                      <a:pt x="145" y="23"/>
                      <a:pt x="142" y="19"/>
                      <a:pt x="141" y="18"/>
                    </a:cubicBezTo>
                    <a:cubicBezTo>
                      <a:pt x="141" y="18"/>
                      <a:pt x="140" y="18"/>
                      <a:pt x="139" y="18"/>
                    </a:cubicBezTo>
                    <a:cubicBezTo>
                      <a:pt x="136" y="18"/>
                      <a:pt x="133" y="18"/>
                      <a:pt x="132" y="15"/>
                    </a:cubicBezTo>
                    <a:cubicBezTo>
                      <a:pt x="131" y="14"/>
                      <a:pt x="131" y="14"/>
                      <a:pt x="130" y="13"/>
                    </a:cubicBezTo>
                    <a:cubicBezTo>
                      <a:pt x="129" y="11"/>
                      <a:pt x="128" y="9"/>
                      <a:pt x="129" y="7"/>
                    </a:cubicBezTo>
                    <a:cubicBezTo>
                      <a:pt x="130" y="6"/>
                      <a:pt x="129" y="2"/>
                      <a:pt x="128" y="0"/>
                    </a:cubicBezTo>
                    <a:cubicBezTo>
                      <a:pt x="128" y="0"/>
                      <a:pt x="126" y="0"/>
                      <a:pt x="124" y="0"/>
                    </a:cubicBezTo>
                    <a:cubicBezTo>
                      <a:pt x="123" y="0"/>
                      <a:pt x="121" y="0"/>
                      <a:pt x="121" y="0"/>
                    </a:cubicBezTo>
                    <a:cubicBezTo>
                      <a:pt x="120" y="1"/>
                      <a:pt x="118" y="1"/>
                      <a:pt x="116" y="0"/>
                    </a:cubicBezTo>
                    <a:cubicBezTo>
                      <a:pt x="115" y="0"/>
                      <a:pt x="114" y="0"/>
                      <a:pt x="114" y="0"/>
                    </a:cubicBezTo>
                    <a:cubicBezTo>
                      <a:pt x="113" y="1"/>
                      <a:pt x="113" y="1"/>
                      <a:pt x="112" y="1"/>
                    </a:cubicBezTo>
                    <a:cubicBezTo>
                      <a:pt x="112" y="2"/>
                      <a:pt x="111" y="3"/>
                      <a:pt x="109" y="3"/>
                    </a:cubicBezTo>
                    <a:cubicBezTo>
                      <a:pt x="109" y="3"/>
                      <a:pt x="108" y="3"/>
                      <a:pt x="107" y="3"/>
                    </a:cubicBezTo>
                    <a:cubicBezTo>
                      <a:pt x="107" y="3"/>
                      <a:pt x="106" y="3"/>
                      <a:pt x="106" y="3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5" y="3"/>
                      <a:pt x="104" y="3"/>
                      <a:pt x="104" y="2"/>
                    </a:cubicBezTo>
                    <a:cubicBezTo>
                      <a:pt x="104" y="2"/>
                      <a:pt x="104" y="3"/>
                      <a:pt x="10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3" name="Freeform 1205"/>
              <p:cNvSpPr/>
              <p:nvPr/>
            </p:nvSpPr>
            <p:spPr bwMode="auto">
              <a:xfrm>
                <a:off x="2792" y="3134"/>
                <a:ext cx="98" cy="67"/>
              </a:xfrm>
              <a:custGeom>
                <a:avLst/>
                <a:rect l="l" t="t" r="r" b="b"/>
                <a:pathLst>
                  <a:path w="102" h="70">
                    <a:moveTo>
                      <a:pt x="54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1"/>
                      <a:pt x="52" y="1"/>
                    </a:cubicBezTo>
                    <a:cubicBezTo>
                      <a:pt x="52" y="1"/>
                      <a:pt x="52" y="2"/>
                      <a:pt x="51" y="2"/>
                    </a:cubicBezTo>
                    <a:cubicBezTo>
                      <a:pt x="50" y="3"/>
                      <a:pt x="49" y="5"/>
                      <a:pt x="47" y="5"/>
                    </a:cubicBezTo>
                    <a:cubicBezTo>
                      <a:pt x="46" y="5"/>
                      <a:pt x="45" y="5"/>
                      <a:pt x="45" y="5"/>
                    </a:cubicBezTo>
                    <a:cubicBezTo>
                      <a:pt x="43" y="5"/>
                      <a:pt x="41" y="5"/>
                      <a:pt x="40" y="6"/>
                    </a:cubicBezTo>
                    <a:cubicBezTo>
                      <a:pt x="40" y="6"/>
                      <a:pt x="40" y="6"/>
                      <a:pt x="39" y="7"/>
                    </a:cubicBezTo>
                    <a:cubicBezTo>
                      <a:pt x="39" y="7"/>
                      <a:pt x="39" y="7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8"/>
                      <a:pt x="38" y="9"/>
                      <a:pt x="38" y="10"/>
                    </a:cubicBezTo>
                    <a:cubicBezTo>
                      <a:pt x="38" y="11"/>
                      <a:pt x="38" y="12"/>
                      <a:pt x="38" y="13"/>
                    </a:cubicBezTo>
                    <a:cubicBezTo>
                      <a:pt x="38" y="13"/>
                      <a:pt x="38" y="14"/>
                      <a:pt x="38" y="14"/>
                    </a:cubicBezTo>
                    <a:cubicBezTo>
                      <a:pt x="38" y="15"/>
                      <a:pt x="38" y="15"/>
                      <a:pt x="37" y="15"/>
                    </a:cubicBezTo>
                    <a:cubicBezTo>
                      <a:pt x="37" y="16"/>
                      <a:pt x="36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8"/>
                      <a:pt x="33" y="19"/>
                      <a:pt x="32" y="19"/>
                    </a:cubicBezTo>
                    <a:cubicBezTo>
                      <a:pt x="30" y="20"/>
                      <a:pt x="28" y="22"/>
                      <a:pt x="27" y="23"/>
                    </a:cubicBezTo>
                    <a:cubicBezTo>
                      <a:pt x="27" y="24"/>
                      <a:pt x="27" y="24"/>
                      <a:pt x="27" y="25"/>
                    </a:cubicBezTo>
                    <a:cubicBezTo>
                      <a:pt x="27" y="27"/>
                      <a:pt x="27" y="30"/>
                      <a:pt x="24" y="30"/>
                    </a:cubicBezTo>
                    <a:cubicBezTo>
                      <a:pt x="22" y="30"/>
                      <a:pt x="19" y="31"/>
                      <a:pt x="18" y="32"/>
                    </a:cubicBezTo>
                    <a:cubicBezTo>
                      <a:pt x="17" y="34"/>
                      <a:pt x="15" y="35"/>
                      <a:pt x="12" y="35"/>
                    </a:cubicBezTo>
                    <a:cubicBezTo>
                      <a:pt x="11" y="35"/>
                      <a:pt x="11" y="35"/>
                      <a:pt x="10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6" y="35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5" y="35"/>
                      <a:pt x="5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6"/>
                    </a:cubicBezTo>
                    <a:cubicBezTo>
                      <a:pt x="4" y="36"/>
                      <a:pt x="4" y="36"/>
                      <a:pt x="4" y="37"/>
                    </a:cubicBezTo>
                    <a:cubicBezTo>
                      <a:pt x="4" y="37"/>
                      <a:pt x="4" y="37"/>
                      <a:pt x="4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5" y="39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1"/>
                    </a:cubicBezTo>
                    <a:cubicBezTo>
                      <a:pt x="7" y="42"/>
                      <a:pt x="8" y="47"/>
                      <a:pt x="8" y="50"/>
                    </a:cubicBezTo>
                    <a:cubicBezTo>
                      <a:pt x="8" y="52"/>
                      <a:pt x="6" y="53"/>
                      <a:pt x="5" y="54"/>
                    </a:cubicBezTo>
                    <a:cubicBezTo>
                      <a:pt x="4" y="55"/>
                      <a:pt x="1" y="57"/>
                      <a:pt x="0" y="58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2" y="59"/>
                      <a:pt x="5" y="61"/>
                      <a:pt x="4" y="64"/>
                    </a:cubicBezTo>
                    <a:cubicBezTo>
                      <a:pt x="4" y="64"/>
                      <a:pt x="4" y="64"/>
                      <a:pt x="4" y="65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66"/>
                      <a:pt x="4" y="67"/>
                      <a:pt x="4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4" y="68"/>
                      <a:pt x="4" y="68"/>
                      <a:pt x="5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9" y="64"/>
                      <a:pt x="11" y="62"/>
                      <a:pt x="15" y="62"/>
                    </a:cubicBezTo>
                    <a:cubicBezTo>
                      <a:pt x="28" y="62"/>
                      <a:pt x="34" y="63"/>
                      <a:pt x="36" y="65"/>
                    </a:cubicBezTo>
                    <a:cubicBezTo>
                      <a:pt x="36" y="65"/>
                      <a:pt x="38" y="65"/>
                      <a:pt x="39" y="65"/>
                    </a:cubicBezTo>
                    <a:cubicBezTo>
                      <a:pt x="39" y="65"/>
                      <a:pt x="39" y="65"/>
                      <a:pt x="40" y="65"/>
                    </a:cubicBezTo>
                    <a:cubicBezTo>
                      <a:pt x="42" y="65"/>
                      <a:pt x="44" y="65"/>
                      <a:pt x="46" y="66"/>
                    </a:cubicBezTo>
                    <a:cubicBezTo>
                      <a:pt x="48" y="67"/>
                      <a:pt x="50" y="68"/>
                      <a:pt x="51" y="68"/>
                    </a:cubicBezTo>
                    <a:cubicBezTo>
                      <a:pt x="52" y="66"/>
                      <a:pt x="53" y="66"/>
                      <a:pt x="55" y="67"/>
                    </a:cubicBezTo>
                    <a:cubicBezTo>
                      <a:pt x="56" y="68"/>
                      <a:pt x="58" y="68"/>
                      <a:pt x="59" y="68"/>
                    </a:cubicBezTo>
                    <a:cubicBezTo>
                      <a:pt x="59" y="67"/>
                      <a:pt x="60" y="67"/>
                      <a:pt x="61" y="67"/>
                    </a:cubicBezTo>
                    <a:cubicBezTo>
                      <a:pt x="63" y="67"/>
                      <a:pt x="64" y="68"/>
                      <a:pt x="66" y="69"/>
                    </a:cubicBezTo>
                    <a:cubicBezTo>
                      <a:pt x="66" y="69"/>
                      <a:pt x="66" y="70"/>
                      <a:pt x="67" y="70"/>
                    </a:cubicBezTo>
                    <a:cubicBezTo>
                      <a:pt x="68" y="69"/>
                      <a:pt x="70" y="69"/>
                      <a:pt x="71" y="69"/>
                    </a:cubicBezTo>
                    <a:cubicBezTo>
                      <a:pt x="73" y="69"/>
                      <a:pt x="75" y="69"/>
                      <a:pt x="77" y="70"/>
                    </a:cubicBezTo>
                    <a:cubicBezTo>
                      <a:pt x="77" y="70"/>
                      <a:pt x="77" y="69"/>
                      <a:pt x="77" y="69"/>
                    </a:cubicBezTo>
                    <a:cubicBezTo>
                      <a:pt x="77" y="67"/>
                      <a:pt x="80" y="64"/>
                      <a:pt x="85" y="60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60"/>
                      <a:pt x="87" y="60"/>
                      <a:pt x="87" y="59"/>
                    </a:cubicBezTo>
                    <a:cubicBezTo>
                      <a:pt x="87" y="59"/>
                      <a:pt x="87" y="59"/>
                      <a:pt x="87" y="59"/>
                    </a:cubicBezTo>
                    <a:cubicBezTo>
                      <a:pt x="88" y="59"/>
                      <a:pt x="88" y="59"/>
                      <a:pt x="89" y="59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90" y="59"/>
                      <a:pt x="90" y="59"/>
                      <a:pt x="91" y="59"/>
                    </a:cubicBezTo>
                    <a:cubicBezTo>
                      <a:pt x="91" y="59"/>
                      <a:pt x="91" y="59"/>
                      <a:pt x="91" y="59"/>
                    </a:cubicBezTo>
                    <a:cubicBezTo>
                      <a:pt x="90" y="58"/>
                      <a:pt x="90" y="58"/>
                      <a:pt x="90" y="57"/>
                    </a:cubicBezTo>
                    <a:cubicBezTo>
                      <a:pt x="90" y="57"/>
                      <a:pt x="90" y="56"/>
                      <a:pt x="90" y="56"/>
                    </a:cubicBezTo>
                    <a:cubicBezTo>
                      <a:pt x="89" y="54"/>
                      <a:pt x="89" y="53"/>
                      <a:pt x="88" y="51"/>
                    </a:cubicBezTo>
                    <a:cubicBezTo>
                      <a:pt x="87" y="48"/>
                      <a:pt x="87" y="46"/>
                      <a:pt x="88" y="44"/>
                    </a:cubicBezTo>
                    <a:cubicBezTo>
                      <a:pt x="89" y="43"/>
                      <a:pt x="90" y="42"/>
                      <a:pt x="91" y="42"/>
                    </a:cubicBezTo>
                    <a:cubicBezTo>
                      <a:pt x="92" y="42"/>
                      <a:pt x="93" y="43"/>
                      <a:pt x="95" y="44"/>
                    </a:cubicBezTo>
                    <a:cubicBezTo>
                      <a:pt x="95" y="44"/>
                      <a:pt x="97" y="44"/>
                      <a:pt x="97" y="44"/>
                    </a:cubicBezTo>
                    <a:cubicBezTo>
                      <a:pt x="101" y="42"/>
                      <a:pt x="102" y="41"/>
                      <a:pt x="102" y="41"/>
                    </a:cubicBezTo>
                    <a:cubicBezTo>
                      <a:pt x="101" y="40"/>
                      <a:pt x="99" y="38"/>
                      <a:pt x="98" y="37"/>
                    </a:cubicBezTo>
                    <a:cubicBezTo>
                      <a:pt x="97" y="37"/>
                      <a:pt x="97" y="37"/>
                      <a:pt x="97" y="37"/>
                    </a:cubicBezTo>
                    <a:cubicBezTo>
                      <a:pt x="95" y="37"/>
                      <a:pt x="94" y="35"/>
                      <a:pt x="93" y="34"/>
                    </a:cubicBezTo>
                    <a:cubicBezTo>
                      <a:pt x="92" y="33"/>
                      <a:pt x="91" y="31"/>
                      <a:pt x="90" y="31"/>
                    </a:cubicBezTo>
                    <a:cubicBezTo>
                      <a:pt x="88" y="30"/>
                      <a:pt x="87" y="28"/>
                      <a:pt x="86" y="26"/>
                    </a:cubicBezTo>
                    <a:cubicBezTo>
                      <a:pt x="86" y="25"/>
                      <a:pt x="85" y="24"/>
                      <a:pt x="85" y="24"/>
                    </a:cubicBezTo>
                    <a:cubicBezTo>
                      <a:pt x="82" y="22"/>
                      <a:pt x="82" y="18"/>
                      <a:pt x="82" y="16"/>
                    </a:cubicBezTo>
                    <a:cubicBezTo>
                      <a:pt x="82" y="16"/>
                      <a:pt x="82" y="15"/>
                      <a:pt x="82" y="14"/>
                    </a:cubicBezTo>
                    <a:cubicBezTo>
                      <a:pt x="82" y="13"/>
                      <a:pt x="82" y="12"/>
                      <a:pt x="82" y="11"/>
                    </a:cubicBezTo>
                    <a:cubicBezTo>
                      <a:pt x="82" y="10"/>
                      <a:pt x="82" y="8"/>
                      <a:pt x="82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0" y="7"/>
                      <a:pt x="77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2" y="6"/>
                      <a:pt x="70" y="7"/>
                      <a:pt x="69" y="7"/>
                    </a:cubicBezTo>
                    <a:cubicBezTo>
                      <a:pt x="68" y="7"/>
                      <a:pt x="66" y="6"/>
                      <a:pt x="65" y="4"/>
                    </a:cubicBezTo>
                    <a:cubicBezTo>
                      <a:pt x="64" y="2"/>
                      <a:pt x="63" y="2"/>
                      <a:pt x="62" y="2"/>
                    </a:cubicBezTo>
                    <a:cubicBezTo>
                      <a:pt x="58" y="3"/>
                      <a:pt x="55" y="1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4" name="Freeform 1206"/>
              <p:cNvSpPr/>
              <p:nvPr/>
            </p:nvSpPr>
            <p:spPr bwMode="auto">
              <a:xfrm>
                <a:off x="2767" y="3105"/>
                <a:ext cx="75" cy="33"/>
              </a:xfrm>
              <a:custGeom>
                <a:avLst/>
                <a:rect l="l" t="t" r="r" b="b"/>
                <a:pathLst>
                  <a:path w="78" h="34">
                    <a:moveTo>
                      <a:pt x="64" y="33"/>
                    </a:moveTo>
                    <a:cubicBezTo>
                      <a:pt x="64" y="32"/>
                      <a:pt x="65" y="32"/>
                      <a:pt x="66" y="32"/>
                    </a:cubicBezTo>
                    <a:cubicBezTo>
                      <a:pt x="67" y="31"/>
                      <a:pt x="68" y="31"/>
                      <a:pt x="69" y="31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70" y="31"/>
                      <a:pt x="71" y="31"/>
                      <a:pt x="71" y="31"/>
                    </a:cubicBezTo>
                    <a:cubicBezTo>
                      <a:pt x="72" y="31"/>
                      <a:pt x="72" y="31"/>
                      <a:pt x="73" y="31"/>
                    </a:cubicBezTo>
                    <a:cubicBezTo>
                      <a:pt x="73" y="31"/>
                      <a:pt x="73" y="31"/>
                      <a:pt x="74" y="30"/>
                    </a:cubicBezTo>
                    <a:cubicBezTo>
                      <a:pt x="74" y="29"/>
                      <a:pt x="75" y="28"/>
                      <a:pt x="76" y="28"/>
                    </a:cubicBezTo>
                    <a:cubicBezTo>
                      <a:pt x="76" y="27"/>
                      <a:pt x="77" y="27"/>
                      <a:pt x="77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7"/>
                      <a:pt x="78" y="27"/>
                      <a:pt x="78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24"/>
                      <a:pt x="77" y="23"/>
                      <a:pt x="77" y="22"/>
                    </a:cubicBezTo>
                    <a:cubicBezTo>
                      <a:pt x="73" y="19"/>
                      <a:pt x="72" y="16"/>
                      <a:pt x="73" y="14"/>
                    </a:cubicBezTo>
                    <a:cubicBezTo>
                      <a:pt x="73" y="13"/>
                      <a:pt x="74" y="11"/>
                      <a:pt x="72" y="10"/>
                    </a:cubicBezTo>
                    <a:cubicBezTo>
                      <a:pt x="72" y="9"/>
                      <a:pt x="71" y="9"/>
                      <a:pt x="71" y="8"/>
                    </a:cubicBezTo>
                    <a:cubicBezTo>
                      <a:pt x="71" y="8"/>
                      <a:pt x="71" y="8"/>
                      <a:pt x="70" y="8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6" y="7"/>
                      <a:pt x="63" y="7"/>
                      <a:pt x="62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59" y="7"/>
                      <a:pt x="55" y="5"/>
                      <a:pt x="4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6" y="0"/>
                    </a:cubicBezTo>
                    <a:cubicBezTo>
                      <a:pt x="46" y="0"/>
                      <a:pt x="45" y="0"/>
                      <a:pt x="4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41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9" y="0"/>
                      <a:pt x="38" y="0"/>
                    </a:cubicBezTo>
                    <a:cubicBezTo>
                      <a:pt x="37" y="1"/>
                      <a:pt x="38" y="2"/>
                      <a:pt x="38" y="4"/>
                    </a:cubicBezTo>
                    <a:cubicBezTo>
                      <a:pt x="38" y="6"/>
                      <a:pt x="38" y="7"/>
                      <a:pt x="38" y="9"/>
                    </a:cubicBezTo>
                    <a:cubicBezTo>
                      <a:pt x="38" y="14"/>
                      <a:pt x="35" y="16"/>
                      <a:pt x="30" y="16"/>
                    </a:cubicBezTo>
                    <a:cubicBezTo>
                      <a:pt x="29" y="16"/>
                      <a:pt x="29" y="16"/>
                      <a:pt x="28" y="16"/>
                    </a:cubicBezTo>
                    <a:cubicBezTo>
                      <a:pt x="28" y="16"/>
                      <a:pt x="27" y="16"/>
                      <a:pt x="27" y="16"/>
                    </a:cubicBezTo>
                    <a:cubicBezTo>
                      <a:pt x="24" y="16"/>
                      <a:pt x="21" y="11"/>
                      <a:pt x="17" y="5"/>
                    </a:cubicBezTo>
                    <a:cubicBezTo>
                      <a:pt x="16" y="5"/>
                      <a:pt x="16" y="4"/>
                      <a:pt x="16" y="3"/>
                    </a:cubicBezTo>
                    <a:cubicBezTo>
                      <a:pt x="15" y="4"/>
                      <a:pt x="12" y="5"/>
                      <a:pt x="10" y="7"/>
                    </a:cubicBezTo>
                    <a:cubicBezTo>
                      <a:pt x="9" y="7"/>
                      <a:pt x="8" y="8"/>
                      <a:pt x="7" y="9"/>
                    </a:cubicBezTo>
                    <a:cubicBezTo>
                      <a:pt x="6" y="9"/>
                      <a:pt x="6" y="10"/>
                      <a:pt x="5" y="12"/>
                    </a:cubicBezTo>
                    <a:cubicBezTo>
                      <a:pt x="5" y="14"/>
                      <a:pt x="5" y="16"/>
                      <a:pt x="3" y="17"/>
                    </a:cubicBezTo>
                    <a:cubicBezTo>
                      <a:pt x="1" y="19"/>
                      <a:pt x="0" y="21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3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5" y="25"/>
                      <a:pt x="5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3"/>
                      <a:pt x="8" y="23"/>
                    </a:cubicBezTo>
                    <a:cubicBezTo>
                      <a:pt x="10" y="22"/>
                      <a:pt x="12" y="22"/>
                      <a:pt x="14" y="22"/>
                    </a:cubicBezTo>
                    <a:cubicBezTo>
                      <a:pt x="17" y="22"/>
                      <a:pt x="20" y="22"/>
                      <a:pt x="22" y="22"/>
                    </a:cubicBezTo>
                    <a:cubicBezTo>
                      <a:pt x="24" y="23"/>
                      <a:pt x="25" y="23"/>
                      <a:pt x="26" y="23"/>
                    </a:cubicBezTo>
                    <a:cubicBezTo>
                      <a:pt x="27" y="23"/>
                      <a:pt x="28" y="23"/>
                      <a:pt x="29" y="23"/>
                    </a:cubicBezTo>
                    <a:cubicBezTo>
                      <a:pt x="33" y="23"/>
                      <a:pt x="37" y="24"/>
                      <a:pt x="39" y="23"/>
                    </a:cubicBezTo>
                    <a:cubicBezTo>
                      <a:pt x="40" y="23"/>
                      <a:pt x="41" y="23"/>
                      <a:pt x="41" y="23"/>
                    </a:cubicBezTo>
                    <a:cubicBezTo>
                      <a:pt x="44" y="23"/>
                      <a:pt x="45" y="24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7" y="25"/>
                      <a:pt x="47" y="25"/>
                    </a:cubicBezTo>
                    <a:cubicBezTo>
                      <a:pt x="51" y="25"/>
                      <a:pt x="56" y="29"/>
                      <a:pt x="58" y="31"/>
                    </a:cubicBezTo>
                    <a:cubicBezTo>
                      <a:pt x="59" y="32"/>
                      <a:pt x="60" y="32"/>
                      <a:pt x="61" y="33"/>
                    </a:cubicBezTo>
                    <a:cubicBezTo>
                      <a:pt x="61" y="33"/>
                      <a:pt x="61" y="33"/>
                      <a:pt x="61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3" y="34"/>
                      <a:pt x="63" y="33"/>
                      <a:pt x="64" y="33"/>
                    </a:cubicBezTo>
                    <a:cubicBezTo>
                      <a:pt x="64" y="33"/>
                      <a:pt x="64" y="33"/>
                      <a:pt x="64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5" name="Freeform 1207"/>
              <p:cNvSpPr/>
              <p:nvPr/>
            </p:nvSpPr>
            <p:spPr bwMode="auto">
              <a:xfrm>
                <a:off x="2768" y="3130"/>
                <a:ext cx="57" cy="34"/>
              </a:xfrm>
              <a:custGeom>
                <a:avLst/>
                <a:rect l="l" t="t" r="r" b="b"/>
                <a:pathLst>
                  <a:path w="59" h="36">
                    <a:moveTo>
                      <a:pt x="20" y="30"/>
                    </a:moveTo>
                    <a:cubicBezTo>
                      <a:pt x="22" y="30"/>
                      <a:pt x="24" y="31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8" y="33"/>
                      <a:pt x="28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8" y="34"/>
                      <a:pt x="28" y="34"/>
                      <a:pt x="29" y="34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7" y="36"/>
                      <a:pt x="38" y="35"/>
                      <a:pt x="40" y="33"/>
                    </a:cubicBezTo>
                    <a:cubicBezTo>
                      <a:pt x="42" y="31"/>
                      <a:pt x="46" y="30"/>
                      <a:pt x="48" y="30"/>
                    </a:cubicBezTo>
                    <a:cubicBezTo>
                      <a:pt x="48" y="30"/>
                      <a:pt x="48" y="29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9" y="24"/>
                      <a:pt x="52" y="21"/>
                      <a:pt x="54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6" y="20"/>
                      <a:pt x="56" y="19"/>
                      <a:pt x="56" y="19"/>
                    </a:cubicBezTo>
                    <a:cubicBezTo>
                      <a:pt x="57" y="18"/>
                      <a:pt x="57" y="17"/>
                      <a:pt x="59" y="17"/>
                    </a:cubicBezTo>
                    <a:cubicBezTo>
                      <a:pt x="59" y="16"/>
                      <a:pt x="59" y="16"/>
                      <a:pt x="59" y="15"/>
                    </a:cubicBezTo>
                    <a:cubicBezTo>
                      <a:pt x="59" y="14"/>
                      <a:pt x="59" y="13"/>
                      <a:pt x="59" y="13"/>
                    </a:cubicBezTo>
                    <a:cubicBezTo>
                      <a:pt x="59" y="13"/>
                      <a:pt x="59" y="12"/>
                      <a:pt x="59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1"/>
                      <a:pt x="59" y="11"/>
                      <a:pt x="58" y="11"/>
                    </a:cubicBezTo>
                    <a:cubicBezTo>
                      <a:pt x="58" y="11"/>
                      <a:pt x="58" y="11"/>
                      <a:pt x="57" y="10"/>
                    </a:cubicBezTo>
                    <a:cubicBezTo>
                      <a:pt x="56" y="10"/>
                      <a:pt x="56" y="9"/>
                      <a:pt x="55" y="9"/>
                    </a:cubicBezTo>
                    <a:cubicBezTo>
                      <a:pt x="51" y="5"/>
                      <a:pt x="48" y="3"/>
                      <a:pt x="46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4" y="3"/>
                      <a:pt x="43" y="3"/>
                      <a:pt x="42" y="2"/>
                    </a:cubicBezTo>
                    <a:cubicBezTo>
                      <a:pt x="42" y="2"/>
                      <a:pt x="42" y="2"/>
                      <a:pt x="42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8" y="1"/>
                      <a:pt x="36" y="2"/>
                      <a:pt x="34" y="2"/>
                    </a:cubicBezTo>
                    <a:cubicBezTo>
                      <a:pt x="32" y="2"/>
                      <a:pt x="30" y="1"/>
                      <a:pt x="28" y="1"/>
                    </a:cubicBezTo>
                    <a:cubicBezTo>
                      <a:pt x="25" y="1"/>
                      <a:pt x="24" y="1"/>
                      <a:pt x="21" y="0"/>
                    </a:cubicBezTo>
                    <a:cubicBezTo>
                      <a:pt x="18" y="0"/>
                      <a:pt x="16" y="0"/>
                      <a:pt x="13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7"/>
                      <a:pt x="3" y="11"/>
                      <a:pt x="0" y="14"/>
                    </a:cubicBezTo>
                    <a:cubicBezTo>
                      <a:pt x="1" y="14"/>
                      <a:pt x="2" y="14"/>
                      <a:pt x="3" y="14"/>
                    </a:cubicBezTo>
                    <a:cubicBezTo>
                      <a:pt x="4" y="14"/>
                      <a:pt x="6" y="14"/>
                      <a:pt x="7" y="16"/>
                    </a:cubicBezTo>
                    <a:cubicBezTo>
                      <a:pt x="8" y="17"/>
                      <a:pt x="10" y="18"/>
                      <a:pt x="11" y="18"/>
                    </a:cubicBezTo>
                    <a:cubicBezTo>
                      <a:pt x="12" y="18"/>
                      <a:pt x="13" y="18"/>
                      <a:pt x="13" y="18"/>
                    </a:cubicBezTo>
                    <a:cubicBezTo>
                      <a:pt x="16" y="18"/>
                      <a:pt x="21" y="20"/>
                      <a:pt x="21" y="23"/>
                    </a:cubicBezTo>
                    <a:cubicBezTo>
                      <a:pt x="21" y="24"/>
                      <a:pt x="21" y="25"/>
                      <a:pt x="20" y="26"/>
                    </a:cubicBezTo>
                    <a:cubicBezTo>
                      <a:pt x="20" y="27"/>
                      <a:pt x="20" y="29"/>
                      <a:pt x="20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6" name="Freeform 1208"/>
              <p:cNvSpPr/>
              <p:nvPr/>
            </p:nvSpPr>
            <p:spPr bwMode="auto">
              <a:xfrm>
                <a:off x="2613" y="3258"/>
                <a:ext cx="42" cy="22"/>
              </a:xfrm>
              <a:custGeom>
                <a:avLst/>
                <a:rect l="l" t="t" r="r" b="b"/>
                <a:pathLst>
                  <a:path w="44" h="22">
                    <a:moveTo>
                      <a:pt x="9" y="22"/>
                    </a:moveTo>
                    <a:cubicBezTo>
                      <a:pt x="10" y="22"/>
                      <a:pt x="11" y="22"/>
                      <a:pt x="11" y="22"/>
                    </a:cubicBezTo>
                    <a:cubicBezTo>
                      <a:pt x="11" y="22"/>
                      <a:pt x="12" y="22"/>
                      <a:pt x="12" y="22"/>
                    </a:cubicBezTo>
                    <a:cubicBezTo>
                      <a:pt x="12" y="22"/>
                      <a:pt x="13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6" y="22"/>
                    </a:cubicBezTo>
                    <a:cubicBezTo>
                      <a:pt x="16" y="22"/>
                      <a:pt x="16" y="22"/>
                      <a:pt x="17" y="22"/>
                    </a:cubicBezTo>
                    <a:cubicBezTo>
                      <a:pt x="17" y="22"/>
                      <a:pt x="19" y="19"/>
                      <a:pt x="19" y="18"/>
                    </a:cubicBezTo>
                    <a:cubicBezTo>
                      <a:pt x="20" y="16"/>
                      <a:pt x="21" y="15"/>
                      <a:pt x="21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5"/>
                      <a:pt x="27" y="18"/>
                    </a:cubicBezTo>
                    <a:cubicBezTo>
                      <a:pt x="28" y="19"/>
                      <a:pt x="29" y="21"/>
                      <a:pt x="30" y="22"/>
                    </a:cubicBezTo>
                    <a:cubicBezTo>
                      <a:pt x="30" y="21"/>
                      <a:pt x="30" y="20"/>
                      <a:pt x="30" y="20"/>
                    </a:cubicBezTo>
                    <a:cubicBezTo>
                      <a:pt x="30" y="17"/>
                      <a:pt x="32" y="15"/>
                      <a:pt x="35" y="15"/>
                    </a:cubicBezTo>
                    <a:cubicBezTo>
                      <a:pt x="35" y="15"/>
                      <a:pt x="36" y="15"/>
                      <a:pt x="36" y="15"/>
                    </a:cubicBezTo>
                    <a:cubicBezTo>
                      <a:pt x="37" y="15"/>
                      <a:pt x="38" y="16"/>
                      <a:pt x="39" y="16"/>
                    </a:cubicBezTo>
                    <a:cubicBezTo>
                      <a:pt x="39" y="13"/>
                      <a:pt x="41" y="12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2" y="11"/>
                      <a:pt x="42" y="11"/>
                    </a:cubicBezTo>
                    <a:cubicBezTo>
                      <a:pt x="40" y="11"/>
                      <a:pt x="38" y="10"/>
                      <a:pt x="37" y="9"/>
                    </a:cubicBezTo>
                    <a:cubicBezTo>
                      <a:pt x="37" y="9"/>
                      <a:pt x="37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5" y="8"/>
                      <a:pt x="35" y="8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5"/>
                      <a:pt x="35" y="5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3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5" y="2"/>
                      <a:pt x="35" y="2"/>
                    </a:cubicBezTo>
                    <a:cubicBezTo>
                      <a:pt x="34" y="2"/>
                      <a:pt x="33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1" y="1"/>
                      <a:pt x="30" y="1"/>
                      <a:pt x="30" y="1"/>
                    </a:cubicBezTo>
                    <a:cubicBezTo>
                      <a:pt x="27" y="0"/>
                      <a:pt x="26" y="0"/>
                      <a:pt x="24" y="1"/>
                    </a:cubicBezTo>
                    <a:cubicBezTo>
                      <a:pt x="23" y="1"/>
                      <a:pt x="21" y="2"/>
                      <a:pt x="18" y="2"/>
                    </a:cubicBezTo>
                    <a:cubicBezTo>
                      <a:pt x="17" y="2"/>
                      <a:pt x="16" y="1"/>
                      <a:pt x="15" y="1"/>
                    </a:cubicBezTo>
                    <a:cubicBezTo>
                      <a:pt x="15" y="1"/>
                      <a:pt x="15" y="1"/>
                      <a:pt x="14" y="1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3"/>
                      <a:pt x="8" y="4"/>
                      <a:pt x="8" y="6"/>
                    </a:cubicBezTo>
                    <a:cubicBezTo>
                      <a:pt x="8" y="8"/>
                      <a:pt x="6" y="9"/>
                      <a:pt x="4" y="10"/>
                    </a:cubicBezTo>
                    <a:cubicBezTo>
                      <a:pt x="3" y="12"/>
                      <a:pt x="1" y="13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1" y="15"/>
                      <a:pt x="2" y="15"/>
                      <a:pt x="3" y="15"/>
                    </a:cubicBezTo>
                    <a:cubicBezTo>
                      <a:pt x="5" y="15"/>
                      <a:pt x="7" y="17"/>
                      <a:pt x="7" y="19"/>
                    </a:cubicBezTo>
                    <a:cubicBezTo>
                      <a:pt x="7" y="19"/>
                      <a:pt x="7" y="19"/>
                      <a:pt x="8" y="20"/>
                    </a:cubicBezTo>
                    <a:cubicBezTo>
                      <a:pt x="8" y="20"/>
                      <a:pt x="8" y="20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2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7" name="Freeform 1209"/>
              <p:cNvSpPr/>
              <p:nvPr/>
            </p:nvSpPr>
            <p:spPr bwMode="auto">
              <a:xfrm>
                <a:off x="2611" y="3155"/>
                <a:ext cx="92" cy="103"/>
              </a:xfrm>
              <a:custGeom>
                <a:avLst/>
                <a:rect l="l" t="t" r="r" b="b"/>
                <a:pathLst>
                  <a:path w="96" h="108">
                    <a:moveTo>
                      <a:pt x="1" y="59"/>
                    </a:moveTo>
                    <a:cubicBezTo>
                      <a:pt x="1" y="59"/>
                      <a:pt x="1" y="59"/>
                      <a:pt x="1" y="59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1"/>
                      <a:pt x="1" y="62"/>
                      <a:pt x="2" y="63"/>
                    </a:cubicBezTo>
                    <a:cubicBezTo>
                      <a:pt x="2" y="64"/>
                      <a:pt x="3" y="65"/>
                      <a:pt x="3" y="66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9"/>
                      <a:pt x="2" y="70"/>
                      <a:pt x="2" y="70"/>
                    </a:cubicBezTo>
                    <a:cubicBezTo>
                      <a:pt x="1" y="70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2" y="71"/>
                      <a:pt x="2" y="72"/>
                      <a:pt x="2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73"/>
                      <a:pt x="3" y="73"/>
                      <a:pt x="3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3" y="75"/>
                      <a:pt x="4" y="75"/>
                      <a:pt x="4" y="7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4" y="77"/>
                      <a:pt x="4" y="78"/>
                      <a:pt x="4" y="79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80"/>
                      <a:pt x="6" y="80"/>
                      <a:pt x="6" y="80"/>
                    </a:cubicBezTo>
                    <a:cubicBezTo>
                      <a:pt x="6" y="80"/>
                      <a:pt x="7" y="80"/>
                      <a:pt x="7" y="81"/>
                    </a:cubicBezTo>
                    <a:cubicBezTo>
                      <a:pt x="8" y="82"/>
                      <a:pt x="9" y="83"/>
                      <a:pt x="12" y="83"/>
                    </a:cubicBezTo>
                    <a:cubicBezTo>
                      <a:pt x="15" y="83"/>
                      <a:pt x="16" y="84"/>
                      <a:pt x="17" y="85"/>
                    </a:cubicBezTo>
                    <a:cubicBezTo>
                      <a:pt x="18" y="85"/>
                      <a:pt x="18" y="85"/>
                      <a:pt x="18" y="85"/>
                    </a:cubicBezTo>
                    <a:cubicBezTo>
                      <a:pt x="18" y="85"/>
                      <a:pt x="19" y="85"/>
                      <a:pt x="19" y="85"/>
                    </a:cubicBezTo>
                    <a:cubicBezTo>
                      <a:pt x="20" y="85"/>
                      <a:pt x="23" y="86"/>
                      <a:pt x="24" y="88"/>
                    </a:cubicBezTo>
                    <a:cubicBezTo>
                      <a:pt x="24" y="89"/>
                      <a:pt x="24" y="91"/>
                      <a:pt x="22" y="93"/>
                    </a:cubicBezTo>
                    <a:cubicBezTo>
                      <a:pt x="19" y="95"/>
                      <a:pt x="19" y="97"/>
                      <a:pt x="18" y="100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8" y="102"/>
                      <a:pt x="18" y="103"/>
                      <a:pt x="18" y="104"/>
                    </a:cubicBezTo>
                    <a:cubicBezTo>
                      <a:pt x="18" y="104"/>
                      <a:pt x="18" y="105"/>
                      <a:pt x="18" y="105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05"/>
                      <a:pt x="19" y="106"/>
                      <a:pt x="20" y="106"/>
                    </a:cubicBezTo>
                    <a:cubicBezTo>
                      <a:pt x="23" y="106"/>
                      <a:pt x="24" y="105"/>
                      <a:pt x="24" y="105"/>
                    </a:cubicBezTo>
                    <a:cubicBezTo>
                      <a:pt x="27" y="104"/>
                      <a:pt x="29" y="103"/>
                      <a:pt x="33" y="105"/>
                    </a:cubicBezTo>
                    <a:cubicBezTo>
                      <a:pt x="34" y="105"/>
                      <a:pt x="35" y="105"/>
                      <a:pt x="35" y="106"/>
                    </a:cubicBezTo>
                    <a:cubicBezTo>
                      <a:pt x="36" y="106"/>
                      <a:pt x="36" y="106"/>
                      <a:pt x="36" y="106"/>
                    </a:cubicBezTo>
                    <a:cubicBezTo>
                      <a:pt x="37" y="106"/>
                      <a:pt x="38" y="107"/>
                      <a:pt x="38" y="107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9" y="107"/>
                      <a:pt x="39" y="107"/>
                      <a:pt x="39" y="106"/>
                    </a:cubicBezTo>
                    <a:cubicBezTo>
                      <a:pt x="39" y="106"/>
                      <a:pt x="40" y="106"/>
                      <a:pt x="40" y="106"/>
                    </a:cubicBezTo>
                    <a:cubicBezTo>
                      <a:pt x="40" y="106"/>
                      <a:pt x="40" y="106"/>
                      <a:pt x="40" y="106"/>
                    </a:cubicBezTo>
                    <a:cubicBezTo>
                      <a:pt x="40" y="106"/>
                      <a:pt x="40" y="106"/>
                      <a:pt x="40" y="106"/>
                    </a:cubicBezTo>
                    <a:cubicBezTo>
                      <a:pt x="40" y="106"/>
                      <a:pt x="40" y="106"/>
                      <a:pt x="40" y="106"/>
                    </a:cubicBezTo>
                    <a:cubicBezTo>
                      <a:pt x="42" y="106"/>
                      <a:pt x="43" y="107"/>
                      <a:pt x="44" y="108"/>
                    </a:cubicBezTo>
                    <a:cubicBezTo>
                      <a:pt x="45" y="108"/>
                      <a:pt x="45" y="108"/>
                      <a:pt x="45" y="108"/>
                    </a:cubicBezTo>
                    <a:cubicBezTo>
                      <a:pt x="46" y="107"/>
                      <a:pt x="48" y="106"/>
                      <a:pt x="50" y="106"/>
                    </a:cubicBezTo>
                    <a:cubicBezTo>
                      <a:pt x="52" y="106"/>
                      <a:pt x="53" y="106"/>
                      <a:pt x="54" y="107"/>
                    </a:cubicBezTo>
                    <a:cubicBezTo>
                      <a:pt x="56" y="108"/>
                      <a:pt x="57" y="108"/>
                      <a:pt x="58" y="107"/>
                    </a:cubicBezTo>
                    <a:cubicBezTo>
                      <a:pt x="61" y="105"/>
                      <a:pt x="67" y="104"/>
                      <a:pt x="69" y="104"/>
                    </a:cubicBezTo>
                    <a:cubicBezTo>
                      <a:pt x="71" y="104"/>
                      <a:pt x="72" y="104"/>
                      <a:pt x="72" y="104"/>
                    </a:cubicBezTo>
                    <a:cubicBezTo>
                      <a:pt x="73" y="105"/>
                      <a:pt x="74" y="105"/>
                      <a:pt x="74" y="105"/>
                    </a:cubicBezTo>
                    <a:cubicBezTo>
                      <a:pt x="74" y="105"/>
                      <a:pt x="74" y="104"/>
                      <a:pt x="74" y="103"/>
                    </a:cubicBezTo>
                    <a:cubicBezTo>
                      <a:pt x="72" y="98"/>
                      <a:pt x="76" y="96"/>
                      <a:pt x="78" y="96"/>
                    </a:cubicBezTo>
                    <a:cubicBezTo>
                      <a:pt x="78" y="95"/>
                      <a:pt x="78" y="95"/>
                      <a:pt x="79" y="95"/>
                    </a:cubicBezTo>
                    <a:cubicBezTo>
                      <a:pt x="79" y="95"/>
                      <a:pt x="79" y="94"/>
                      <a:pt x="79" y="94"/>
                    </a:cubicBezTo>
                    <a:cubicBezTo>
                      <a:pt x="79" y="94"/>
                      <a:pt x="79" y="94"/>
                      <a:pt x="80" y="94"/>
                    </a:cubicBezTo>
                    <a:cubicBezTo>
                      <a:pt x="80" y="93"/>
                      <a:pt x="82" y="92"/>
                      <a:pt x="83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4" y="91"/>
                      <a:pt x="84" y="91"/>
                    </a:cubicBezTo>
                    <a:cubicBezTo>
                      <a:pt x="84" y="91"/>
                      <a:pt x="83" y="90"/>
                      <a:pt x="82" y="90"/>
                    </a:cubicBezTo>
                    <a:cubicBezTo>
                      <a:pt x="82" y="90"/>
                      <a:pt x="82" y="90"/>
                      <a:pt x="82" y="90"/>
                    </a:cubicBezTo>
                    <a:cubicBezTo>
                      <a:pt x="81" y="89"/>
                      <a:pt x="81" y="89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7"/>
                      <a:pt x="78" y="87"/>
                      <a:pt x="78" y="87"/>
                    </a:cubicBezTo>
                    <a:cubicBezTo>
                      <a:pt x="78" y="86"/>
                      <a:pt x="78" y="86"/>
                      <a:pt x="77" y="86"/>
                    </a:cubicBezTo>
                    <a:cubicBezTo>
                      <a:pt x="77" y="86"/>
                      <a:pt x="76" y="86"/>
                      <a:pt x="76" y="85"/>
                    </a:cubicBezTo>
                    <a:cubicBezTo>
                      <a:pt x="75" y="85"/>
                      <a:pt x="74" y="84"/>
                      <a:pt x="74" y="84"/>
                    </a:cubicBezTo>
                    <a:cubicBezTo>
                      <a:pt x="72" y="82"/>
                      <a:pt x="71" y="79"/>
                      <a:pt x="70" y="77"/>
                    </a:cubicBezTo>
                    <a:cubicBezTo>
                      <a:pt x="70" y="75"/>
                      <a:pt x="70" y="74"/>
                      <a:pt x="69" y="74"/>
                    </a:cubicBezTo>
                    <a:cubicBezTo>
                      <a:pt x="69" y="73"/>
                      <a:pt x="69" y="73"/>
                      <a:pt x="69" y="72"/>
                    </a:cubicBezTo>
                    <a:cubicBezTo>
                      <a:pt x="68" y="71"/>
                      <a:pt x="66" y="69"/>
                      <a:pt x="67" y="67"/>
                    </a:cubicBezTo>
                    <a:cubicBezTo>
                      <a:pt x="67" y="66"/>
                      <a:pt x="68" y="65"/>
                      <a:pt x="70" y="65"/>
                    </a:cubicBezTo>
                    <a:cubicBezTo>
                      <a:pt x="73" y="64"/>
                      <a:pt x="79" y="63"/>
                      <a:pt x="81" y="61"/>
                    </a:cubicBezTo>
                    <a:cubicBezTo>
                      <a:pt x="81" y="60"/>
                      <a:pt x="82" y="60"/>
                      <a:pt x="82" y="60"/>
                    </a:cubicBezTo>
                    <a:cubicBezTo>
                      <a:pt x="84" y="59"/>
                      <a:pt x="86" y="58"/>
                      <a:pt x="87" y="58"/>
                    </a:cubicBezTo>
                    <a:cubicBezTo>
                      <a:pt x="88" y="57"/>
                      <a:pt x="89" y="57"/>
                      <a:pt x="90" y="57"/>
                    </a:cubicBezTo>
                    <a:cubicBezTo>
                      <a:pt x="90" y="57"/>
                      <a:pt x="90" y="57"/>
                      <a:pt x="90" y="56"/>
                    </a:cubicBezTo>
                    <a:cubicBezTo>
                      <a:pt x="90" y="56"/>
                      <a:pt x="91" y="55"/>
                      <a:pt x="93" y="55"/>
                    </a:cubicBezTo>
                    <a:cubicBezTo>
                      <a:pt x="94" y="55"/>
                      <a:pt x="94" y="56"/>
                      <a:pt x="95" y="56"/>
                    </a:cubicBezTo>
                    <a:cubicBezTo>
                      <a:pt x="95" y="56"/>
                      <a:pt x="96" y="56"/>
                      <a:pt x="96" y="56"/>
                    </a:cubicBezTo>
                    <a:cubicBezTo>
                      <a:pt x="96" y="56"/>
                      <a:pt x="96" y="56"/>
                      <a:pt x="96" y="56"/>
                    </a:cubicBezTo>
                    <a:cubicBezTo>
                      <a:pt x="96" y="56"/>
                      <a:pt x="96" y="56"/>
                      <a:pt x="96" y="56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6" y="55"/>
                      <a:pt x="96" y="54"/>
                      <a:pt x="96" y="54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6" y="54"/>
                      <a:pt x="96" y="53"/>
                      <a:pt x="96" y="53"/>
                    </a:cubicBezTo>
                    <a:cubicBezTo>
                      <a:pt x="96" y="53"/>
                      <a:pt x="96" y="53"/>
                      <a:pt x="96" y="53"/>
                    </a:cubicBezTo>
                    <a:cubicBezTo>
                      <a:pt x="94" y="51"/>
                      <a:pt x="93" y="47"/>
                      <a:pt x="93" y="43"/>
                    </a:cubicBezTo>
                    <a:cubicBezTo>
                      <a:pt x="93" y="40"/>
                      <a:pt x="92" y="40"/>
                      <a:pt x="92" y="39"/>
                    </a:cubicBezTo>
                    <a:cubicBezTo>
                      <a:pt x="92" y="39"/>
                      <a:pt x="91" y="38"/>
                      <a:pt x="91" y="36"/>
                    </a:cubicBezTo>
                    <a:cubicBezTo>
                      <a:pt x="91" y="35"/>
                      <a:pt x="91" y="33"/>
                      <a:pt x="90" y="33"/>
                    </a:cubicBezTo>
                    <a:cubicBezTo>
                      <a:pt x="89" y="32"/>
                      <a:pt x="88" y="31"/>
                      <a:pt x="87" y="30"/>
                    </a:cubicBezTo>
                    <a:cubicBezTo>
                      <a:pt x="87" y="28"/>
                      <a:pt x="88" y="27"/>
                      <a:pt x="88" y="25"/>
                    </a:cubicBezTo>
                    <a:cubicBezTo>
                      <a:pt x="90" y="23"/>
                      <a:pt x="89" y="17"/>
                      <a:pt x="89" y="15"/>
                    </a:cubicBezTo>
                    <a:cubicBezTo>
                      <a:pt x="88" y="15"/>
                      <a:pt x="88" y="15"/>
                      <a:pt x="88" y="14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8" y="14"/>
                      <a:pt x="88" y="13"/>
                      <a:pt x="87" y="12"/>
                    </a:cubicBezTo>
                    <a:cubicBezTo>
                      <a:pt x="87" y="11"/>
                      <a:pt x="87" y="10"/>
                      <a:pt x="83" y="10"/>
                    </a:cubicBezTo>
                    <a:cubicBezTo>
                      <a:pt x="81" y="10"/>
                      <a:pt x="80" y="10"/>
                      <a:pt x="80" y="9"/>
                    </a:cubicBezTo>
                    <a:cubicBezTo>
                      <a:pt x="79" y="7"/>
                      <a:pt x="80" y="6"/>
                      <a:pt x="81" y="4"/>
                    </a:cubicBezTo>
                    <a:cubicBezTo>
                      <a:pt x="79" y="6"/>
                      <a:pt x="76" y="7"/>
                      <a:pt x="73" y="6"/>
                    </a:cubicBezTo>
                    <a:cubicBezTo>
                      <a:pt x="71" y="6"/>
                      <a:pt x="68" y="9"/>
                      <a:pt x="65" y="11"/>
                    </a:cubicBezTo>
                    <a:cubicBezTo>
                      <a:pt x="64" y="12"/>
                      <a:pt x="63" y="13"/>
                      <a:pt x="62" y="13"/>
                    </a:cubicBezTo>
                    <a:cubicBezTo>
                      <a:pt x="59" y="16"/>
                      <a:pt x="55" y="15"/>
                      <a:pt x="53" y="12"/>
                    </a:cubicBezTo>
                    <a:cubicBezTo>
                      <a:pt x="52" y="10"/>
                      <a:pt x="52" y="8"/>
                      <a:pt x="53" y="7"/>
                    </a:cubicBezTo>
                    <a:cubicBezTo>
                      <a:pt x="53" y="7"/>
                      <a:pt x="52" y="7"/>
                      <a:pt x="52" y="7"/>
                    </a:cubicBezTo>
                    <a:cubicBezTo>
                      <a:pt x="48" y="9"/>
                      <a:pt x="44" y="8"/>
                      <a:pt x="42" y="5"/>
                    </a:cubicBezTo>
                    <a:cubicBezTo>
                      <a:pt x="41" y="4"/>
                      <a:pt x="41" y="3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40" y="1"/>
                      <a:pt x="39" y="1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8" y="1"/>
                      <a:pt x="38" y="1"/>
                      <a:pt x="37" y="1"/>
                    </a:cubicBezTo>
                    <a:cubicBezTo>
                      <a:pt x="37" y="1"/>
                      <a:pt x="37" y="1"/>
                      <a:pt x="36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1" y="0"/>
                    </a:cubicBezTo>
                    <a:cubicBezTo>
                      <a:pt x="32" y="1"/>
                      <a:pt x="32" y="3"/>
                      <a:pt x="32" y="4"/>
                    </a:cubicBezTo>
                    <a:cubicBezTo>
                      <a:pt x="31" y="5"/>
                      <a:pt x="31" y="7"/>
                      <a:pt x="33" y="10"/>
                    </a:cubicBezTo>
                    <a:cubicBezTo>
                      <a:pt x="34" y="10"/>
                      <a:pt x="34" y="11"/>
                      <a:pt x="35" y="12"/>
                    </a:cubicBezTo>
                    <a:cubicBezTo>
                      <a:pt x="35" y="13"/>
                      <a:pt x="35" y="15"/>
                      <a:pt x="35" y="16"/>
                    </a:cubicBezTo>
                    <a:cubicBezTo>
                      <a:pt x="34" y="17"/>
                      <a:pt x="32" y="18"/>
                      <a:pt x="31" y="18"/>
                    </a:cubicBezTo>
                    <a:cubicBezTo>
                      <a:pt x="31" y="18"/>
                      <a:pt x="30" y="18"/>
                      <a:pt x="30" y="18"/>
                    </a:cubicBezTo>
                    <a:cubicBezTo>
                      <a:pt x="30" y="19"/>
                      <a:pt x="29" y="21"/>
                      <a:pt x="26" y="21"/>
                    </a:cubicBezTo>
                    <a:cubicBezTo>
                      <a:pt x="24" y="21"/>
                      <a:pt x="21" y="19"/>
                      <a:pt x="19" y="18"/>
                    </a:cubicBezTo>
                    <a:cubicBezTo>
                      <a:pt x="19" y="18"/>
                      <a:pt x="18" y="18"/>
                      <a:pt x="17" y="18"/>
                    </a:cubicBezTo>
                    <a:cubicBezTo>
                      <a:pt x="15" y="18"/>
                      <a:pt x="14" y="18"/>
                      <a:pt x="13" y="18"/>
                    </a:cubicBezTo>
                    <a:cubicBezTo>
                      <a:pt x="13" y="19"/>
                      <a:pt x="13" y="19"/>
                      <a:pt x="13" y="20"/>
                    </a:cubicBezTo>
                    <a:cubicBezTo>
                      <a:pt x="13" y="20"/>
                      <a:pt x="13" y="21"/>
                      <a:pt x="13" y="21"/>
                    </a:cubicBezTo>
                    <a:cubicBezTo>
                      <a:pt x="13" y="22"/>
                      <a:pt x="13" y="22"/>
                      <a:pt x="13" y="23"/>
                    </a:cubicBezTo>
                    <a:cubicBezTo>
                      <a:pt x="13" y="23"/>
                      <a:pt x="14" y="24"/>
                      <a:pt x="14" y="24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4" y="26"/>
                      <a:pt x="14" y="26"/>
                      <a:pt x="13" y="26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8"/>
                      <a:pt x="13" y="28"/>
                      <a:pt x="13" y="29"/>
                    </a:cubicBezTo>
                    <a:cubicBezTo>
                      <a:pt x="11" y="31"/>
                      <a:pt x="9" y="32"/>
                      <a:pt x="8" y="33"/>
                    </a:cubicBezTo>
                    <a:cubicBezTo>
                      <a:pt x="10" y="35"/>
                      <a:pt x="12" y="38"/>
                      <a:pt x="11" y="40"/>
                    </a:cubicBezTo>
                    <a:cubicBezTo>
                      <a:pt x="10" y="41"/>
                      <a:pt x="9" y="41"/>
                      <a:pt x="9" y="42"/>
                    </a:cubicBezTo>
                    <a:cubicBezTo>
                      <a:pt x="9" y="42"/>
                      <a:pt x="9" y="42"/>
                      <a:pt x="9" y="43"/>
                    </a:cubicBezTo>
                    <a:cubicBezTo>
                      <a:pt x="9" y="46"/>
                      <a:pt x="6" y="47"/>
                      <a:pt x="2" y="48"/>
                    </a:cubicBezTo>
                    <a:cubicBezTo>
                      <a:pt x="2" y="49"/>
                      <a:pt x="2" y="50"/>
                      <a:pt x="2" y="52"/>
                    </a:cubicBezTo>
                    <a:cubicBezTo>
                      <a:pt x="1" y="52"/>
                      <a:pt x="1" y="53"/>
                      <a:pt x="1" y="53"/>
                    </a:cubicBezTo>
                    <a:cubicBezTo>
                      <a:pt x="1" y="55"/>
                      <a:pt x="1" y="56"/>
                      <a:pt x="1" y="58"/>
                    </a:cubicBezTo>
                    <a:cubicBezTo>
                      <a:pt x="1" y="58"/>
                      <a:pt x="1" y="58"/>
                      <a:pt x="1" y="5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8" name="Freeform 1210"/>
              <p:cNvSpPr/>
              <p:nvPr/>
            </p:nvSpPr>
            <p:spPr bwMode="auto">
              <a:xfrm>
                <a:off x="2769" y="2894"/>
                <a:ext cx="109" cy="176"/>
              </a:xfrm>
              <a:custGeom>
                <a:avLst/>
                <a:rect l="l" t="t" r="r" b="b"/>
                <a:pathLst>
                  <a:path w="114" h="183">
                    <a:moveTo>
                      <a:pt x="89" y="8"/>
                    </a:moveTo>
                    <a:cubicBezTo>
                      <a:pt x="89" y="8"/>
                      <a:pt x="86" y="6"/>
                      <a:pt x="85" y="6"/>
                    </a:cubicBezTo>
                    <a:cubicBezTo>
                      <a:pt x="82" y="5"/>
                      <a:pt x="79" y="3"/>
                      <a:pt x="77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0"/>
                      <a:pt x="72" y="0"/>
                      <a:pt x="72" y="1"/>
                    </a:cubicBezTo>
                    <a:cubicBezTo>
                      <a:pt x="70" y="3"/>
                      <a:pt x="68" y="3"/>
                      <a:pt x="65" y="3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2" y="3"/>
                      <a:pt x="61" y="3"/>
                      <a:pt x="61" y="3"/>
                    </a:cubicBezTo>
                    <a:cubicBezTo>
                      <a:pt x="60" y="5"/>
                      <a:pt x="58" y="7"/>
                      <a:pt x="56" y="8"/>
                    </a:cubicBezTo>
                    <a:cubicBezTo>
                      <a:pt x="55" y="9"/>
                      <a:pt x="54" y="9"/>
                      <a:pt x="54" y="10"/>
                    </a:cubicBezTo>
                    <a:cubicBezTo>
                      <a:pt x="54" y="11"/>
                      <a:pt x="54" y="12"/>
                      <a:pt x="54" y="13"/>
                    </a:cubicBezTo>
                    <a:cubicBezTo>
                      <a:pt x="54" y="14"/>
                      <a:pt x="55" y="16"/>
                      <a:pt x="55" y="17"/>
                    </a:cubicBezTo>
                    <a:cubicBezTo>
                      <a:pt x="55" y="18"/>
                      <a:pt x="55" y="19"/>
                      <a:pt x="54" y="20"/>
                    </a:cubicBezTo>
                    <a:cubicBezTo>
                      <a:pt x="53" y="21"/>
                      <a:pt x="52" y="22"/>
                      <a:pt x="49" y="22"/>
                    </a:cubicBezTo>
                    <a:cubicBezTo>
                      <a:pt x="49" y="22"/>
                      <a:pt x="49" y="22"/>
                      <a:pt x="48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3"/>
                      <a:pt x="48" y="25"/>
                      <a:pt x="46" y="27"/>
                    </a:cubicBezTo>
                    <a:cubicBezTo>
                      <a:pt x="46" y="28"/>
                      <a:pt x="45" y="29"/>
                      <a:pt x="43" y="29"/>
                    </a:cubicBezTo>
                    <a:cubicBezTo>
                      <a:pt x="41" y="29"/>
                      <a:pt x="40" y="28"/>
                      <a:pt x="40" y="27"/>
                    </a:cubicBezTo>
                    <a:cubicBezTo>
                      <a:pt x="39" y="27"/>
                      <a:pt x="39" y="26"/>
                      <a:pt x="39" y="26"/>
                    </a:cubicBezTo>
                    <a:cubicBezTo>
                      <a:pt x="38" y="27"/>
                      <a:pt x="38" y="27"/>
                      <a:pt x="37" y="27"/>
                    </a:cubicBezTo>
                    <a:cubicBezTo>
                      <a:pt x="36" y="27"/>
                      <a:pt x="34" y="26"/>
                      <a:pt x="33" y="26"/>
                    </a:cubicBezTo>
                    <a:cubicBezTo>
                      <a:pt x="33" y="25"/>
                      <a:pt x="32" y="25"/>
                      <a:pt x="31" y="25"/>
                    </a:cubicBezTo>
                    <a:cubicBezTo>
                      <a:pt x="31" y="26"/>
                      <a:pt x="29" y="27"/>
                      <a:pt x="27" y="27"/>
                    </a:cubicBezTo>
                    <a:cubicBezTo>
                      <a:pt x="25" y="27"/>
                      <a:pt x="23" y="27"/>
                      <a:pt x="20" y="26"/>
                    </a:cubicBezTo>
                    <a:cubicBezTo>
                      <a:pt x="19" y="26"/>
                      <a:pt x="18" y="26"/>
                      <a:pt x="17" y="25"/>
                    </a:cubicBezTo>
                    <a:cubicBezTo>
                      <a:pt x="14" y="25"/>
                      <a:pt x="11" y="22"/>
                      <a:pt x="9" y="20"/>
                    </a:cubicBezTo>
                    <a:cubicBezTo>
                      <a:pt x="8" y="18"/>
                      <a:pt x="6" y="16"/>
                      <a:pt x="5" y="16"/>
                    </a:cubicBezTo>
                    <a:cubicBezTo>
                      <a:pt x="4" y="16"/>
                      <a:pt x="4" y="16"/>
                      <a:pt x="4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2" y="17"/>
                      <a:pt x="2" y="18"/>
                      <a:pt x="2" y="18"/>
                    </a:cubicBezTo>
                    <a:cubicBezTo>
                      <a:pt x="1" y="18"/>
                      <a:pt x="1" y="18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0"/>
                      <a:pt x="3" y="21"/>
                      <a:pt x="4" y="22"/>
                    </a:cubicBezTo>
                    <a:cubicBezTo>
                      <a:pt x="5" y="23"/>
                      <a:pt x="7" y="25"/>
                      <a:pt x="9" y="26"/>
                    </a:cubicBezTo>
                    <a:cubicBezTo>
                      <a:pt x="9" y="26"/>
                      <a:pt x="10" y="27"/>
                      <a:pt x="11" y="27"/>
                    </a:cubicBezTo>
                    <a:cubicBezTo>
                      <a:pt x="12" y="28"/>
                      <a:pt x="14" y="28"/>
                      <a:pt x="15" y="29"/>
                    </a:cubicBezTo>
                    <a:cubicBezTo>
                      <a:pt x="22" y="32"/>
                      <a:pt x="29" y="34"/>
                      <a:pt x="28" y="39"/>
                    </a:cubicBezTo>
                    <a:cubicBezTo>
                      <a:pt x="28" y="39"/>
                      <a:pt x="28" y="40"/>
                      <a:pt x="28" y="41"/>
                    </a:cubicBezTo>
                    <a:cubicBezTo>
                      <a:pt x="27" y="43"/>
                      <a:pt x="27" y="47"/>
                      <a:pt x="28" y="47"/>
                    </a:cubicBezTo>
                    <a:cubicBezTo>
                      <a:pt x="30" y="49"/>
                      <a:pt x="30" y="52"/>
                      <a:pt x="30" y="54"/>
                    </a:cubicBezTo>
                    <a:cubicBezTo>
                      <a:pt x="30" y="55"/>
                      <a:pt x="30" y="57"/>
                      <a:pt x="30" y="57"/>
                    </a:cubicBezTo>
                    <a:cubicBezTo>
                      <a:pt x="33" y="59"/>
                      <a:pt x="34" y="63"/>
                      <a:pt x="33" y="66"/>
                    </a:cubicBezTo>
                    <a:cubicBezTo>
                      <a:pt x="32" y="69"/>
                      <a:pt x="31" y="70"/>
                      <a:pt x="30" y="71"/>
                    </a:cubicBezTo>
                    <a:cubicBezTo>
                      <a:pt x="31" y="71"/>
                      <a:pt x="31" y="73"/>
                      <a:pt x="32" y="73"/>
                    </a:cubicBezTo>
                    <a:cubicBezTo>
                      <a:pt x="33" y="74"/>
                      <a:pt x="33" y="74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4" y="76"/>
                    </a:cubicBezTo>
                    <a:cubicBezTo>
                      <a:pt x="34" y="76"/>
                      <a:pt x="34" y="77"/>
                      <a:pt x="34" y="77"/>
                    </a:cubicBezTo>
                    <a:cubicBezTo>
                      <a:pt x="34" y="77"/>
                      <a:pt x="34" y="78"/>
                      <a:pt x="34" y="78"/>
                    </a:cubicBezTo>
                    <a:cubicBezTo>
                      <a:pt x="34" y="78"/>
                      <a:pt x="34" y="78"/>
                      <a:pt x="34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6" y="79"/>
                      <a:pt x="38" y="80"/>
                      <a:pt x="40" y="81"/>
                    </a:cubicBezTo>
                    <a:cubicBezTo>
                      <a:pt x="41" y="82"/>
                      <a:pt x="42" y="82"/>
                      <a:pt x="42" y="82"/>
                    </a:cubicBezTo>
                    <a:cubicBezTo>
                      <a:pt x="47" y="84"/>
                      <a:pt x="47" y="88"/>
                      <a:pt x="48" y="91"/>
                    </a:cubicBezTo>
                    <a:cubicBezTo>
                      <a:pt x="48" y="92"/>
                      <a:pt x="48" y="92"/>
                      <a:pt x="48" y="93"/>
                    </a:cubicBezTo>
                    <a:cubicBezTo>
                      <a:pt x="48" y="96"/>
                      <a:pt x="48" y="97"/>
                      <a:pt x="47" y="98"/>
                    </a:cubicBezTo>
                    <a:cubicBezTo>
                      <a:pt x="46" y="99"/>
                      <a:pt x="44" y="100"/>
                      <a:pt x="42" y="98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1" y="98"/>
                      <a:pt x="40" y="99"/>
                      <a:pt x="39" y="102"/>
                    </a:cubicBezTo>
                    <a:cubicBezTo>
                      <a:pt x="38" y="108"/>
                      <a:pt x="31" y="115"/>
                      <a:pt x="26" y="115"/>
                    </a:cubicBezTo>
                    <a:cubicBezTo>
                      <a:pt x="25" y="115"/>
                      <a:pt x="25" y="116"/>
                      <a:pt x="24" y="117"/>
                    </a:cubicBezTo>
                    <a:cubicBezTo>
                      <a:pt x="23" y="118"/>
                      <a:pt x="22" y="120"/>
                      <a:pt x="20" y="120"/>
                    </a:cubicBezTo>
                    <a:cubicBezTo>
                      <a:pt x="17" y="121"/>
                      <a:pt x="15" y="122"/>
                      <a:pt x="15" y="124"/>
                    </a:cubicBezTo>
                    <a:cubicBezTo>
                      <a:pt x="15" y="126"/>
                      <a:pt x="15" y="127"/>
                      <a:pt x="14" y="128"/>
                    </a:cubicBezTo>
                    <a:cubicBezTo>
                      <a:pt x="12" y="130"/>
                      <a:pt x="8" y="130"/>
                      <a:pt x="5" y="130"/>
                    </a:cubicBezTo>
                    <a:cubicBezTo>
                      <a:pt x="5" y="130"/>
                      <a:pt x="5" y="132"/>
                      <a:pt x="4" y="132"/>
                    </a:cubicBezTo>
                    <a:cubicBezTo>
                      <a:pt x="4" y="134"/>
                      <a:pt x="3" y="136"/>
                      <a:pt x="1" y="137"/>
                    </a:cubicBezTo>
                    <a:cubicBezTo>
                      <a:pt x="1" y="137"/>
                      <a:pt x="1" y="138"/>
                      <a:pt x="1" y="138"/>
                    </a:cubicBezTo>
                    <a:cubicBezTo>
                      <a:pt x="1" y="138"/>
                      <a:pt x="1" y="139"/>
                      <a:pt x="2" y="141"/>
                    </a:cubicBezTo>
                    <a:cubicBezTo>
                      <a:pt x="4" y="143"/>
                      <a:pt x="4" y="146"/>
                      <a:pt x="4" y="147"/>
                    </a:cubicBezTo>
                    <a:cubicBezTo>
                      <a:pt x="4" y="148"/>
                      <a:pt x="4" y="149"/>
                      <a:pt x="4" y="149"/>
                    </a:cubicBezTo>
                    <a:cubicBezTo>
                      <a:pt x="4" y="149"/>
                      <a:pt x="4" y="150"/>
                      <a:pt x="4" y="150"/>
                    </a:cubicBezTo>
                    <a:cubicBezTo>
                      <a:pt x="6" y="153"/>
                      <a:pt x="8" y="158"/>
                      <a:pt x="6" y="163"/>
                    </a:cubicBezTo>
                    <a:cubicBezTo>
                      <a:pt x="4" y="168"/>
                      <a:pt x="3" y="171"/>
                      <a:pt x="2" y="172"/>
                    </a:cubicBezTo>
                    <a:cubicBezTo>
                      <a:pt x="4" y="172"/>
                      <a:pt x="5" y="173"/>
                      <a:pt x="6" y="174"/>
                    </a:cubicBezTo>
                    <a:cubicBezTo>
                      <a:pt x="8" y="175"/>
                      <a:pt x="10" y="176"/>
                      <a:pt x="11" y="176"/>
                    </a:cubicBezTo>
                    <a:cubicBezTo>
                      <a:pt x="11" y="176"/>
                      <a:pt x="12" y="176"/>
                      <a:pt x="12" y="176"/>
                    </a:cubicBezTo>
                    <a:cubicBezTo>
                      <a:pt x="14" y="176"/>
                      <a:pt x="15" y="178"/>
                      <a:pt x="16" y="179"/>
                    </a:cubicBezTo>
                    <a:cubicBezTo>
                      <a:pt x="17" y="179"/>
                      <a:pt x="17" y="180"/>
                      <a:pt x="17" y="180"/>
                    </a:cubicBezTo>
                    <a:cubicBezTo>
                      <a:pt x="18" y="180"/>
                      <a:pt x="19" y="180"/>
                      <a:pt x="19" y="180"/>
                    </a:cubicBezTo>
                    <a:cubicBezTo>
                      <a:pt x="21" y="180"/>
                      <a:pt x="21" y="180"/>
                      <a:pt x="22" y="181"/>
                    </a:cubicBezTo>
                    <a:cubicBezTo>
                      <a:pt x="24" y="182"/>
                      <a:pt x="25" y="183"/>
                      <a:pt x="30" y="183"/>
                    </a:cubicBezTo>
                    <a:cubicBezTo>
                      <a:pt x="31" y="183"/>
                      <a:pt x="31" y="183"/>
                      <a:pt x="31" y="183"/>
                    </a:cubicBezTo>
                    <a:cubicBezTo>
                      <a:pt x="35" y="182"/>
                      <a:pt x="42" y="180"/>
                      <a:pt x="49" y="178"/>
                    </a:cubicBezTo>
                    <a:cubicBezTo>
                      <a:pt x="55" y="176"/>
                      <a:pt x="62" y="175"/>
                      <a:pt x="66" y="175"/>
                    </a:cubicBezTo>
                    <a:cubicBezTo>
                      <a:pt x="69" y="175"/>
                      <a:pt x="72" y="174"/>
                      <a:pt x="74" y="174"/>
                    </a:cubicBezTo>
                    <a:cubicBezTo>
                      <a:pt x="75" y="173"/>
                      <a:pt x="75" y="173"/>
                      <a:pt x="75" y="173"/>
                    </a:cubicBezTo>
                    <a:cubicBezTo>
                      <a:pt x="76" y="172"/>
                      <a:pt x="76" y="171"/>
                      <a:pt x="77" y="170"/>
                    </a:cubicBezTo>
                    <a:cubicBezTo>
                      <a:pt x="77" y="170"/>
                      <a:pt x="77" y="170"/>
                      <a:pt x="77" y="170"/>
                    </a:cubicBezTo>
                    <a:cubicBezTo>
                      <a:pt x="78" y="169"/>
                      <a:pt x="79" y="168"/>
                      <a:pt x="80" y="167"/>
                    </a:cubicBezTo>
                    <a:cubicBezTo>
                      <a:pt x="82" y="165"/>
                      <a:pt x="84" y="163"/>
                      <a:pt x="87" y="162"/>
                    </a:cubicBezTo>
                    <a:cubicBezTo>
                      <a:pt x="91" y="159"/>
                      <a:pt x="95" y="157"/>
                      <a:pt x="97" y="154"/>
                    </a:cubicBezTo>
                    <a:cubicBezTo>
                      <a:pt x="98" y="150"/>
                      <a:pt x="102" y="147"/>
                      <a:pt x="106" y="145"/>
                    </a:cubicBezTo>
                    <a:cubicBezTo>
                      <a:pt x="109" y="142"/>
                      <a:pt x="112" y="140"/>
                      <a:pt x="113" y="138"/>
                    </a:cubicBezTo>
                    <a:cubicBezTo>
                      <a:pt x="114" y="136"/>
                      <a:pt x="114" y="135"/>
                      <a:pt x="111" y="131"/>
                    </a:cubicBezTo>
                    <a:cubicBezTo>
                      <a:pt x="109" y="129"/>
                      <a:pt x="105" y="127"/>
                      <a:pt x="102" y="125"/>
                    </a:cubicBezTo>
                    <a:cubicBezTo>
                      <a:pt x="99" y="123"/>
                      <a:pt x="96" y="121"/>
                      <a:pt x="96" y="119"/>
                    </a:cubicBezTo>
                    <a:cubicBezTo>
                      <a:pt x="96" y="118"/>
                      <a:pt x="96" y="118"/>
                      <a:pt x="96" y="117"/>
                    </a:cubicBezTo>
                    <a:cubicBezTo>
                      <a:pt x="97" y="116"/>
                      <a:pt x="99" y="115"/>
                      <a:pt x="100" y="114"/>
                    </a:cubicBezTo>
                    <a:cubicBezTo>
                      <a:pt x="101" y="114"/>
                      <a:pt x="102" y="113"/>
                      <a:pt x="102" y="113"/>
                    </a:cubicBezTo>
                    <a:cubicBezTo>
                      <a:pt x="103" y="113"/>
                      <a:pt x="103" y="113"/>
                      <a:pt x="103" y="112"/>
                    </a:cubicBezTo>
                    <a:cubicBezTo>
                      <a:pt x="103" y="112"/>
                      <a:pt x="102" y="111"/>
                      <a:pt x="101" y="110"/>
                    </a:cubicBezTo>
                    <a:cubicBezTo>
                      <a:pt x="99" y="110"/>
                      <a:pt x="98" y="109"/>
                      <a:pt x="97" y="107"/>
                    </a:cubicBezTo>
                    <a:cubicBezTo>
                      <a:pt x="95" y="105"/>
                      <a:pt x="97" y="102"/>
                      <a:pt x="98" y="101"/>
                    </a:cubicBezTo>
                    <a:cubicBezTo>
                      <a:pt x="98" y="101"/>
                      <a:pt x="97" y="101"/>
                      <a:pt x="97" y="101"/>
                    </a:cubicBezTo>
                    <a:cubicBezTo>
                      <a:pt x="95" y="100"/>
                      <a:pt x="93" y="99"/>
                      <a:pt x="93" y="97"/>
                    </a:cubicBezTo>
                    <a:cubicBezTo>
                      <a:pt x="92" y="95"/>
                      <a:pt x="94" y="94"/>
                      <a:pt x="95" y="94"/>
                    </a:cubicBezTo>
                    <a:cubicBezTo>
                      <a:pt x="95" y="94"/>
                      <a:pt x="95" y="94"/>
                      <a:pt x="95" y="94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94" y="91"/>
                      <a:pt x="92" y="87"/>
                      <a:pt x="94" y="84"/>
                    </a:cubicBezTo>
                    <a:cubicBezTo>
                      <a:pt x="95" y="82"/>
                      <a:pt x="97" y="82"/>
                      <a:pt x="98" y="81"/>
                    </a:cubicBezTo>
                    <a:cubicBezTo>
                      <a:pt x="98" y="81"/>
                      <a:pt x="98" y="81"/>
                      <a:pt x="99" y="81"/>
                    </a:cubicBezTo>
                    <a:cubicBezTo>
                      <a:pt x="98" y="81"/>
                      <a:pt x="98" y="80"/>
                      <a:pt x="98" y="79"/>
                    </a:cubicBezTo>
                    <a:cubicBezTo>
                      <a:pt x="95" y="74"/>
                      <a:pt x="91" y="68"/>
                      <a:pt x="88" y="64"/>
                    </a:cubicBezTo>
                    <a:cubicBezTo>
                      <a:pt x="88" y="64"/>
                      <a:pt x="88" y="63"/>
                      <a:pt x="87" y="63"/>
                    </a:cubicBezTo>
                    <a:cubicBezTo>
                      <a:pt x="87" y="62"/>
                      <a:pt x="87" y="62"/>
                      <a:pt x="87" y="62"/>
                    </a:cubicBezTo>
                    <a:cubicBezTo>
                      <a:pt x="87" y="62"/>
                      <a:pt x="87" y="61"/>
                      <a:pt x="86" y="61"/>
                    </a:cubicBezTo>
                    <a:cubicBezTo>
                      <a:pt x="86" y="60"/>
                      <a:pt x="86" y="60"/>
                      <a:pt x="86" y="59"/>
                    </a:cubicBezTo>
                    <a:cubicBezTo>
                      <a:pt x="87" y="57"/>
                      <a:pt x="89" y="54"/>
                      <a:pt x="91" y="53"/>
                    </a:cubicBezTo>
                    <a:cubicBezTo>
                      <a:pt x="91" y="53"/>
                      <a:pt x="91" y="53"/>
                      <a:pt x="92" y="52"/>
                    </a:cubicBezTo>
                    <a:cubicBezTo>
                      <a:pt x="94" y="51"/>
                      <a:pt x="97" y="47"/>
                      <a:pt x="97" y="46"/>
                    </a:cubicBezTo>
                    <a:cubicBezTo>
                      <a:pt x="97" y="45"/>
                      <a:pt x="92" y="41"/>
                      <a:pt x="90" y="40"/>
                    </a:cubicBezTo>
                    <a:cubicBezTo>
                      <a:pt x="90" y="39"/>
                      <a:pt x="89" y="39"/>
                      <a:pt x="89" y="39"/>
                    </a:cubicBezTo>
                    <a:cubicBezTo>
                      <a:pt x="87" y="39"/>
                      <a:pt x="84" y="38"/>
                      <a:pt x="82" y="35"/>
                    </a:cubicBezTo>
                    <a:cubicBezTo>
                      <a:pt x="82" y="34"/>
                      <a:pt x="81" y="33"/>
                      <a:pt x="81" y="33"/>
                    </a:cubicBezTo>
                    <a:cubicBezTo>
                      <a:pt x="80" y="31"/>
                      <a:pt x="79" y="29"/>
                      <a:pt x="81" y="26"/>
                    </a:cubicBezTo>
                    <a:cubicBezTo>
                      <a:pt x="82" y="25"/>
                      <a:pt x="82" y="23"/>
                      <a:pt x="82" y="22"/>
                    </a:cubicBezTo>
                    <a:cubicBezTo>
                      <a:pt x="82" y="19"/>
                      <a:pt x="84" y="19"/>
                      <a:pt x="85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7" y="17"/>
                      <a:pt x="87" y="16"/>
                      <a:pt x="87" y="16"/>
                    </a:cubicBezTo>
                    <a:cubicBezTo>
                      <a:pt x="87" y="16"/>
                      <a:pt x="87" y="16"/>
                      <a:pt x="87" y="15"/>
                    </a:cubicBezTo>
                    <a:cubicBezTo>
                      <a:pt x="88" y="15"/>
                      <a:pt x="88" y="14"/>
                      <a:pt x="89" y="13"/>
                    </a:cubicBezTo>
                    <a:cubicBezTo>
                      <a:pt x="89" y="13"/>
                      <a:pt x="89" y="12"/>
                      <a:pt x="89" y="12"/>
                    </a:cubicBezTo>
                    <a:cubicBezTo>
                      <a:pt x="89" y="10"/>
                      <a:pt x="89" y="9"/>
                      <a:pt x="89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39" name="Freeform 1211"/>
              <p:cNvSpPr/>
              <p:nvPr/>
            </p:nvSpPr>
            <p:spPr bwMode="auto">
              <a:xfrm>
                <a:off x="2493" y="3211"/>
                <a:ext cx="137" cy="116"/>
              </a:xfrm>
              <a:custGeom>
                <a:avLst/>
                <a:rect l="l" t="t" r="r" b="b"/>
                <a:pathLst>
                  <a:path w="143" h="121">
                    <a:moveTo>
                      <a:pt x="87" y="120"/>
                    </a:moveTo>
                    <a:cubicBezTo>
                      <a:pt x="86" y="117"/>
                      <a:pt x="86" y="115"/>
                      <a:pt x="88" y="112"/>
                    </a:cubicBezTo>
                    <a:cubicBezTo>
                      <a:pt x="89" y="109"/>
                      <a:pt x="93" y="107"/>
                      <a:pt x="98" y="106"/>
                    </a:cubicBezTo>
                    <a:cubicBezTo>
                      <a:pt x="98" y="106"/>
                      <a:pt x="99" y="106"/>
                      <a:pt x="100" y="106"/>
                    </a:cubicBezTo>
                    <a:cubicBezTo>
                      <a:pt x="106" y="106"/>
                      <a:pt x="116" y="109"/>
                      <a:pt x="120" y="111"/>
                    </a:cubicBezTo>
                    <a:cubicBezTo>
                      <a:pt x="122" y="113"/>
                      <a:pt x="126" y="112"/>
                      <a:pt x="130" y="107"/>
                    </a:cubicBezTo>
                    <a:cubicBezTo>
                      <a:pt x="133" y="104"/>
                      <a:pt x="135" y="103"/>
                      <a:pt x="137" y="102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7" y="102"/>
                      <a:pt x="137" y="101"/>
                      <a:pt x="138" y="101"/>
                    </a:cubicBezTo>
                    <a:cubicBezTo>
                      <a:pt x="137" y="101"/>
                      <a:pt x="137" y="101"/>
                      <a:pt x="136" y="101"/>
                    </a:cubicBezTo>
                    <a:cubicBezTo>
                      <a:pt x="136" y="100"/>
                      <a:pt x="135" y="100"/>
                      <a:pt x="134" y="100"/>
                    </a:cubicBezTo>
                    <a:cubicBezTo>
                      <a:pt x="132" y="100"/>
                      <a:pt x="131" y="99"/>
                      <a:pt x="130" y="97"/>
                    </a:cubicBezTo>
                    <a:cubicBezTo>
                      <a:pt x="129" y="96"/>
                      <a:pt x="129" y="94"/>
                      <a:pt x="130" y="92"/>
                    </a:cubicBezTo>
                    <a:cubicBezTo>
                      <a:pt x="131" y="92"/>
                      <a:pt x="131" y="91"/>
                      <a:pt x="131" y="91"/>
                    </a:cubicBezTo>
                    <a:cubicBezTo>
                      <a:pt x="131" y="92"/>
                      <a:pt x="130" y="91"/>
                      <a:pt x="130" y="91"/>
                    </a:cubicBezTo>
                    <a:cubicBezTo>
                      <a:pt x="129" y="90"/>
                      <a:pt x="128" y="90"/>
                      <a:pt x="127" y="88"/>
                    </a:cubicBezTo>
                    <a:cubicBezTo>
                      <a:pt x="127" y="88"/>
                      <a:pt x="126" y="86"/>
                      <a:pt x="127" y="85"/>
                    </a:cubicBezTo>
                    <a:cubicBezTo>
                      <a:pt x="127" y="83"/>
                      <a:pt x="129" y="83"/>
                      <a:pt x="129" y="83"/>
                    </a:cubicBezTo>
                    <a:cubicBezTo>
                      <a:pt x="130" y="83"/>
                      <a:pt x="130" y="83"/>
                      <a:pt x="130" y="83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31" y="82"/>
                      <a:pt x="132" y="81"/>
                      <a:pt x="132" y="81"/>
                    </a:cubicBezTo>
                    <a:cubicBezTo>
                      <a:pt x="131" y="80"/>
                      <a:pt x="130" y="79"/>
                      <a:pt x="130" y="77"/>
                    </a:cubicBezTo>
                    <a:cubicBezTo>
                      <a:pt x="130" y="77"/>
                      <a:pt x="130" y="77"/>
                      <a:pt x="130" y="77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30" y="73"/>
                      <a:pt x="130" y="73"/>
                      <a:pt x="130" y="72"/>
                    </a:cubicBezTo>
                    <a:cubicBezTo>
                      <a:pt x="129" y="72"/>
                      <a:pt x="128" y="71"/>
                      <a:pt x="128" y="69"/>
                    </a:cubicBezTo>
                    <a:cubicBezTo>
                      <a:pt x="128" y="69"/>
                      <a:pt x="127" y="69"/>
                      <a:pt x="127" y="70"/>
                    </a:cubicBezTo>
                    <a:cubicBezTo>
                      <a:pt x="126" y="71"/>
                      <a:pt x="125" y="72"/>
                      <a:pt x="124" y="72"/>
                    </a:cubicBezTo>
                    <a:cubicBezTo>
                      <a:pt x="123" y="72"/>
                      <a:pt x="122" y="71"/>
                      <a:pt x="121" y="71"/>
                    </a:cubicBezTo>
                    <a:cubicBezTo>
                      <a:pt x="121" y="70"/>
                      <a:pt x="121" y="70"/>
                      <a:pt x="121" y="68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21" y="67"/>
                      <a:pt x="121" y="67"/>
                      <a:pt x="121" y="66"/>
                    </a:cubicBezTo>
                    <a:cubicBezTo>
                      <a:pt x="121" y="65"/>
                      <a:pt x="122" y="65"/>
                      <a:pt x="122" y="64"/>
                    </a:cubicBezTo>
                    <a:cubicBezTo>
                      <a:pt x="123" y="61"/>
                      <a:pt x="125" y="59"/>
                      <a:pt x="127" y="57"/>
                    </a:cubicBezTo>
                    <a:cubicBezTo>
                      <a:pt x="128" y="57"/>
                      <a:pt x="129" y="56"/>
                      <a:pt x="129" y="55"/>
                    </a:cubicBezTo>
                    <a:cubicBezTo>
                      <a:pt x="129" y="54"/>
                      <a:pt x="129" y="54"/>
                      <a:pt x="130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3"/>
                      <a:pt x="130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1"/>
                    </a:cubicBezTo>
                    <a:cubicBezTo>
                      <a:pt x="131" y="51"/>
                      <a:pt x="131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0"/>
                      <a:pt x="132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4" y="50"/>
                      <a:pt x="134" y="50"/>
                    </a:cubicBezTo>
                    <a:cubicBezTo>
                      <a:pt x="134" y="49"/>
                      <a:pt x="134" y="49"/>
                      <a:pt x="134" y="49"/>
                    </a:cubicBezTo>
                    <a:cubicBezTo>
                      <a:pt x="135" y="49"/>
                      <a:pt x="135" y="49"/>
                      <a:pt x="135" y="49"/>
                    </a:cubicBezTo>
                    <a:cubicBezTo>
                      <a:pt x="135" y="49"/>
                      <a:pt x="135" y="49"/>
                      <a:pt x="136" y="49"/>
                    </a:cubicBezTo>
                    <a:cubicBezTo>
                      <a:pt x="136" y="49"/>
                      <a:pt x="136" y="49"/>
                      <a:pt x="136" y="49"/>
                    </a:cubicBezTo>
                    <a:cubicBezTo>
                      <a:pt x="136" y="49"/>
                      <a:pt x="136" y="49"/>
                      <a:pt x="136" y="49"/>
                    </a:cubicBezTo>
                    <a:cubicBezTo>
                      <a:pt x="136" y="49"/>
                      <a:pt x="136" y="49"/>
                      <a:pt x="136" y="49"/>
                    </a:cubicBezTo>
                    <a:cubicBezTo>
                      <a:pt x="136" y="48"/>
                      <a:pt x="137" y="47"/>
                      <a:pt x="137" y="46"/>
                    </a:cubicBezTo>
                    <a:cubicBezTo>
                      <a:pt x="137" y="45"/>
                      <a:pt x="137" y="44"/>
                      <a:pt x="137" y="44"/>
                    </a:cubicBezTo>
                    <a:cubicBezTo>
                      <a:pt x="137" y="44"/>
                      <a:pt x="137" y="44"/>
                      <a:pt x="137" y="44"/>
                    </a:cubicBezTo>
                    <a:cubicBezTo>
                      <a:pt x="137" y="43"/>
                      <a:pt x="137" y="43"/>
                      <a:pt x="137" y="42"/>
                    </a:cubicBezTo>
                    <a:cubicBezTo>
                      <a:pt x="137" y="41"/>
                      <a:pt x="137" y="41"/>
                      <a:pt x="137" y="41"/>
                    </a:cubicBezTo>
                    <a:cubicBezTo>
                      <a:pt x="138" y="38"/>
                      <a:pt x="139" y="35"/>
                      <a:pt x="142" y="32"/>
                    </a:cubicBezTo>
                    <a:cubicBezTo>
                      <a:pt x="142" y="32"/>
                      <a:pt x="142" y="32"/>
                      <a:pt x="143" y="31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41" y="31"/>
                      <a:pt x="141" y="31"/>
                      <a:pt x="141" y="31"/>
                    </a:cubicBezTo>
                    <a:cubicBezTo>
                      <a:pt x="141" y="31"/>
                      <a:pt x="141" y="31"/>
                      <a:pt x="141" y="31"/>
                    </a:cubicBezTo>
                    <a:cubicBezTo>
                      <a:pt x="141" y="31"/>
                      <a:pt x="141" y="31"/>
                      <a:pt x="141" y="31"/>
                    </a:cubicBezTo>
                    <a:cubicBezTo>
                      <a:pt x="140" y="31"/>
                      <a:pt x="139" y="31"/>
                      <a:pt x="138" y="30"/>
                    </a:cubicBezTo>
                    <a:cubicBezTo>
                      <a:pt x="138" y="30"/>
                      <a:pt x="137" y="29"/>
                      <a:pt x="135" y="29"/>
                    </a:cubicBezTo>
                    <a:cubicBezTo>
                      <a:pt x="132" y="29"/>
                      <a:pt x="129" y="28"/>
                      <a:pt x="127" y="25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7" y="25"/>
                      <a:pt x="126" y="25"/>
                      <a:pt x="125" y="25"/>
                    </a:cubicBezTo>
                    <a:cubicBezTo>
                      <a:pt x="125" y="25"/>
                      <a:pt x="125" y="25"/>
                      <a:pt x="125" y="25"/>
                    </a:cubicBezTo>
                    <a:cubicBezTo>
                      <a:pt x="123" y="24"/>
                      <a:pt x="121" y="24"/>
                      <a:pt x="119" y="24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8" y="24"/>
                      <a:pt x="117" y="24"/>
                      <a:pt x="117" y="24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4"/>
                      <a:pt x="115" y="24"/>
                      <a:pt x="115" y="24"/>
                    </a:cubicBezTo>
                    <a:cubicBezTo>
                      <a:pt x="113" y="23"/>
                      <a:pt x="113" y="22"/>
                      <a:pt x="112" y="21"/>
                    </a:cubicBezTo>
                    <a:cubicBezTo>
                      <a:pt x="112" y="21"/>
                      <a:pt x="111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0" y="20"/>
                      <a:pt x="108" y="20"/>
                      <a:pt x="106" y="1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6" y="17"/>
                      <a:pt x="106" y="16"/>
                      <a:pt x="106" y="16"/>
                    </a:cubicBezTo>
                    <a:cubicBezTo>
                      <a:pt x="106" y="16"/>
                      <a:pt x="106" y="16"/>
                      <a:pt x="106" y="16"/>
                    </a:cubicBezTo>
                    <a:cubicBezTo>
                      <a:pt x="105" y="16"/>
                      <a:pt x="105" y="16"/>
                      <a:pt x="105" y="17"/>
                    </a:cubicBezTo>
                    <a:cubicBezTo>
                      <a:pt x="104" y="17"/>
                      <a:pt x="104" y="17"/>
                      <a:pt x="103" y="17"/>
                    </a:cubicBezTo>
                    <a:cubicBezTo>
                      <a:pt x="103" y="17"/>
                      <a:pt x="102" y="18"/>
                      <a:pt x="102" y="18"/>
                    </a:cubicBezTo>
                    <a:cubicBezTo>
                      <a:pt x="100" y="18"/>
                      <a:pt x="98" y="17"/>
                      <a:pt x="97" y="12"/>
                    </a:cubicBezTo>
                    <a:cubicBezTo>
                      <a:pt x="97" y="12"/>
                      <a:pt x="95" y="11"/>
                      <a:pt x="94" y="10"/>
                    </a:cubicBezTo>
                    <a:cubicBezTo>
                      <a:pt x="93" y="10"/>
                      <a:pt x="92" y="10"/>
                      <a:pt x="91" y="9"/>
                    </a:cubicBezTo>
                    <a:cubicBezTo>
                      <a:pt x="90" y="9"/>
                      <a:pt x="89" y="8"/>
                      <a:pt x="88" y="7"/>
                    </a:cubicBezTo>
                    <a:cubicBezTo>
                      <a:pt x="88" y="6"/>
                      <a:pt x="88" y="6"/>
                      <a:pt x="87" y="6"/>
                    </a:cubicBezTo>
                    <a:cubicBezTo>
                      <a:pt x="87" y="6"/>
                      <a:pt x="86" y="6"/>
                      <a:pt x="86" y="6"/>
                    </a:cubicBezTo>
                    <a:cubicBezTo>
                      <a:pt x="83" y="6"/>
                      <a:pt x="81" y="2"/>
                      <a:pt x="8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9" y="0"/>
                      <a:pt x="79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7" y="0"/>
                      <a:pt x="76" y="1"/>
                      <a:pt x="75" y="2"/>
                    </a:cubicBezTo>
                    <a:cubicBezTo>
                      <a:pt x="74" y="3"/>
                      <a:pt x="73" y="5"/>
                      <a:pt x="74" y="8"/>
                    </a:cubicBezTo>
                    <a:cubicBezTo>
                      <a:pt x="74" y="10"/>
                      <a:pt x="73" y="13"/>
                      <a:pt x="72" y="14"/>
                    </a:cubicBezTo>
                    <a:cubicBezTo>
                      <a:pt x="70" y="17"/>
                      <a:pt x="65" y="18"/>
                      <a:pt x="60" y="18"/>
                    </a:cubicBezTo>
                    <a:cubicBezTo>
                      <a:pt x="57" y="18"/>
                      <a:pt x="57" y="19"/>
                      <a:pt x="56" y="21"/>
                    </a:cubicBezTo>
                    <a:cubicBezTo>
                      <a:pt x="56" y="23"/>
                      <a:pt x="55" y="24"/>
                      <a:pt x="54" y="26"/>
                    </a:cubicBezTo>
                    <a:cubicBezTo>
                      <a:pt x="53" y="26"/>
                      <a:pt x="52" y="27"/>
                      <a:pt x="50" y="27"/>
                    </a:cubicBezTo>
                    <a:cubicBezTo>
                      <a:pt x="46" y="27"/>
                      <a:pt x="38" y="24"/>
                      <a:pt x="37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5" y="20"/>
                      <a:pt x="33" y="20"/>
                      <a:pt x="33" y="21"/>
                    </a:cubicBezTo>
                    <a:cubicBezTo>
                      <a:pt x="33" y="21"/>
                      <a:pt x="33" y="21"/>
                      <a:pt x="33" y="22"/>
                    </a:cubicBezTo>
                    <a:cubicBezTo>
                      <a:pt x="36" y="25"/>
                      <a:pt x="37" y="29"/>
                      <a:pt x="37" y="32"/>
                    </a:cubicBezTo>
                    <a:cubicBezTo>
                      <a:pt x="37" y="34"/>
                      <a:pt x="36" y="36"/>
                      <a:pt x="35" y="37"/>
                    </a:cubicBezTo>
                    <a:cubicBezTo>
                      <a:pt x="33" y="38"/>
                      <a:pt x="31" y="38"/>
                      <a:pt x="29" y="37"/>
                    </a:cubicBezTo>
                    <a:cubicBezTo>
                      <a:pt x="27" y="36"/>
                      <a:pt x="25" y="36"/>
                      <a:pt x="25" y="37"/>
                    </a:cubicBezTo>
                    <a:cubicBezTo>
                      <a:pt x="24" y="37"/>
                      <a:pt x="23" y="38"/>
                      <a:pt x="22" y="38"/>
                    </a:cubicBezTo>
                    <a:cubicBezTo>
                      <a:pt x="20" y="38"/>
                      <a:pt x="19" y="36"/>
                      <a:pt x="18" y="35"/>
                    </a:cubicBezTo>
                    <a:cubicBezTo>
                      <a:pt x="18" y="35"/>
                      <a:pt x="17" y="34"/>
                      <a:pt x="16" y="33"/>
                    </a:cubicBezTo>
                    <a:cubicBezTo>
                      <a:pt x="15" y="33"/>
                      <a:pt x="14" y="33"/>
                      <a:pt x="13" y="34"/>
                    </a:cubicBezTo>
                    <a:cubicBezTo>
                      <a:pt x="11" y="34"/>
                      <a:pt x="9" y="35"/>
                      <a:pt x="6" y="35"/>
                    </a:cubicBezTo>
                    <a:cubicBezTo>
                      <a:pt x="3" y="34"/>
                      <a:pt x="0" y="36"/>
                      <a:pt x="0" y="36"/>
                    </a:cubicBezTo>
                    <a:cubicBezTo>
                      <a:pt x="0" y="36"/>
                      <a:pt x="0" y="37"/>
                      <a:pt x="0" y="37"/>
                    </a:cubicBezTo>
                    <a:cubicBezTo>
                      <a:pt x="2" y="39"/>
                      <a:pt x="2" y="41"/>
                      <a:pt x="2" y="42"/>
                    </a:cubicBezTo>
                    <a:cubicBezTo>
                      <a:pt x="1" y="43"/>
                      <a:pt x="1" y="44"/>
                      <a:pt x="2" y="44"/>
                    </a:cubicBezTo>
                    <a:cubicBezTo>
                      <a:pt x="2" y="44"/>
                      <a:pt x="5" y="45"/>
                      <a:pt x="6" y="45"/>
                    </a:cubicBezTo>
                    <a:cubicBezTo>
                      <a:pt x="9" y="46"/>
                      <a:pt x="13" y="46"/>
                      <a:pt x="16" y="48"/>
                    </a:cubicBezTo>
                    <a:cubicBezTo>
                      <a:pt x="19" y="50"/>
                      <a:pt x="20" y="50"/>
                      <a:pt x="21" y="50"/>
                    </a:cubicBezTo>
                    <a:cubicBezTo>
                      <a:pt x="23" y="50"/>
                      <a:pt x="24" y="50"/>
                      <a:pt x="26" y="51"/>
                    </a:cubicBezTo>
                    <a:cubicBezTo>
                      <a:pt x="27" y="52"/>
                      <a:pt x="27" y="52"/>
                      <a:pt x="28" y="52"/>
                    </a:cubicBezTo>
                    <a:cubicBezTo>
                      <a:pt x="30" y="53"/>
                      <a:pt x="30" y="54"/>
                      <a:pt x="31" y="58"/>
                    </a:cubicBezTo>
                    <a:cubicBezTo>
                      <a:pt x="31" y="61"/>
                      <a:pt x="34" y="64"/>
                      <a:pt x="38" y="65"/>
                    </a:cubicBezTo>
                    <a:cubicBezTo>
                      <a:pt x="43" y="67"/>
                      <a:pt x="42" y="70"/>
                      <a:pt x="42" y="72"/>
                    </a:cubicBezTo>
                    <a:cubicBezTo>
                      <a:pt x="42" y="73"/>
                      <a:pt x="42" y="74"/>
                      <a:pt x="42" y="75"/>
                    </a:cubicBezTo>
                    <a:cubicBezTo>
                      <a:pt x="43" y="78"/>
                      <a:pt x="43" y="81"/>
                      <a:pt x="42" y="84"/>
                    </a:cubicBezTo>
                    <a:cubicBezTo>
                      <a:pt x="41" y="86"/>
                      <a:pt x="40" y="88"/>
                      <a:pt x="41" y="89"/>
                    </a:cubicBezTo>
                    <a:cubicBezTo>
                      <a:pt x="41" y="93"/>
                      <a:pt x="39" y="104"/>
                      <a:pt x="36" y="110"/>
                    </a:cubicBezTo>
                    <a:cubicBezTo>
                      <a:pt x="37" y="110"/>
                      <a:pt x="38" y="110"/>
                      <a:pt x="38" y="110"/>
                    </a:cubicBezTo>
                    <a:cubicBezTo>
                      <a:pt x="38" y="110"/>
                      <a:pt x="38" y="111"/>
                      <a:pt x="39" y="111"/>
                    </a:cubicBezTo>
                    <a:cubicBezTo>
                      <a:pt x="39" y="111"/>
                      <a:pt x="40" y="111"/>
                      <a:pt x="40" y="112"/>
                    </a:cubicBezTo>
                    <a:cubicBezTo>
                      <a:pt x="41" y="112"/>
                      <a:pt x="43" y="113"/>
                      <a:pt x="45" y="114"/>
                    </a:cubicBezTo>
                    <a:cubicBezTo>
                      <a:pt x="47" y="115"/>
                      <a:pt x="49" y="116"/>
                      <a:pt x="51" y="117"/>
                    </a:cubicBezTo>
                    <a:cubicBezTo>
                      <a:pt x="52" y="117"/>
                      <a:pt x="54" y="118"/>
                      <a:pt x="55" y="118"/>
                    </a:cubicBezTo>
                    <a:cubicBezTo>
                      <a:pt x="56" y="118"/>
                      <a:pt x="57" y="117"/>
                      <a:pt x="57" y="117"/>
                    </a:cubicBezTo>
                    <a:cubicBezTo>
                      <a:pt x="57" y="116"/>
                      <a:pt x="58" y="114"/>
                      <a:pt x="60" y="114"/>
                    </a:cubicBezTo>
                    <a:cubicBezTo>
                      <a:pt x="63" y="114"/>
                      <a:pt x="65" y="117"/>
                      <a:pt x="66" y="117"/>
                    </a:cubicBezTo>
                    <a:cubicBezTo>
                      <a:pt x="67" y="118"/>
                      <a:pt x="71" y="119"/>
                      <a:pt x="74" y="120"/>
                    </a:cubicBezTo>
                    <a:cubicBezTo>
                      <a:pt x="76" y="120"/>
                      <a:pt x="77" y="120"/>
                      <a:pt x="78" y="120"/>
                    </a:cubicBezTo>
                    <a:cubicBezTo>
                      <a:pt x="79" y="121"/>
                      <a:pt x="81" y="121"/>
                      <a:pt x="83" y="121"/>
                    </a:cubicBezTo>
                    <a:cubicBezTo>
                      <a:pt x="84" y="121"/>
                      <a:pt x="84" y="121"/>
                      <a:pt x="85" y="121"/>
                    </a:cubicBezTo>
                    <a:cubicBezTo>
                      <a:pt x="86" y="120"/>
                      <a:pt x="86" y="120"/>
                      <a:pt x="87" y="120"/>
                    </a:cubicBezTo>
                    <a:cubicBezTo>
                      <a:pt x="87" y="120"/>
                      <a:pt x="87" y="120"/>
                      <a:pt x="87" y="1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0" name="Freeform 1212"/>
              <p:cNvSpPr/>
              <p:nvPr/>
            </p:nvSpPr>
            <p:spPr bwMode="auto">
              <a:xfrm>
                <a:off x="2444" y="3312"/>
                <a:ext cx="134" cy="95"/>
              </a:xfrm>
              <a:custGeom>
                <a:avLst/>
                <a:rect l="l" t="t" r="r" b="b"/>
                <a:pathLst>
                  <a:path w="139" h="99">
                    <a:moveTo>
                      <a:pt x="83" y="6"/>
                    </a:moveTo>
                    <a:cubicBezTo>
                      <a:pt x="82" y="6"/>
                      <a:pt x="79" y="6"/>
                      <a:pt x="76" y="5"/>
                    </a:cubicBezTo>
                    <a:cubicBezTo>
                      <a:pt x="72" y="4"/>
                      <a:pt x="68" y="4"/>
                      <a:pt x="64" y="4"/>
                    </a:cubicBezTo>
                    <a:cubicBezTo>
                      <a:pt x="61" y="4"/>
                      <a:pt x="54" y="4"/>
                      <a:pt x="46" y="4"/>
                    </a:cubicBezTo>
                    <a:cubicBezTo>
                      <a:pt x="39" y="4"/>
                      <a:pt x="31" y="3"/>
                      <a:pt x="27" y="4"/>
                    </a:cubicBezTo>
                    <a:cubicBezTo>
                      <a:pt x="22" y="4"/>
                      <a:pt x="19" y="2"/>
                      <a:pt x="17" y="1"/>
                    </a:cubicBezTo>
                    <a:cubicBezTo>
                      <a:pt x="16" y="1"/>
                      <a:pt x="15" y="0"/>
                      <a:pt x="13" y="0"/>
                    </a:cubicBezTo>
                    <a:cubicBezTo>
                      <a:pt x="12" y="0"/>
                      <a:pt x="12" y="0"/>
                      <a:pt x="11" y="2"/>
                    </a:cubicBezTo>
                    <a:cubicBezTo>
                      <a:pt x="10" y="3"/>
                      <a:pt x="9" y="6"/>
                      <a:pt x="4" y="6"/>
                    </a:cubicBezTo>
                    <a:cubicBezTo>
                      <a:pt x="2" y="6"/>
                      <a:pt x="1" y="7"/>
                      <a:pt x="0" y="7"/>
                    </a:cubicBezTo>
                    <a:cubicBezTo>
                      <a:pt x="0" y="8"/>
                      <a:pt x="1" y="9"/>
                      <a:pt x="3" y="11"/>
                    </a:cubicBezTo>
                    <a:cubicBezTo>
                      <a:pt x="6" y="13"/>
                      <a:pt x="6" y="16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8" y="19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8"/>
                      <a:pt x="12" y="19"/>
                      <a:pt x="13" y="22"/>
                    </a:cubicBezTo>
                    <a:cubicBezTo>
                      <a:pt x="13" y="22"/>
                      <a:pt x="15" y="22"/>
                      <a:pt x="16" y="22"/>
                    </a:cubicBezTo>
                    <a:cubicBezTo>
                      <a:pt x="18" y="22"/>
                      <a:pt x="20" y="22"/>
                      <a:pt x="20" y="23"/>
                    </a:cubicBezTo>
                    <a:cubicBezTo>
                      <a:pt x="20" y="23"/>
                      <a:pt x="21" y="22"/>
                      <a:pt x="21" y="22"/>
                    </a:cubicBezTo>
                    <a:cubicBezTo>
                      <a:pt x="22" y="21"/>
                      <a:pt x="24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8" y="21"/>
                      <a:pt x="30" y="22"/>
                      <a:pt x="30" y="23"/>
                    </a:cubicBezTo>
                    <a:cubicBezTo>
                      <a:pt x="31" y="24"/>
                      <a:pt x="31" y="24"/>
                      <a:pt x="31" y="25"/>
                    </a:cubicBezTo>
                    <a:cubicBezTo>
                      <a:pt x="31" y="25"/>
                      <a:pt x="31" y="25"/>
                      <a:pt x="32" y="25"/>
                    </a:cubicBezTo>
                    <a:cubicBezTo>
                      <a:pt x="33" y="25"/>
                      <a:pt x="34" y="26"/>
                      <a:pt x="35" y="27"/>
                    </a:cubicBezTo>
                    <a:cubicBezTo>
                      <a:pt x="35" y="29"/>
                      <a:pt x="34" y="30"/>
                      <a:pt x="33" y="31"/>
                    </a:cubicBezTo>
                    <a:cubicBezTo>
                      <a:pt x="32" y="32"/>
                      <a:pt x="30" y="33"/>
                      <a:pt x="29" y="34"/>
                    </a:cubicBezTo>
                    <a:cubicBezTo>
                      <a:pt x="28" y="35"/>
                      <a:pt x="27" y="36"/>
                      <a:pt x="26" y="36"/>
                    </a:cubicBezTo>
                    <a:cubicBezTo>
                      <a:pt x="26" y="36"/>
                      <a:pt x="27" y="38"/>
                      <a:pt x="27" y="38"/>
                    </a:cubicBezTo>
                    <a:cubicBezTo>
                      <a:pt x="28" y="41"/>
                      <a:pt x="29" y="45"/>
                      <a:pt x="27" y="48"/>
                    </a:cubicBezTo>
                    <a:cubicBezTo>
                      <a:pt x="26" y="49"/>
                      <a:pt x="26" y="50"/>
                      <a:pt x="26" y="51"/>
                    </a:cubicBezTo>
                    <a:cubicBezTo>
                      <a:pt x="26" y="53"/>
                      <a:pt x="27" y="54"/>
                      <a:pt x="26" y="55"/>
                    </a:cubicBezTo>
                    <a:cubicBezTo>
                      <a:pt x="25" y="56"/>
                      <a:pt x="24" y="56"/>
                      <a:pt x="23" y="56"/>
                    </a:cubicBezTo>
                    <a:cubicBezTo>
                      <a:pt x="22" y="56"/>
                      <a:pt x="22" y="56"/>
                      <a:pt x="21" y="57"/>
                    </a:cubicBezTo>
                    <a:cubicBezTo>
                      <a:pt x="21" y="57"/>
                      <a:pt x="21" y="57"/>
                      <a:pt x="22" y="57"/>
                    </a:cubicBezTo>
                    <a:cubicBezTo>
                      <a:pt x="26" y="61"/>
                      <a:pt x="27" y="63"/>
                      <a:pt x="26" y="65"/>
                    </a:cubicBezTo>
                    <a:cubicBezTo>
                      <a:pt x="26" y="66"/>
                      <a:pt x="26" y="67"/>
                      <a:pt x="24" y="67"/>
                    </a:cubicBezTo>
                    <a:cubicBezTo>
                      <a:pt x="23" y="67"/>
                      <a:pt x="22" y="69"/>
                      <a:pt x="22" y="70"/>
                    </a:cubicBezTo>
                    <a:cubicBezTo>
                      <a:pt x="22" y="70"/>
                      <a:pt x="23" y="70"/>
                      <a:pt x="23" y="70"/>
                    </a:cubicBezTo>
                    <a:cubicBezTo>
                      <a:pt x="25" y="72"/>
                      <a:pt x="27" y="74"/>
                      <a:pt x="27" y="76"/>
                    </a:cubicBezTo>
                    <a:cubicBezTo>
                      <a:pt x="27" y="77"/>
                      <a:pt x="26" y="78"/>
                      <a:pt x="24" y="79"/>
                    </a:cubicBezTo>
                    <a:cubicBezTo>
                      <a:pt x="21" y="79"/>
                      <a:pt x="21" y="80"/>
                      <a:pt x="21" y="83"/>
                    </a:cubicBezTo>
                    <a:cubicBezTo>
                      <a:pt x="21" y="83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5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4" y="85"/>
                      <a:pt x="26" y="85"/>
                      <a:pt x="27" y="86"/>
                    </a:cubicBezTo>
                    <a:cubicBezTo>
                      <a:pt x="30" y="87"/>
                      <a:pt x="31" y="90"/>
                      <a:pt x="33" y="92"/>
                    </a:cubicBezTo>
                    <a:cubicBezTo>
                      <a:pt x="35" y="96"/>
                      <a:pt x="37" y="99"/>
                      <a:pt x="40" y="99"/>
                    </a:cubicBezTo>
                    <a:cubicBezTo>
                      <a:pt x="40" y="99"/>
                      <a:pt x="40" y="98"/>
                      <a:pt x="40" y="98"/>
                    </a:cubicBezTo>
                    <a:cubicBezTo>
                      <a:pt x="40" y="98"/>
                      <a:pt x="40" y="96"/>
                      <a:pt x="41" y="95"/>
                    </a:cubicBezTo>
                    <a:cubicBezTo>
                      <a:pt x="43" y="94"/>
                      <a:pt x="44" y="94"/>
                      <a:pt x="47" y="94"/>
                    </a:cubicBezTo>
                    <a:cubicBezTo>
                      <a:pt x="48" y="94"/>
                      <a:pt x="48" y="95"/>
                      <a:pt x="49" y="95"/>
                    </a:cubicBezTo>
                    <a:cubicBezTo>
                      <a:pt x="50" y="95"/>
                      <a:pt x="50" y="94"/>
                      <a:pt x="51" y="94"/>
                    </a:cubicBezTo>
                    <a:cubicBezTo>
                      <a:pt x="53" y="92"/>
                      <a:pt x="55" y="91"/>
                      <a:pt x="60" y="91"/>
                    </a:cubicBezTo>
                    <a:cubicBezTo>
                      <a:pt x="62" y="91"/>
                      <a:pt x="64" y="90"/>
                      <a:pt x="66" y="90"/>
                    </a:cubicBezTo>
                    <a:cubicBezTo>
                      <a:pt x="69" y="90"/>
                      <a:pt x="72" y="90"/>
                      <a:pt x="74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6" y="90"/>
                      <a:pt x="79" y="90"/>
                      <a:pt x="80" y="87"/>
                    </a:cubicBezTo>
                    <a:cubicBezTo>
                      <a:pt x="81" y="84"/>
                      <a:pt x="86" y="81"/>
                      <a:pt x="91" y="80"/>
                    </a:cubicBezTo>
                    <a:cubicBezTo>
                      <a:pt x="92" y="80"/>
                      <a:pt x="93" y="79"/>
                      <a:pt x="93" y="75"/>
                    </a:cubicBezTo>
                    <a:cubicBezTo>
                      <a:pt x="93" y="75"/>
                      <a:pt x="93" y="74"/>
                      <a:pt x="93" y="74"/>
                    </a:cubicBezTo>
                    <a:cubicBezTo>
                      <a:pt x="93" y="72"/>
                      <a:pt x="96" y="70"/>
                      <a:pt x="99" y="67"/>
                    </a:cubicBezTo>
                    <a:cubicBezTo>
                      <a:pt x="100" y="67"/>
                      <a:pt x="101" y="65"/>
                      <a:pt x="102" y="65"/>
                    </a:cubicBezTo>
                    <a:cubicBezTo>
                      <a:pt x="101" y="65"/>
                      <a:pt x="101" y="64"/>
                      <a:pt x="101" y="63"/>
                    </a:cubicBezTo>
                    <a:cubicBezTo>
                      <a:pt x="100" y="59"/>
                      <a:pt x="98" y="53"/>
                      <a:pt x="102" y="48"/>
                    </a:cubicBezTo>
                    <a:cubicBezTo>
                      <a:pt x="104" y="44"/>
                      <a:pt x="107" y="42"/>
                      <a:pt x="108" y="41"/>
                    </a:cubicBezTo>
                    <a:cubicBezTo>
                      <a:pt x="110" y="39"/>
                      <a:pt x="111" y="39"/>
                      <a:pt x="111" y="38"/>
                    </a:cubicBezTo>
                    <a:cubicBezTo>
                      <a:pt x="111" y="32"/>
                      <a:pt x="119" y="31"/>
                      <a:pt x="123" y="30"/>
                    </a:cubicBezTo>
                    <a:cubicBezTo>
                      <a:pt x="126" y="30"/>
                      <a:pt x="128" y="29"/>
                      <a:pt x="130" y="27"/>
                    </a:cubicBezTo>
                    <a:cubicBezTo>
                      <a:pt x="131" y="26"/>
                      <a:pt x="133" y="25"/>
                      <a:pt x="135" y="24"/>
                    </a:cubicBezTo>
                    <a:cubicBezTo>
                      <a:pt x="137" y="23"/>
                      <a:pt x="139" y="22"/>
                      <a:pt x="138" y="18"/>
                    </a:cubicBezTo>
                    <a:cubicBezTo>
                      <a:pt x="138" y="18"/>
                      <a:pt x="137" y="18"/>
                      <a:pt x="136" y="19"/>
                    </a:cubicBezTo>
                    <a:cubicBezTo>
                      <a:pt x="135" y="19"/>
                      <a:pt x="135" y="19"/>
                      <a:pt x="134" y="19"/>
                    </a:cubicBezTo>
                    <a:cubicBezTo>
                      <a:pt x="132" y="19"/>
                      <a:pt x="130" y="18"/>
                      <a:pt x="128" y="18"/>
                    </a:cubicBezTo>
                    <a:cubicBezTo>
                      <a:pt x="127" y="18"/>
                      <a:pt x="126" y="18"/>
                      <a:pt x="124" y="17"/>
                    </a:cubicBezTo>
                    <a:cubicBezTo>
                      <a:pt x="119" y="17"/>
                      <a:pt x="116" y="16"/>
                      <a:pt x="114" y="14"/>
                    </a:cubicBezTo>
                    <a:cubicBezTo>
                      <a:pt x="113" y="14"/>
                      <a:pt x="112" y="13"/>
                      <a:pt x="112" y="13"/>
                    </a:cubicBezTo>
                    <a:cubicBezTo>
                      <a:pt x="111" y="14"/>
                      <a:pt x="110" y="15"/>
                      <a:pt x="108" y="16"/>
                    </a:cubicBezTo>
                    <a:cubicBezTo>
                      <a:pt x="107" y="16"/>
                      <a:pt x="107" y="16"/>
                      <a:pt x="106" y="16"/>
                    </a:cubicBezTo>
                    <a:cubicBezTo>
                      <a:pt x="104" y="16"/>
                      <a:pt x="102" y="15"/>
                      <a:pt x="100" y="14"/>
                    </a:cubicBezTo>
                    <a:cubicBezTo>
                      <a:pt x="99" y="13"/>
                      <a:pt x="96" y="12"/>
                      <a:pt x="94" y="11"/>
                    </a:cubicBezTo>
                    <a:cubicBezTo>
                      <a:pt x="92" y="11"/>
                      <a:pt x="90" y="10"/>
                      <a:pt x="89" y="9"/>
                    </a:cubicBezTo>
                    <a:cubicBezTo>
                      <a:pt x="89" y="9"/>
                      <a:pt x="89" y="9"/>
                      <a:pt x="88" y="9"/>
                    </a:cubicBezTo>
                    <a:cubicBezTo>
                      <a:pt x="88" y="8"/>
                      <a:pt x="87" y="8"/>
                      <a:pt x="86" y="7"/>
                    </a:cubicBezTo>
                    <a:cubicBezTo>
                      <a:pt x="85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1" name="Freeform 1213"/>
              <p:cNvSpPr/>
              <p:nvPr/>
            </p:nvSpPr>
            <p:spPr bwMode="auto">
              <a:xfrm>
                <a:off x="2685" y="3270"/>
                <a:ext cx="31" cy="15"/>
              </a:xfrm>
              <a:custGeom>
                <a:avLst/>
                <a:rect l="l" t="t" r="r" b="b"/>
                <a:pathLst>
                  <a:path w="33" h="16">
                    <a:moveTo>
                      <a:pt x="33" y="1"/>
                    </a:moveTo>
                    <a:cubicBezTo>
                      <a:pt x="33" y="1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"/>
                      <a:pt x="26" y="2"/>
                      <a:pt x="25" y="2"/>
                    </a:cubicBezTo>
                    <a:cubicBezTo>
                      <a:pt x="23" y="2"/>
                      <a:pt x="21" y="3"/>
                      <a:pt x="20" y="4"/>
                    </a:cubicBezTo>
                    <a:cubicBezTo>
                      <a:pt x="18" y="5"/>
                      <a:pt x="17" y="6"/>
                      <a:pt x="16" y="6"/>
                    </a:cubicBezTo>
                    <a:cubicBezTo>
                      <a:pt x="15" y="6"/>
                      <a:pt x="13" y="5"/>
                      <a:pt x="11" y="5"/>
                    </a:cubicBezTo>
                    <a:cubicBezTo>
                      <a:pt x="8" y="4"/>
                      <a:pt x="5" y="4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2" y="13"/>
                      <a:pt x="3" y="13"/>
                    </a:cubicBezTo>
                    <a:cubicBezTo>
                      <a:pt x="4" y="13"/>
                      <a:pt x="5" y="13"/>
                      <a:pt x="6" y="13"/>
                    </a:cubicBezTo>
                    <a:cubicBezTo>
                      <a:pt x="8" y="14"/>
                      <a:pt x="8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10" y="16"/>
                      <a:pt x="10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6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6" y="15"/>
                      <a:pt x="18" y="15"/>
                      <a:pt x="19" y="15"/>
                    </a:cubicBezTo>
                    <a:cubicBezTo>
                      <a:pt x="20" y="15"/>
                      <a:pt x="20" y="16"/>
                      <a:pt x="21" y="16"/>
                    </a:cubicBezTo>
                    <a:cubicBezTo>
                      <a:pt x="21" y="14"/>
                      <a:pt x="23" y="11"/>
                      <a:pt x="25" y="10"/>
                    </a:cubicBezTo>
                    <a:cubicBezTo>
                      <a:pt x="25" y="10"/>
                      <a:pt x="26" y="10"/>
                      <a:pt x="26" y="9"/>
                    </a:cubicBezTo>
                    <a:cubicBezTo>
                      <a:pt x="26" y="8"/>
                      <a:pt x="26" y="5"/>
                      <a:pt x="29" y="5"/>
                    </a:cubicBezTo>
                    <a:cubicBezTo>
                      <a:pt x="29" y="5"/>
                      <a:pt x="29" y="5"/>
                      <a:pt x="29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31" y="4"/>
                      <a:pt x="31" y="3"/>
                    </a:cubicBezTo>
                    <a:cubicBezTo>
                      <a:pt x="31" y="3"/>
                      <a:pt x="32" y="3"/>
                      <a:pt x="32" y="3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2"/>
                      <a:pt x="33" y="2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2" name="Freeform 1214"/>
              <p:cNvSpPr/>
              <p:nvPr/>
            </p:nvSpPr>
            <p:spPr bwMode="auto">
              <a:xfrm>
                <a:off x="2760" y="3338"/>
                <a:ext cx="64" cy="62"/>
              </a:xfrm>
              <a:custGeom>
                <a:avLst/>
                <a:rect l="l" t="t" r="r" b="b"/>
                <a:pathLst>
                  <a:path w="67" h="65">
                    <a:moveTo>
                      <a:pt x="67" y="0"/>
                    </a:moveTo>
                    <a:cubicBezTo>
                      <a:pt x="67" y="0"/>
                      <a:pt x="66" y="0"/>
                      <a:pt x="66" y="0"/>
                    </a:cubicBezTo>
                    <a:cubicBezTo>
                      <a:pt x="66" y="0"/>
                      <a:pt x="66" y="1"/>
                      <a:pt x="66" y="1"/>
                    </a:cubicBezTo>
                    <a:cubicBezTo>
                      <a:pt x="66" y="1"/>
                      <a:pt x="65" y="1"/>
                      <a:pt x="65" y="1"/>
                    </a:cubicBezTo>
                    <a:cubicBezTo>
                      <a:pt x="65" y="2"/>
                      <a:pt x="65" y="2"/>
                      <a:pt x="65" y="3"/>
                    </a:cubicBezTo>
                    <a:cubicBezTo>
                      <a:pt x="63" y="5"/>
                      <a:pt x="60" y="5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5"/>
                      <a:pt x="51" y="5"/>
                      <a:pt x="48" y="4"/>
                    </a:cubicBezTo>
                    <a:cubicBezTo>
                      <a:pt x="47" y="3"/>
                      <a:pt x="46" y="3"/>
                      <a:pt x="46" y="3"/>
                    </a:cubicBezTo>
                    <a:cubicBezTo>
                      <a:pt x="46" y="3"/>
                      <a:pt x="45" y="3"/>
                      <a:pt x="41" y="3"/>
                    </a:cubicBezTo>
                    <a:cubicBezTo>
                      <a:pt x="40" y="3"/>
                      <a:pt x="39" y="3"/>
                      <a:pt x="39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7" y="3"/>
                      <a:pt x="37" y="3"/>
                      <a:pt x="36" y="3"/>
                    </a:cubicBezTo>
                    <a:cubicBezTo>
                      <a:pt x="36" y="3"/>
                      <a:pt x="36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2" y="3"/>
                    </a:cubicBezTo>
                    <a:cubicBezTo>
                      <a:pt x="32" y="3"/>
                      <a:pt x="32" y="4"/>
                      <a:pt x="32" y="4"/>
                    </a:cubicBezTo>
                    <a:cubicBezTo>
                      <a:pt x="32" y="4"/>
                      <a:pt x="32" y="4"/>
                      <a:pt x="31" y="4"/>
                    </a:cubicBezTo>
                    <a:cubicBezTo>
                      <a:pt x="31" y="4"/>
                      <a:pt x="31" y="4"/>
                      <a:pt x="31" y="5"/>
                    </a:cubicBezTo>
                    <a:cubicBezTo>
                      <a:pt x="31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29" y="6"/>
                    </a:cubicBezTo>
                    <a:cubicBezTo>
                      <a:pt x="29" y="6"/>
                      <a:pt x="29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7"/>
                      <a:pt x="25" y="7"/>
                      <a:pt x="25" y="8"/>
                    </a:cubicBezTo>
                    <a:cubicBezTo>
                      <a:pt x="25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8"/>
                      <a:pt x="22" y="9"/>
                      <a:pt x="21" y="9"/>
                    </a:cubicBezTo>
                    <a:cubicBezTo>
                      <a:pt x="21" y="9"/>
                      <a:pt x="21" y="8"/>
                      <a:pt x="21" y="8"/>
                    </a:cubicBezTo>
                    <a:cubicBezTo>
                      <a:pt x="21" y="9"/>
                      <a:pt x="20" y="9"/>
                      <a:pt x="20" y="9"/>
                    </a:cubicBezTo>
                    <a:cubicBezTo>
                      <a:pt x="20" y="10"/>
                      <a:pt x="18" y="11"/>
                      <a:pt x="16" y="12"/>
                    </a:cubicBezTo>
                    <a:cubicBezTo>
                      <a:pt x="16" y="12"/>
                      <a:pt x="15" y="12"/>
                      <a:pt x="15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2" y="12"/>
                      <a:pt x="12" y="12"/>
                      <a:pt x="11" y="12"/>
                    </a:cubicBezTo>
                    <a:cubicBezTo>
                      <a:pt x="11" y="12"/>
                      <a:pt x="10" y="12"/>
                      <a:pt x="10" y="12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9" y="13"/>
                      <a:pt x="9" y="13"/>
                      <a:pt x="9" y="14"/>
                    </a:cubicBezTo>
                    <a:cubicBezTo>
                      <a:pt x="9" y="14"/>
                      <a:pt x="9" y="14"/>
                      <a:pt x="8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6"/>
                      <a:pt x="7" y="16"/>
                      <a:pt x="7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8"/>
                      <a:pt x="6" y="18"/>
                      <a:pt x="5" y="19"/>
                    </a:cubicBezTo>
                    <a:cubicBezTo>
                      <a:pt x="5" y="19"/>
                      <a:pt x="5" y="19"/>
                      <a:pt x="5" y="20"/>
                    </a:cubicBezTo>
                    <a:cubicBezTo>
                      <a:pt x="5" y="21"/>
                      <a:pt x="4" y="23"/>
                      <a:pt x="2" y="23"/>
                    </a:cubicBezTo>
                    <a:cubicBezTo>
                      <a:pt x="1" y="23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1" y="26"/>
                      <a:pt x="1" y="26"/>
                    </a:cubicBezTo>
                    <a:cubicBezTo>
                      <a:pt x="1" y="26"/>
                      <a:pt x="1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4" y="28"/>
                      <a:pt x="7" y="33"/>
                      <a:pt x="6" y="38"/>
                    </a:cubicBezTo>
                    <a:cubicBezTo>
                      <a:pt x="6" y="38"/>
                      <a:pt x="6" y="39"/>
                      <a:pt x="7" y="39"/>
                    </a:cubicBezTo>
                    <a:cubicBezTo>
                      <a:pt x="8" y="40"/>
                      <a:pt x="10" y="40"/>
                      <a:pt x="11" y="39"/>
                    </a:cubicBezTo>
                    <a:cubicBezTo>
                      <a:pt x="12" y="38"/>
                      <a:pt x="13" y="37"/>
                      <a:pt x="15" y="37"/>
                    </a:cubicBezTo>
                    <a:cubicBezTo>
                      <a:pt x="19" y="37"/>
                      <a:pt x="25" y="41"/>
                      <a:pt x="25" y="44"/>
                    </a:cubicBezTo>
                    <a:cubicBezTo>
                      <a:pt x="25" y="45"/>
                      <a:pt x="24" y="46"/>
                      <a:pt x="22" y="46"/>
                    </a:cubicBezTo>
                    <a:cubicBezTo>
                      <a:pt x="21" y="46"/>
                      <a:pt x="20" y="46"/>
                      <a:pt x="19" y="46"/>
                    </a:cubicBezTo>
                    <a:cubicBezTo>
                      <a:pt x="16" y="46"/>
                      <a:pt x="13" y="45"/>
                      <a:pt x="12" y="46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7"/>
                      <a:pt x="12" y="48"/>
                      <a:pt x="13" y="49"/>
                    </a:cubicBezTo>
                    <a:cubicBezTo>
                      <a:pt x="14" y="50"/>
                      <a:pt x="16" y="52"/>
                      <a:pt x="15" y="55"/>
                    </a:cubicBezTo>
                    <a:cubicBezTo>
                      <a:pt x="15" y="56"/>
                      <a:pt x="15" y="57"/>
                      <a:pt x="16" y="58"/>
                    </a:cubicBezTo>
                    <a:cubicBezTo>
                      <a:pt x="17" y="59"/>
                      <a:pt x="18" y="60"/>
                      <a:pt x="19" y="60"/>
                    </a:cubicBezTo>
                    <a:cubicBezTo>
                      <a:pt x="21" y="60"/>
                      <a:pt x="24" y="62"/>
                      <a:pt x="26" y="63"/>
                    </a:cubicBezTo>
                    <a:cubicBezTo>
                      <a:pt x="26" y="64"/>
                      <a:pt x="27" y="64"/>
                      <a:pt x="28" y="65"/>
                    </a:cubicBezTo>
                    <a:cubicBezTo>
                      <a:pt x="27" y="64"/>
                      <a:pt x="27" y="62"/>
                      <a:pt x="26" y="61"/>
                    </a:cubicBezTo>
                    <a:cubicBezTo>
                      <a:pt x="25" y="58"/>
                      <a:pt x="25" y="56"/>
                      <a:pt x="26" y="55"/>
                    </a:cubicBezTo>
                    <a:cubicBezTo>
                      <a:pt x="26" y="54"/>
                      <a:pt x="27" y="53"/>
                      <a:pt x="28" y="53"/>
                    </a:cubicBezTo>
                    <a:cubicBezTo>
                      <a:pt x="29" y="53"/>
                      <a:pt x="29" y="54"/>
                      <a:pt x="30" y="54"/>
                    </a:cubicBezTo>
                    <a:cubicBezTo>
                      <a:pt x="31" y="54"/>
                      <a:pt x="32" y="54"/>
                      <a:pt x="33" y="54"/>
                    </a:cubicBezTo>
                    <a:cubicBezTo>
                      <a:pt x="33" y="54"/>
                      <a:pt x="33" y="54"/>
                      <a:pt x="34" y="54"/>
                    </a:cubicBezTo>
                    <a:cubicBezTo>
                      <a:pt x="34" y="54"/>
                      <a:pt x="32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28" y="53"/>
                      <a:pt x="27" y="52"/>
                      <a:pt x="27" y="51"/>
                    </a:cubicBezTo>
                    <a:cubicBezTo>
                      <a:pt x="26" y="51"/>
                      <a:pt x="26" y="49"/>
                      <a:pt x="27" y="48"/>
                    </a:cubicBezTo>
                    <a:cubicBezTo>
                      <a:pt x="28" y="46"/>
                      <a:pt x="32" y="45"/>
                      <a:pt x="35" y="47"/>
                    </a:cubicBezTo>
                    <a:cubicBezTo>
                      <a:pt x="37" y="48"/>
                      <a:pt x="38" y="48"/>
                      <a:pt x="39" y="47"/>
                    </a:cubicBezTo>
                    <a:cubicBezTo>
                      <a:pt x="40" y="46"/>
                      <a:pt x="41" y="46"/>
                      <a:pt x="41" y="46"/>
                    </a:cubicBezTo>
                    <a:cubicBezTo>
                      <a:pt x="41" y="45"/>
                      <a:pt x="42" y="44"/>
                      <a:pt x="41" y="43"/>
                    </a:cubicBezTo>
                    <a:cubicBezTo>
                      <a:pt x="41" y="42"/>
                      <a:pt x="40" y="41"/>
                      <a:pt x="38" y="41"/>
                    </a:cubicBezTo>
                    <a:cubicBezTo>
                      <a:pt x="36" y="40"/>
                      <a:pt x="35" y="40"/>
                      <a:pt x="34" y="41"/>
                    </a:cubicBezTo>
                    <a:cubicBezTo>
                      <a:pt x="34" y="42"/>
                      <a:pt x="33" y="42"/>
                      <a:pt x="31" y="42"/>
                    </a:cubicBezTo>
                    <a:cubicBezTo>
                      <a:pt x="30" y="42"/>
                      <a:pt x="29" y="41"/>
                      <a:pt x="28" y="40"/>
                    </a:cubicBezTo>
                    <a:cubicBezTo>
                      <a:pt x="27" y="39"/>
                      <a:pt x="26" y="38"/>
                      <a:pt x="26" y="36"/>
                    </a:cubicBezTo>
                    <a:cubicBezTo>
                      <a:pt x="26" y="35"/>
                      <a:pt x="28" y="34"/>
                      <a:pt x="29" y="34"/>
                    </a:cubicBezTo>
                    <a:cubicBezTo>
                      <a:pt x="30" y="33"/>
                      <a:pt x="31" y="33"/>
                      <a:pt x="31" y="33"/>
                    </a:cubicBezTo>
                    <a:cubicBezTo>
                      <a:pt x="31" y="31"/>
                      <a:pt x="28" y="28"/>
                      <a:pt x="26" y="26"/>
                    </a:cubicBezTo>
                    <a:cubicBezTo>
                      <a:pt x="24" y="24"/>
                      <a:pt x="23" y="23"/>
                      <a:pt x="22" y="21"/>
                    </a:cubicBezTo>
                    <a:cubicBezTo>
                      <a:pt x="20" y="19"/>
                      <a:pt x="21" y="17"/>
                      <a:pt x="21" y="16"/>
                    </a:cubicBezTo>
                    <a:cubicBezTo>
                      <a:pt x="22" y="15"/>
                      <a:pt x="24" y="14"/>
                      <a:pt x="27" y="14"/>
                    </a:cubicBezTo>
                    <a:cubicBezTo>
                      <a:pt x="29" y="14"/>
                      <a:pt x="30" y="15"/>
                      <a:pt x="31" y="16"/>
                    </a:cubicBezTo>
                    <a:cubicBezTo>
                      <a:pt x="32" y="17"/>
                      <a:pt x="35" y="18"/>
                      <a:pt x="37" y="17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6" y="14"/>
                      <a:pt x="35" y="10"/>
                      <a:pt x="40" y="8"/>
                    </a:cubicBezTo>
                    <a:cubicBezTo>
                      <a:pt x="41" y="8"/>
                      <a:pt x="42" y="7"/>
                      <a:pt x="43" y="7"/>
                    </a:cubicBezTo>
                    <a:cubicBezTo>
                      <a:pt x="46" y="7"/>
                      <a:pt x="47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9"/>
                    </a:cubicBezTo>
                    <a:cubicBezTo>
                      <a:pt x="50" y="8"/>
                      <a:pt x="52" y="6"/>
                      <a:pt x="56" y="6"/>
                    </a:cubicBezTo>
                    <a:cubicBezTo>
                      <a:pt x="59" y="6"/>
                      <a:pt x="61" y="7"/>
                      <a:pt x="63" y="9"/>
                    </a:cubicBezTo>
                    <a:cubicBezTo>
                      <a:pt x="63" y="9"/>
                      <a:pt x="63" y="9"/>
                      <a:pt x="63" y="9"/>
                    </a:cubicBezTo>
                    <a:cubicBezTo>
                      <a:pt x="63" y="9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6"/>
                      <a:pt x="65" y="5"/>
                      <a:pt x="66" y="4"/>
                    </a:cubicBezTo>
                    <a:cubicBezTo>
                      <a:pt x="67" y="3"/>
                      <a:pt x="67" y="3"/>
                      <a:pt x="67" y="2"/>
                    </a:cubicBezTo>
                    <a:cubicBezTo>
                      <a:pt x="67" y="2"/>
                      <a:pt x="67" y="1"/>
                      <a:pt x="67" y="1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3" name="Freeform 1215"/>
              <p:cNvSpPr/>
              <p:nvPr/>
            </p:nvSpPr>
            <p:spPr bwMode="auto">
              <a:xfrm>
                <a:off x="2433" y="3161"/>
                <a:ext cx="43" cy="40"/>
              </a:xfrm>
              <a:custGeom>
                <a:avLst/>
                <a:rect l="l" t="t" r="r" b="b"/>
                <a:pathLst>
                  <a:path w="45" h="42">
                    <a:moveTo>
                      <a:pt x="20" y="1"/>
                    </a:moveTo>
                    <a:cubicBezTo>
                      <a:pt x="18" y="1"/>
                      <a:pt x="17" y="2"/>
                      <a:pt x="15" y="3"/>
                    </a:cubicBezTo>
                    <a:cubicBezTo>
                      <a:pt x="13" y="4"/>
                      <a:pt x="10" y="4"/>
                      <a:pt x="7" y="3"/>
                    </a:cubicBezTo>
                    <a:cubicBezTo>
                      <a:pt x="6" y="3"/>
                      <a:pt x="4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5"/>
                      <a:pt x="8" y="7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3"/>
                      <a:pt x="6" y="14"/>
                    </a:cubicBezTo>
                    <a:cubicBezTo>
                      <a:pt x="7" y="14"/>
                      <a:pt x="8" y="15"/>
                      <a:pt x="10" y="16"/>
                    </a:cubicBezTo>
                    <a:cubicBezTo>
                      <a:pt x="11" y="17"/>
                      <a:pt x="12" y="19"/>
                      <a:pt x="12" y="20"/>
                    </a:cubicBezTo>
                    <a:cubicBezTo>
                      <a:pt x="12" y="22"/>
                      <a:pt x="11" y="23"/>
                      <a:pt x="10" y="24"/>
                    </a:cubicBezTo>
                    <a:cubicBezTo>
                      <a:pt x="8" y="26"/>
                      <a:pt x="8" y="26"/>
                      <a:pt x="8" y="27"/>
                    </a:cubicBezTo>
                    <a:cubicBezTo>
                      <a:pt x="8" y="31"/>
                      <a:pt x="4" y="33"/>
                      <a:pt x="2" y="34"/>
                    </a:cubicBezTo>
                    <a:cubicBezTo>
                      <a:pt x="1" y="34"/>
                      <a:pt x="0" y="35"/>
                      <a:pt x="0" y="35"/>
                    </a:cubicBezTo>
                    <a:cubicBezTo>
                      <a:pt x="0" y="35"/>
                      <a:pt x="0" y="36"/>
                      <a:pt x="1" y="37"/>
                    </a:cubicBezTo>
                    <a:cubicBezTo>
                      <a:pt x="2" y="39"/>
                      <a:pt x="6" y="42"/>
                      <a:pt x="9" y="42"/>
                    </a:cubicBezTo>
                    <a:cubicBezTo>
                      <a:pt x="13" y="42"/>
                      <a:pt x="22" y="39"/>
                      <a:pt x="27" y="34"/>
                    </a:cubicBezTo>
                    <a:cubicBezTo>
                      <a:pt x="30" y="32"/>
                      <a:pt x="32" y="31"/>
                      <a:pt x="34" y="31"/>
                    </a:cubicBezTo>
                    <a:cubicBezTo>
                      <a:pt x="35" y="31"/>
                      <a:pt x="36" y="31"/>
                      <a:pt x="37" y="31"/>
                    </a:cubicBezTo>
                    <a:cubicBezTo>
                      <a:pt x="38" y="31"/>
                      <a:pt x="38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1" y="31"/>
                      <a:pt x="42" y="31"/>
                    </a:cubicBezTo>
                    <a:cubicBezTo>
                      <a:pt x="45" y="29"/>
                      <a:pt x="43" y="12"/>
                      <a:pt x="41" y="7"/>
                    </a:cubicBezTo>
                    <a:cubicBezTo>
                      <a:pt x="40" y="7"/>
                      <a:pt x="40" y="6"/>
                      <a:pt x="40" y="6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39" y="5"/>
                      <a:pt x="39" y="5"/>
                      <a:pt x="39" y="4"/>
                    </a:cubicBezTo>
                    <a:cubicBezTo>
                      <a:pt x="38" y="4"/>
                      <a:pt x="38" y="3"/>
                      <a:pt x="37" y="3"/>
                    </a:cubicBezTo>
                    <a:cubicBezTo>
                      <a:pt x="36" y="1"/>
                      <a:pt x="35" y="1"/>
                      <a:pt x="35" y="1"/>
                    </a:cubicBezTo>
                    <a:cubicBezTo>
                      <a:pt x="35" y="1"/>
                      <a:pt x="34" y="2"/>
                      <a:pt x="34" y="4"/>
                    </a:cubicBezTo>
                    <a:cubicBezTo>
                      <a:pt x="34" y="6"/>
                      <a:pt x="32" y="7"/>
                      <a:pt x="31" y="7"/>
                    </a:cubicBezTo>
                    <a:cubicBezTo>
                      <a:pt x="30" y="7"/>
                      <a:pt x="28" y="6"/>
                      <a:pt x="27" y="5"/>
                    </a:cubicBezTo>
                    <a:cubicBezTo>
                      <a:pt x="26" y="5"/>
                      <a:pt x="25" y="4"/>
                      <a:pt x="25" y="4"/>
                    </a:cubicBezTo>
                    <a:cubicBezTo>
                      <a:pt x="23" y="4"/>
                      <a:pt x="22" y="3"/>
                      <a:pt x="22" y="2"/>
                    </a:cubicBezTo>
                    <a:cubicBezTo>
                      <a:pt x="22" y="1"/>
                      <a:pt x="22" y="1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1"/>
                      <a:pt x="2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4" name="Freeform 1216"/>
              <p:cNvSpPr/>
              <p:nvPr/>
            </p:nvSpPr>
            <p:spPr bwMode="auto">
              <a:xfrm>
                <a:off x="2458" y="3148"/>
                <a:ext cx="23" cy="15"/>
              </a:xfrm>
              <a:custGeom>
                <a:avLst/>
                <a:rect l="l" t="t" r="r" b="b"/>
                <a:pathLst>
                  <a:path w="24" h="15">
                    <a:moveTo>
                      <a:pt x="24" y="11"/>
                    </a:moveTo>
                    <a:cubicBezTo>
                      <a:pt x="24" y="11"/>
                      <a:pt x="24" y="10"/>
                      <a:pt x="24" y="10"/>
                    </a:cubicBezTo>
                    <a:cubicBezTo>
                      <a:pt x="24" y="8"/>
                      <a:pt x="20" y="4"/>
                      <a:pt x="17" y="1"/>
                    </a:cubicBezTo>
                    <a:cubicBezTo>
                      <a:pt x="16" y="0"/>
                      <a:pt x="13" y="1"/>
                      <a:pt x="11" y="2"/>
                    </a:cubicBezTo>
                    <a:cubicBezTo>
                      <a:pt x="9" y="3"/>
                      <a:pt x="8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9"/>
                      <a:pt x="3" y="10"/>
                      <a:pt x="3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1" y="14"/>
                      <a:pt x="2" y="14"/>
                      <a:pt x="3" y="15"/>
                    </a:cubicBezTo>
                    <a:cubicBezTo>
                      <a:pt x="3" y="15"/>
                      <a:pt x="4" y="15"/>
                      <a:pt x="4" y="15"/>
                    </a:cubicBezTo>
                    <a:cubicBezTo>
                      <a:pt x="5" y="14"/>
                      <a:pt x="5" y="14"/>
                      <a:pt x="5" y="13"/>
                    </a:cubicBezTo>
                    <a:cubicBezTo>
                      <a:pt x="7" y="9"/>
                      <a:pt x="11" y="9"/>
                      <a:pt x="14" y="13"/>
                    </a:cubicBezTo>
                    <a:cubicBezTo>
                      <a:pt x="15" y="14"/>
                      <a:pt x="15" y="14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4"/>
                      <a:pt x="18" y="14"/>
                      <a:pt x="19" y="13"/>
                    </a:cubicBezTo>
                    <a:cubicBezTo>
                      <a:pt x="21" y="13"/>
                      <a:pt x="23" y="12"/>
                      <a:pt x="24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5" name="Freeform 1217"/>
              <p:cNvSpPr/>
              <p:nvPr/>
            </p:nvSpPr>
            <p:spPr bwMode="auto">
              <a:xfrm>
                <a:off x="2477" y="3096"/>
                <a:ext cx="84" cy="125"/>
              </a:xfrm>
              <a:custGeom>
                <a:avLst/>
                <a:rect l="l" t="t" r="r" b="b"/>
                <a:pathLst>
                  <a:path w="88" h="130">
                    <a:moveTo>
                      <a:pt x="6" y="23"/>
                    </a:moveTo>
                    <a:cubicBezTo>
                      <a:pt x="6" y="25"/>
                      <a:pt x="5" y="26"/>
                      <a:pt x="4" y="27"/>
                    </a:cubicBezTo>
                    <a:cubicBezTo>
                      <a:pt x="2" y="29"/>
                      <a:pt x="1" y="30"/>
                      <a:pt x="0" y="32"/>
                    </a:cubicBezTo>
                    <a:cubicBezTo>
                      <a:pt x="0" y="33"/>
                      <a:pt x="0" y="33"/>
                      <a:pt x="2" y="33"/>
                    </a:cubicBezTo>
                    <a:cubicBezTo>
                      <a:pt x="4" y="34"/>
                      <a:pt x="6" y="34"/>
                      <a:pt x="6" y="37"/>
                    </a:cubicBezTo>
                    <a:cubicBezTo>
                      <a:pt x="7" y="38"/>
                      <a:pt x="6" y="39"/>
                      <a:pt x="5" y="40"/>
                    </a:cubicBezTo>
                    <a:cubicBezTo>
                      <a:pt x="6" y="41"/>
                      <a:pt x="6" y="43"/>
                      <a:pt x="6" y="44"/>
                    </a:cubicBezTo>
                    <a:cubicBezTo>
                      <a:pt x="6" y="46"/>
                      <a:pt x="6" y="46"/>
                      <a:pt x="7" y="46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10" y="46"/>
                      <a:pt x="10" y="44"/>
                      <a:pt x="11" y="42"/>
                    </a:cubicBezTo>
                    <a:cubicBezTo>
                      <a:pt x="11" y="40"/>
                      <a:pt x="12" y="38"/>
                      <a:pt x="14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6" y="38"/>
                      <a:pt x="16" y="38"/>
                      <a:pt x="16" y="39"/>
                    </a:cubicBezTo>
                    <a:cubicBezTo>
                      <a:pt x="17" y="40"/>
                      <a:pt x="17" y="41"/>
                      <a:pt x="17" y="43"/>
                    </a:cubicBezTo>
                    <a:cubicBezTo>
                      <a:pt x="17" y="44"/>
                      <a:pt x="16" y="45"/>
                      <a:pt x="17" y="46"/>
                    </a:cubicBezTo>
                    <a:cubicBezTo>
                      <a:pt x="18" y="50"/>
                      <a:pt x="16" y="53"/>
                      <a:pt x="15" y="56"/>
                    </a:cubicBezTo>
                    <a:cubicBezTo>
                      <a:pt x="14" y="56"/>
                      <a:pt x="14" y="57"/>
                      <a:pt x="13" y="58"/>
                    </a:cubicBezTo>
                    <a:cubicBezTo>
                      <a:pt x="14" y="58"/>
                      <a:pt x="15" y="58"/>
                      <a:pt x="17" y="58"/>
                    </a:cubicBezTo>
                    <a:cubicBezTo>
                      <a:pt x="21" y="58"/>
                      <a:pt x="24" y="57"/>
                      <a:pt x="26" y="56"/>
                    </a:cubicBezTo>
                    <a:cubicBezTo>
                      <a:pt x="29" y="53"/>
                      <a:pt x="32" y="53"/>
                      <a:pt x="33" y="56"/>
                    </a:cubicBezTo>
                    <a:cubicBezTo>
                      <a:pt x="34" y="58"/>
                      <a:pt x="33" y="60"/>
                      <a:pt x="32" y="62"/>
                    </a:cubicBezTo>
                    <a:cubicBezTo>
                      <a:pt x="31" y="63"/>
                      <a:pt x="31" y="64"/>
                      <a:pt x="31" y="64"/>
                    </a:cubicBezTo>
                    <a:cubicBezTo>
                      <a:pt x="31" y="65"/>
                      <a:pt x="32" y="65"/>
                      <a:pt x="33" y="66"/>
                    </a:cubicBezTo>
                    <a:cubicBezTo>
                      <a:pt x="35" y="67"/>
                      <a:pt x="37" y="67"/>
                      <a:pt x="38" y="69"/>
                    </a:cubicBezTo>
                    <a:cubicBezTo>
                      <a:pt x="38" y="70"/>
                      <a:pt x="37" y="72"/>
                      <a:pt x="37" y="73"/>
                    </a:cubicBezTo>
                    <a:cubicBezTo>
                      <a:pt x="36" y="74"/>
                      <a:pt x="36" y="76"/>
                      <a:pt x="36" y="78"/>
                    </a:cubicBezTo>
                    <a:cubicBezTo>
                      <a:pt x="36" y="79"/>
                      <a:pt x="36" y="81"/>
                      <a:pt x="36" y="83"/>
                    </a:cubicBezTo>
                    <a:cubicBezTo>
                      <a:pt x="35" y="85"/>
                      <a:pt x="31" y="86"/>
                      <a:pt x="28" y="86"/>
                    </a:cubicBezTo>
                    <a:cubicBezTo>
                      <a:pt x="24" y="86"/>
                      <a:pt x="22" y="85"/>
                      <a:pt x="21" y="84"/>
                    </a:cubicBezTo>
                    <a:cubicBezTo>
                      <a:pt x="22" y="86"/>
                      <a:pt x="20" y="88"/>
                      <a:pt x="19" y="89"/>
                    </a:cubicBezTo>
                    <a:cubicBezTo>
                      <a:pt x="19" y="90"/>
                      <a:pt x="18" y="90"/>
                      <a:pt x="18" y="91"/>
                    </a:cubicBezTo>
                    <a:cubicBezTo>
                      <a:pt x="18" y="91"/>
                      <a:pt x="19" y="91"/>
                      <a:pt x="19" y="91"/>
                    </a:cubicBezTo>
                    <a:cubicBezTo>
                      <a:pt x="21" y="92"/>
                      <a:pt x="24" y="93"/>
                      <a:pt x="24" y="95"/>
                    </a:cubicBezTo>
                    <a:cubicBezTo>
                      <a:pt x="25" y="100"/>
                      <a:pt x="18" y="103"/>
                      <a:pt x="12" y="105"/>
                    </a:cubicBezTo>
                    <a:cubicBezTo>
                      <a:pt x="12" y="105"/>
                      <a:pt x="12" y="105"/>
                      <a:pt x="11" y="105"/>
                    </a:cubicBezTo>
                    <a:cubicBezTo>
                      <a:pt x="12" y="106"/>
                      <a:pt x="13" y="106"/>
                      <a:pt x="14" y="106"/>
                    </a:cubicBezTo>
                    <a:cubicBezTo>
                      <a:pt x="14" y="106"/>
                      <a:pt x="15" y="106"/>
                      <a:pt x="15" y="106"/>
                    </a:cubicBezTo>
                    <a:cubicBezTo>
                      <a:pt x="17" y="104"/>
                      <a:pt x="19" y="106"/>
                      <a:pt x="20" y="106"/>
                    </a:cubicBezTo>
                    <a:cubicBezTo>
                      <a:pt x="21" y="107"/>
                      <a:pt x="21" y="107"/>
                      <a:pt x="23" y="107"/>
                    </a:cubicBezTo>
                    <a:cubicBezTo>
                      <a:pt x="25" y="107"/>
                      <a:pt x="26" y="108"/>
                      <a:pt x="28" y="109"/>
                    </a:cubicBezTo>
                    <a:cubicBezTo>
                      <a:pt x="30" y="109"/>
                      <a:pt x="32" y="110"/>
                      <a:pt x="34" y="109"/>
                    </a:cubicBezTo>
                    <a:cubicBezTo>
                      <a:pt x="35" y="109"/>
                      <a:pt x="36" y="108"/>
                      <a:pt x="37" y="108"/>
                    </a:cubicBezTo>
                    <a:cubicBezTo>
                      <a:pt x="39" y="108"/>
                      <a:pt x="40" y="110"/>
                      <a:pt x="40" y="110"/>
                    </a:cubicBezTo>
                    <a:cubicBezTo>
                      <a:pt x="41" y="112"/>
                      <a:pt x="39" y="113"/>
                      <a:pt x="37" y="115"/>
                    </a:cubicBezTo>
                    <a:cubicBezTo>
                      <a:pt x="35" y="117"/>
                      <a:pt x="32" y="117"/>
                      <a:pt x="31" y="117"/>
                    </a:cubicBezTo>
                    <a:cubicBezTo>
                      <a:pt x="30" y="117"/>
                      <a:pt x="29" y="117"/>
                      <a:pt x="28" y="117"/>
                    </a:cubicBezTo>
                    <a:cubicBezTo>
                      <a:pt x="27" y="117"/>
                      <a:pt x="27" y="117"/>
                      <a:pt x="26" y="117"/>
                    </a:cubicBezTo>
                    <a:cubicBezTo>
                      <a:pt x="25" y="117"/>
                      <a:pt x="24" y="117"/>
                      <a:pt x="24" y="117"/>
                    </a:cubicBezTo>
                    <a:cubicBezTo>
                      <a:pt x="21" y="119"/>
                      <a:pt x="14" y="126"/>
                      <a:pt x="11" y="130"/>
                    </a:cubicBezTo>
                    <a:cubicBezTo>
                      <a:pt x="13" y="129"/>
                      <a:pt x="14" y="128"/>
                      <a:pt x="16" y="127"/>
                    </a:cubicBezTo>
                    <a:cubicBezTo>
                      <a:pt x="20" y="125"/>
                      <a:pt x="22" y="126"/>
                      <a:pt x="24" y="128"/>
                    </a:cubicBezTo>
                    <a:cubicBezTo>
                      <a:pt x="25" y="128"/>
                      <a:pt x="25" y="128"/>
                      <a:pt x="25" y="128"/>
                    </a:cubicBezTo>
                    <a:cubicBezTo>
                      <a:pt x="25" y="128"/>
                      <a:pt x="26" y="127"/>
                      <a:pt x="26" y="127"/>
                    </a:cubicBezTo>
                    <a:cubicBezTo>
                      <a:pt x="27" y="125"/>
                      <a:pt x="28" y="123"/>
                      <a:pt x="30" y="123"/>
                    </a:cubicBezTo>
                    <a:cubicBezTo>
                      <a:pt x="31" y="123"/>
                      <a:pt x="31" y="123"/>
                      <a:pt x="31" y="123"/>
                    </a:cubicBezTo>
                    <a:cubicBezTo>
                      <a:pt x="31" y="123"/>
                      <a:pt x="32" y="123"/>
                      <a:pt x="33" y="123"/>
                    </a:cubicBezTo>
                    <a:cubicBezTo>
                      <a:pt x="34" y="122"/>
                      <a:pt x="36" y="122"/>
                      <a:pt x="39" y="122"/>
                    </a:cubicBezTo>
                    <a:cubicBezTo>
                      <a:pt x="42" y="123"/>
                      <a:pt x="44" y="122"/>
                      <a:pt x="46" y="120"/>
                    </a:cubicBezTo>
                    <a:cubicBezTo>
                      <a:pt x="46" y="120"/>
                      <a:pt x="47" y="119"/>
                      <a:pt x="48" y="119"/>
                    </a:cubicBezTo>
                    <a:cubicBezTo>
                      <a:pt x="50" y="119"/>
                      <a:pt x="52" y="120"/>
                      <a:pt x="53" y="121"/>
                    </a:cubicBezTo>
                    <a:cubicBezTo>
                      <a:pt x="54" y="121"/>
                      <a:pt x="55" y="122"/>
                      <a:pt x="55" y="122"/>
                    </a:cubicBezTo>
                    <a:cubicBezTo>
                      <a:pt x="58" y="120"/>
                      <a:pt x="65" y="119"/>
                      <a:pt x="68" y="119"/>
                    </a:cubicBezTo>
                    <a:cubicBezTo>
                      <a:pt x="69" y="119"/>
                      <a:pt x="69" y="119"/>
                      <a:pt x="69" y="119"/>
                    </a:cubicBezTo>
                    <a:cubicBezTo>
                      <a:pt x="69" y="119"/>
                      <a:pt x="69" y="119"/>
                      <a:pt x="69" y="119"/>
                    </a:cubicBezTo>
                    <a:cubicBezTo>
                      <a:pt x="72" y="119"/>
                      <a:pt x="79" y="117"/>
                      <a:pt x="82" y="114"/>
                    </a:cubicBezTo>
                    <a:cubicBezTo>
                      <a:pt x="81" y="114"/>
                      <a:pt x="81" y="114"/>
                      <a:pt x="80" y="115"/>
                    </a:cubicBezTo>
                    <a:cubicBezTo>
                      <a:pt x="78" y="115"/>
                      <a:pt x="76" y="114"/>
                      <a:pt x="76" y="113"/>
                    </a:cubicBezTo>
                    <a:cubicBezTo>
                      <a:pt x="75" y="110"/>
                      <a:pt x="76" y="107"/>
                      <a:pt x="79" y="104"/>
                    </a:cubicBezTo>
                    <a:cubicBezTo>
                      <a:pt x="80" y="104"/>
                      <a:pt x="81" y="103"/>
                      <a:pt x="82" y="102"/>
                    </a:cubicBezTo>
                    <a:cubicBezTo>
                      <a:pt x="85" y="100"/>
                      <a:pt x="88" y="98"/>
                      <a:pt x="88" y="95"/>
                    </a:cubicBezTo>
                    <a:cubicBezTo>
                      <a:pt x="88" y="94"/>
                      <a:pt x="88" y="94"/>
                      <a:pt x="87" y="93"/>
                    </a:cubicBezTo>
                    <a:cubicBezTo>
                      <a:pt x="85" y="92"/>
                      <a:pt x="82" y="90"/>
                      <a:pt x="80" y="90"/>
                    </a:cubicBezTo>
                    <a:cubicBezTo>
                      <a:pt x="80" y="90"/>
                      <a:pt x="80" y="90"/>
                      <a:pt x="80" y="90"/>
                    </a:cubicBezTo>
                    <a:cubicBezTo>
                      <a:pt x="78" y="94"/>
                      <a:pt x="73" y="94"/>
                      <a:pt x="71" y="90"/>
                    </a:cubicBezTo>
                    <a:cubicBezTo>
                      <a:pt x="69" y="87"/>
                      <a:pt x="70" y="85"/>
                      <a:pt x="71" y="84"/>
                    </a:cubicBezTo>
                    <a:cubicBezTo>
                      <a:pt x="69" y="83"/>
                      <a:pt x="69" y="82"/>
                      <a:pt x="68" y="81"/>
                    </a:cubicBezTo>
                    <a:cubicBezTo>
                      <a:pt x="68" y="80"/>
                      <a:pt x="66" y="78"/>
                      <a:pt x="67" y="76"/>
                    </a:cubicBezTo>
                    <a:cubicBezTo>
                      <a:pt x="67" y="74"/>
                      <a:pt x="64" y="65"/>
                      <a:pt x="60" y="65"/>
                    </a:cubicBezTo>
                    <a:cubicBezTo>
                      <a:pt x="54" y="63"/>
                      <a:pt x="52" y="56"/>
                      <a:pt x="51" y="51"/>
                    </a:cubicBezTo>
                    <a:cubicBezTo>
                      <a:pt x="51" y="51"/>
                      <a:pt x="51" y="50"/>
                      <a:pt x="51" y="49"/>
                    </a:cubicBezTo>
                    <a:cubicBezTo>
                      <a:pt x="51" y="48"/>
                      <a:pt x="50" y="48"/>
                      <a:pt x="49" y="48"/>
                    </a:cubicBezTo>
                    <a:cubicBezTo>
                      <a:pt x="47" y="47"/>
                      <a:pt x="45" y="47"/>
                      <a:pt x="44" y="44"/>
                    </a:cubicBezTo>
                    <a:cubicBezTo>
                      <a:pt x="43" y="43"/>
                      <a:pt x="42" y="43"/>
                      <a:pt x="40" y="43"/>
                    </a:cubicBezTo>
                    <a:cubicBezTo>
                      <a:pt x="39" y="43"/>
                      <a:pt x="38" y="43"/>
                      <a:pt x="37" y="43"/>
                    </a:cubicBezTo>
                    <a:cubicBezTo>
                      <a:pt x="36" y="43"/>
                      <a:pt x="36" y="44"/>
                      <a:pt x="35" y="44"/>
                    </a:cubicBezTo>
                    <a:cubicBezTo>
                      <a:pt x="34" y="43"/>
                      <a:pt x="33" y="43"/>
                      <a:pt x="32" y="42"/>
                    </a:cubicBezTo>
                    <a:cubicBezTo>
                      <a:pt x="31" y="39"/>
                      <a:pt x="35" y="35"/>
                      <a:pt x="38" y="33"/>
                    </a:cubicBezTo>
                    <a:cubicBezTo>
                      <a:pt x="41" y="31"/>
                      <a:pt x="45" y="19"/>
                      <a:pt x="46" y="15"/>
                    </a:cubicBezTo>
                    <a:cubicBezTo>
                      <a:pt x="45" y="15"/>
                      <a:pt x="42" y="14"/>
                      <a:pt x="37" y="14"/>
                    </a:cubicBezTo>
                    <a:cubicBezTo>
                      <a:pt x="32" y="14"/>
                      <a:pt x="29" y="15"/>
                      <a:pt x="28" y="15"/>
                    </a:cubicBezTo>
                    <a:cubicBezTo>
                      <a:pt x="25" y="17"/>
                      <a:pt x="21" y="15"/>
                      <a:pt x="20" y="12"/>
                    </a:cubicBezTo>
                    <a:cubicBezTo>
                      <a:pt x="20" y="10"/>
                      <a:pt x="21" y="9"/>
                      <a:pt x="22" y="8"/>
                    </a:cubicBezTo>
                    <a:cubicBezTo>
                      <a:pt x="25" y="7"/>
                      <a:pt x="29" y="2"/>
                      <a:pt x="30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29" y="0"/>
                      <a:pt x="29" y="0"/>
                    </a:cubicBezTo>
                    <a:cubicBezTo>
                      <a:pt x="27" y="2"/>
                      <a:pt x="23" y="2"/>
                      <a:pt x="16" y="1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2" y="3"/>
                      <a:pt x="11" y="6"/>
                      <a:pt x="11" y="8"/>
                    </a:cubicBezTo>
                    <a:cubicBezTo>
                      <a:pt x="11" y="11"/>
                      <a:pt x="9" y="12"/>
                      <a:pt x="8" y="14"/>
                    </a:cubicBezTo>
                    <a:cubicBezTo>
                      <a:pt x="7" y="14"/>
                      <a:pt x="6" y="15"/>
                      <a:pt x="6" y="15"/>
                    </a:cubicBezTo>
                    <a:cubicBezTo>
                      <a:pt x="7" y="17"/>
                      <a:pt x="6" y="18"/>
                      <a:pt x="6" y="20"/>
                    </a:cubicBezTo>
                    <a:cubicBezTo>
                      <a:pt x="5" y="20"/>
                      <a:pt x="4" y="21"/>
                      <a:pt x="4" y="21"/>
                    </a:cubicBezTo>
                    <a:cubicBezTo>
                      <a:pt x="4" y="21"/>
                      <a:pt x="5" y="22"/>
                      <a:pt x="6" y="23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6" name="Freeform 1218"/>
              <p:cNvSpPr/>
              <p:nvPr/>
            </p:nvSpPr>
            <p:spPr bwMode="auto">
              <a:xfrm>
                <a:off x="2632" y="3111"/>
                <a:ext cx="28" cy="41"/>
              </a:xfrm>
              <a:custGeom>
                <a:avLst/>
                <a:rect l="l" t="t" r="r" b="b"/>
                <a:pathLst>
                  <a:path w="29" h="43">
                    <a:moveTo>
                      <a:pt x="14" y="38"/>
                    </a:moveTo>
                    <a:cubicBezTo>
                      <a:pt x="14" y="37"/>
                      <a:pt x="15" y="36"/>
                      <a:pt x="17" y="36"/>
                    </a:cubicBezTo>
                    <a:cubicBezTo>
                      <a:pt x="19" y="36"/>
                      <a:pt x="22" y="38"/>
                      <a:pt x="23" y="38"/>
                    </a:cubicBezTo>
                    <a:cubicBezTo>
                      <a:pt x="24" y="39"/>
                      <a:pt x="25" y="40"/>
                      <a:pt x="26" y="40"/>
                    </a:cubicBezTo>
                    <a:cubicBezTo>
                      <a:pt x="27" y="40"/>
                      <a:pt x="28" y="39"/>
                      <a:pt x="28" y="39"/>
                    </a:cubicBezTo>
                    <a:cubicBezTo>
                      <a:pt x="28" y="38"/>
                      <a:pt x="27" y="35"/>
                      <a:pt x="26" y="34"/>
                    </a:cubicBezTo>
                    <a:cubicBezTo>
                      <a:pt x="25" y="35"/>
                      <a:pt x="24" y="36"/>
                      <a:pt x="23" y="36"/>
                    </a:cubicBezTo>
                    <a:cubicBezTo>
                      <a:pt x="21" y="36"/>
                      <a:pt x="19" y="34"/>
                      <a:pt x="19" y="33"/>
                    </a:cubicBezTo>
                    <a:cubicBezTo>
                      <a:pt x="17" y="31"/>
                      <a:pt x="19" y="29"/>
                      <a:pt x="20" y="27"/>
                    </a:cubicBezTo>
                    <a:cubicBezTo>
                      <a:pt x="21" y="26"/>
                      <a:pt x="21" y="25"/>
                      <a:pt x="22" y="24"/>
                    </a:cubicBezTo>
                    <a:cubicBezTo>
                      <a:pt x="22" y="22"/>
                      <a:pt x="25" y="21"/>
                      <a:pt x="27" y="21"/>
                    </a:cubicBezTo>
                    <a:cubicBezTo>
                      <a:pt x="27" y="21"/>
                      <a:pt x="28" y="21"/>
                      <a:pt x="29" y="21"/>
                    </a:cubicBezTo>
                    <a:cubicBezTo>
                      <a:pt x="28" y="20"/>
                      <a:pt x="27" y="19"/>
                      <a:pt x="25" y="18"/>
                    </a:cubicBezTo>
                    <a:cubicBezTo>
                      <a:pt x="23" y="17"/>
                      <a:pt x="22" y="14"/>
                      <a:pt x="22" y="13"/>
                    </a:cubicBezTo>
                    <a:cubicBezTo>
                      <a:pt x="22" y="10"/>
                      <a:pt x="22" y="8"/>
                      <a:pt x="24" y="7"/>
                    </a:cubicBezTo>
                    <a:cubicBezTo>
                      <a:pt x="25" y="6"/>
                      <a:pt x="26" y="1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3" y="0"/>
                      <a:pt x="20" y="1"/>
                      <a:pt x="20" y="3"/>
                    </a:cubicBezTo>
                    <a:cubicBezTo>
                      <a:pt x="20" y="8"/>
                      <a:pt x="16" y="8"/>
                      <a:pt x="14" y="8"/>
                    </a:cubicBezTo>
                    <a:cubicBezTo>
                      <a:pt x="15" y="9"/>
                      <a:pt x="15" y="11"/>
                      <a:pt x="13" y="13"/>
                    </a:cubicBezTo>
                    <a:cubicBezTo>
                      <a:pt x="13" y="14"/>
                      <a:pt x="12" y="14"/>
                      <a:pt x="11" y="14"/>
                    </a:cubicBezTo>
                    <a:cubicBezTo>
                      <a:pt x="9" y="14"/>
                      <a:pt x="8" y="13"/>
                      <a:pt x="8" y="12"/>
                    </a:cubicBezTo>
                    <a:cubicBezTo>
                      <a:pt x="7" y="11"/>
                      <a:pt x="6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4" y="12"/>
                      <a:pt x="3" y="14"/>
                    </a:cubicBezTo>
                    <a:cubicBezTo>
                      <a:pt x="3" y="15"/>
                      <a:pt x="2" y="16"/>
                      <a:pt x="1" y="17"/>
                    </a:cubicBezTo>
                    <a:cubicBezTo>
                      <a:pt x="0" y="19"/>
                      <a:pt x="1" y="25"/>
                      <a:pt x="2" y="28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0"/>
                      <a:pt x="3" y="31"/>
                      <a:pt x="4" y="33"/>
                    </a:cubicBezTo>
                    <a:cubicBezTo>
                      <a:pt x="5" y="34"/>
                      <a:pt x="7" y="37"/>
                      <a:pt x="6" y="40"/>
                    </a:cubicBezTo>
                    <a:cubicBezTo>
                      <a:pt x="6" y="40"/>
                      <a:pt x="6" y="41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2"/>
                      <a:pt x="8" y="42"/>
                      <a:pt x="9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1" y="42"/>
                      <a:pt x="11" y="42"/>
                    </a:cubicBezTo>
                    <a:cubicBezTo>
                      <a:pt x="11" y="42"/>
                      <a:pt x="12" y="42"/>
                      <a:pt x="12" y="42"/>
                    </a:cubicBezTo>
                    <a:cubicBezTo>
                      <a:pt x="12" y="42"/>
                      <a:pt x="13" y="42"/>
                      <a:pt x="14" y="42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3"/>
                      <a:pt x="15" y="43"/>
                      <a:pt x="16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5" y="41"/>
                      <a:pt x="14" y="40"/>
                      <a:pt x="14" y="3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7" name="Freeform 1219"/>
              <p:cNvSpPr/>
              <p:nvPr/>
            </p:nvSpPr>
            <p:spPr bwMode="auto">
              <a:xfrm>
                <a:off x="2668" y="2914"/>
                <a:ext cx="130" cy="229"/>
              </a:xfrm>
              <a:custGeom>
                <a:avLst/>
                <a:rect l="l" t="t" r="r" b="b"/>
                <a:pathLst>
                  <a:path w="136" h="239">
                    <a:moveTo>
                      <a:pt x="102" y="0"/>
                    </a:moveTo>
                    <a:cubicBezTo>
                      <a:pt x="101" y="0"/>
                      <a:pt x="101" y="0"/>
                      <a:pt x="101" y="0"/>
                    </a:cubicBezTo>
                    <a:cubicBezTo>
                      <a:pt x="99" y="0"/>
                      <a:pt x="98" y="3"/>
                      <a:pt x="98" y="7"/>
                    </a:cubicBezTo>
                    <a:cubicBezTo>
                      <a:pt x="98" y="10"/>
                      <a:pt x="96" y="12"/>
                      <a:pt x="93" y="12"/>
                    </a:cubicBezTo>
                    <a:cubicBezTo>
                      <a:pt x="91" y="12"/>
                      <a:pt x="89" y="12"/>
                      <a:pt x="87" y="10"/>
                    </a:cubicBezTo>
                    <a:cubicBezTo>
                      <a:pt x="86" y="10"/>
                      <a:pt x="85" y="9"/>
                      <a:pt x="83" y="10"/>
                    </a:cubicBezTo>
                    <a:cubicBezTo>
                      <a:pt x="81" y="10"/>
                      <a:pt x="79" y="10"/>
                      <a:pt x="76" y="9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6" y="9"/>
                      <a:pt x="76" y="11"/>
                      <a:pt x="76" y="12"/>
                    </a:cubicBezTo>
                    <a:cubicBezTo>
                      <a:pt x="76" y="13"/>
                      <a:pt x="76" y="14"/>
                      <a:pt x="76" y="15"/>
                    </a:cubicBezTo>
                    <a:cubicBezTo>
                      <a:pt x="76" y="20"/>
                      <a:pt x="69" y="20"/>
                      <a:pt x="66" y="20"/>
                    </a:cubicBezTo>
                    <a:cubicBezTo>
                      <a:pt x="63" y="20"/>
                      <a:pt x="59" y="22"/>
                      <a:pt x="59" y="24"/>
                    </a:cubicBezTo>
                    <a:cubicBezTo>
                      <a:pt x="59" y="27"/>
                      <a:pt x="58" y="29"/>
                      <a:pt x="57" y="30"/>
                    </a:cubicBezTo>
                    <a:cubicBezTo>
                      <a:pt x="56" y="31"/>
                      <a:pt x="56" y="31"/>
                      <a:pt x="56" y="32"/>
                    </a:cubicBezTo>
                    <a:cubicBezTo>
                      <a:pt x="57" y="33"/>
                      <a:pt x="58" y="36"/>
                      <a:pt x="52" y="40"/>
                    </a:cubicBezTo>
                    <a:cubicBezTo>
                      <a:pt x="52" y="41"/>
                      <a:pt x="50" y="43"/>
                      <a:pt x="49" y="44"/>
                    </a:cubicBezTo>
                    <a:cubicBezTo>
                      <a:pt x="48" y="46"/>
                      <a:pt x="48" y="47"/>
                      <a:pt x="47" y="48"/>
                    </a:cubicBezTo>
                    <a:cubicBezTo>
                      <a:pt x="47" y="48"/>
                      <a:pt x="47" y="49"/>
                      <a:pt x="47" y="49"/>
                    </a:cubicBezTo>
                    <a:cubicBezTo>
                      <a:pt x="47" y="50"/>
                      <a:pt x="47" y="53"/>
                      <a:pt x="44" y="55"/>
                    </a:cubicBezTo>
                    <a:cubicBezTo>
                      <a:pt x="42" y="56"/>
                      <a:pt x="40" y="56"/>
                      <a:pt x="38" y="57"/>
                    </a:cubicBezTo>
                    <a:cubicBezTo>
                      <a:pt x="37" y="57"/>
                      <a:pt x="36" y="57"/>
                      <a:pt x="36" y="57"/>
                    </a:cubicBezTo>
                    <a:cubicBezTo>
                      <a:pt x="36" y="57"/>
                      <a:pt x="36" y="59"/>
                      <a:pt x="36" y="60"/>
                    </a:cubicBezTo>
                    <a:cubicBezTo>
                      <a:pt x="36" y="62"/>
                      <a:pt x="36" y="64"/>
                      <a:pt x="36" y="66"/>
                    </a:cubicBezTo>
                    <a:cubicBezTo>
                      <a:pt x="36" y="71"/>
                      <a:pt x="32" y="76"/>
                      <a:pt x="28" y="81"/>
                    </a:cubicBezTo>
                    <a:cubicBezTo>
                      <a:pt x="27" y="82"/>
                      <a:pt x="27" y="83"/>
                      <a:pt x="27" y="83"/>
                    </a:cubicBezTo>
                    <a:cubicBezTo>
                      <a:pt x="28" y="83"/>
                      <a:pt x="28" y="83"/>
                      <a:pt x="30" y="84"/>
                    </a:cubicBezTo>
                    <a:cubicBezTo>
                      <a:pt x="31" y="84"/>
                      <a:pt x="32" y="85"/>
                      <a:pt x="32" y="86"/>
                    </a:cubicBezTo>
                    <a:cubicBezTo>
                      <a:pt x="33" y="88"/>
                      <a:pt x="32" y="90"/>
                      <a:pt x="31" y="93"/>
                    </a:cubicBezTo>
                    <a:cubicBezTo>
                      <a:pt x="30" y="95"/>
                      <a:pt x="29" y="96"/>
                      <a:pt x="26" y="96"/>
                    </a:cubicBezTo>
                    <a:cubicBezTo>
                      <a:pt x="25" y="96"/>
                      <a:pt x="24" y="96"/>
                      <a:pt x="22" y="95"/>
                    </a:cubicBezTo>
                    <a:cubicBezTo>
                      <a:pt x="22" y="95"/>
                      <a:pt x="22" y="95"/>
                      <a:pt x="21" y="95"/>
                    </a:cubicBezTo>
                    <a:cubicBezTo>
                      <a:pt x="21" y="95"/>
                      <a:pt x="21" y="95"/>
                      <a:pt x="21" y="95"/>
                    </a:cubicBezTo>
                    <a:cubicBezTo>
                      <a:pt x="19" y="95"/>
                      <a:pt x="15" y="97"/>
                      <a:pt x="12" y="101"/>
                    </a:cubicBezTo>
                    <a:cubicBezTo>
                      <a:pt x="9" y="106"/>
                      <a:pt x="10" y="109"/>
                      <a:pt x="11" y="111"/>
                    </a:cubicBezTo>
                    <a:cubicBezTo>
                      <a:pt x="12" y="113"/>
                      <a:pt x="12" y="114"/>
                      <a:pt x="11" y="116"/>
                    </a:cubicBezTo>
                    <a:cubicBezTo>
                      <a:pt x="11" y="117"/>
                      <a:pt x="11" y="118"/>
                      <a:pt x="10" y="119"/>
                    </a:cubicBezTo>
                    <a:cubicBezTo>
                      <a:pt x="10" y="120"/>
                      <a:pt x="11" y="121"/>
                      <a:pt x="11" y="122"/>
                    </a:cubicBezTo>
                    <a:cubicBezTo>
                      <a:pt x="13" y="126"/>
                      <a:pt x="12" y="128"/>
                      <a:pt x="12" y="130"/>
                    </a:cubicBezTo>
                    <a:cubicBezTo>
                      <a:pt x="11" y="131"/>
                      <a:pt x="11" y="132"/>
                      <a:pt x="11" y="133"/>
                    </a:cubicBezTo>
                    <a:cubicBezTo>
                      <a:pt x="11" y="134"/>
                      <a:pt x="12" y="135"/>
                      <a:pt x="14" y="136"/>
                    </a:cubicBezTo>
                    <a:cubicBezTo>
                      <a:pt x="15" y="137"/>
                      <a:pt x="18" y="138"/>
                      <a:pt x="18" y="141"/>
                    </a:cubicBezTo>
                    <a:cubicBezTo>
                      <a:pt x="19" y="144"/>
                      <a:pt x="18" y="146"/>
                      <a:pt x="17" y="147"/>
                    </a:cubicBezTo>
                    <a:cubicBezTo>
                      <a:pt x="16" y="149"/>
                      <a:pt x="14" y="149"/>
                      <a:pt x="13" y="149"/>
                    </a:cubicBezTo>
                    <a:cubicBezTo>
                      <a:pt x="13" y="150"/>
                      <a:pt x="13" y="151"/>
                      <a:pt x="14" y="151"/>
                    </a:cubicBezTo>
                    <a:cubicBezTo>
                      <a:pt x="17" y="153"/>
                      <a:pt x="16" y="162"/>
                      <a:pt x="15" y="164"/>
                    </a:cubicBezTo>
                    <a:cubicBezTo>
                      <a:pt x="14" y="167"/>
                      <a:pt x="11" y="167"/>
                      <a:pt x="9" y="167"/>
                    </a:cubicBezTo>
                    <a:cubicBezTo>
                      <a:pt x="9" y="167"/>
                      <a:pt x="8" y="167"/>
                      <a:pt x="8" y="167"/>
                    </a:cubicBezTo>
                    <a:cubicBezTo>
                      <a:pt x="8" y="169"/>
                      <a:pt x="7" y="171"/>
                      <a:pt x="7" y="172"/>
                    </a:cubicBezTo>
                    <a:cubicBezTo>
                      <a:pt x="6" y="174"/>
                      <a:pt x="6" y="175"/>
                      <a:pt x="6" y="175"/>
                    </a:cubicBezTo>
                    <a:cubicBezTo>
                      <a:pt x="6" y="176"/>
                      <a:pt x="6" y="177"/>
                      <a:pt x="6" y="178"/>
                    </a:cubicBezTo>
                    <a:cubicBezTo>
                      <a:pt x="6" y="182"/>
                      <a:pt x="5" y="185"/>
                      <a:pt x="2" y="185"/>
                    </a:cubicBezTo>
                    <a:cubicBezTo>
                      <a:pt x="2" y="185"/>
                      <a:pt x="2" y="185"/>
                      <a:pt x="2" y="185"/>
                    </a:cubicBezTo>
                    <a:cubicBezTo>
                      <a:pt x="2" y="185"/>
                      <a:pt x="2" y="185"/>
                      <a:pt x="2" y="185"/>
                    </a:cubicBezTo>
                    <a:cubicBezTo>
                      <a:pt x="2" y="185"/>
                      <a:pt x="2" y="185"/>
                      <a:pt x="1" y="185"/>
                    </a:cubicBezTo>
                    <a:cubicBezTo>
                      <a:pt x="1" y="185"/>
                      <a:pt x="1" y="185"/>
                      <a:pt x="0" y="18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88"/>
                      <a:pt x="1" y="191"/>
                      <a:pt x="4" y="193"/>
                    </a:cubicBezTo>
                    <a:cubicBezTo>
                      <a:pt x="7" y="195"/>
                      <a:pt x="7" y="198"/>
                      <a:pt x="7" y="200"/>
                    </a:cubicBezTo>
                    <a:cubicBezTo>
                      <a:pt x="7" y="202"/>
                      <a:pt x="7" y="204"/>
                      <a:pt x="8" y="205"/>
                    </a:cubicBezTo>
                    <a:cubicBezTo>
                      <a:pt x="10" y="207"/>
                      <a:pt x="11" y="209"/>
                      <a:pt x="11" y="211"/>
                    </a:cubicBezTo>
                    <a:cubicBezTo>
                      <a:pt x="12" y="213"/>
                      <a:pt x="12" y="214"/>
                      <a:pt x="14" y="215"/>
                    </a:cubicBezTo>
                    <a:cubicBezTo>
                      <a:pt x="18" y="219"/>
                      <a:pt x="19" y="221"/>
                      <a:pt x="17" y="226"/>
                    </a:cubicBezTo>
                    <a:cubicBezTo>
                      <a:pt x="17" y="226"/>
                      <a:pt x="17" y="226"/>
                      <a:pt x="17" y="226"/>
                    </a:cubicBezTo>
                    <a:cubicBezTo>
                      <a:pt x="17" y="226"/>
                      <a:pt x="17" y="226"/>
                      <a:pt x="17" y="226"/>
                    </a:cubicBezTo>
                    <a:cubicBezTo>
                      <a:pt x="17" y="226"/>
                      <a:pt x="17" y="227"/>
                      <a:pt x="17" y="227"/>
                    </a:cubicBezTo>
                    <a:cubicBezTo>
                      <a:pt x="18" y="227"/>
                      <a:pt x="20" y="228"/>
                      <a:pt x="20" y="230"/>
                    </a:cubicBezTo>
                    <a:cubicBezTo>
                      <a:pt x="20" y="231"/>
                      <a:pt x="20" y="232"/>
                      <a:pt x="20" y="234"/>
                    </a:cubicBezTo>
                    <a:cubicBezTo>
                      <a:pt x="20" y="235"/>
                      <a:pt x="20" y="238"/>
                      <a:pt x="20" y="239"/>
                    </a:cubicBezTo>
                    <a:cubicBezTo>
                      <a:pt x="20" y="239"/>
                      <a:pt x="21" y="239"/>
                      <a:pt x="22" y="238"/>
                    </a:cubicBezTo>
                    <a:cubicBezTo>
                      <a:pt x="23" y="238"/>
                      <a:pt x="25" y="238"/>
                      <a:pt x="27" y="238"/>
                    </a:cubicBezTo>
                    <a:cubicBezTo>
                      <a:pt x="28" y="238"/>
                      <a:pt x="29" y="237"/>
                      <a:pt x="29" y="237"/>
                    </a:cubicBezTo>
                    <a:cubicBezTo>
                      <a:pt x="29" y="237"/>
                      <a:pt x="29" y="236"/>
                      <a:pt x="29" y="235"/>
                    </a:cubicBezTo>
                    <a:cubicBezTo>
                      <a:pt x="29" y="234"/>
                      <a:pt x="29" y="233"/>
                      <a:pt x="29" y="233"/>
                    </a:cubicBezTo>
                    <a:cubicBezTo>
                      <a:pt x="29" y="230"/>
                      <a:pt x="32" y="229"/>
                      <a:pt x="33" y="229"/>
                    </a:cubicBezTo>
                    <a:cubicBezTo>
                      <a:pt x="33" y="229"/>
                      <a:pt x="33" y="229"/>
                      <a:pt x="33" y="228"/>
                    </a:cubicBezTo>
                    <a:cubicBezTo>
                      <a:pt x="34" y="227"/>
                      <a:pt x="36" y="225"/>
                      <a:pt x="39" y="225"/>
                    </a:cubicBezTo>
                    <a:cubicBezTo>
                      <a:pt x="41" y="225"/>
                      <a:pt x="43" y="226"/>
                      <a:pt x="45" y="227"/>
                    </a:cubicBezTo>
                    <a:cubicBezTo>
                      <a:pt x="45" y="227"/>
                      <a:pt x="46" y="227"/>
                      <a:pt x="46" y="227"/>
                    </a:cubicBezTo>
                    <a:cubicBezTo>
                      <a:pt x="48" y="227"/>
                      <a:pt x="48" y="224"/>
                      <a:pt x="49" y="223"/>
                    </a:cubicBezTo>
                    <a:cubicBezTo>
                      <a:pt x="49" y="220"/>
                      <a:pt x="51" y="220"/>
                      <a:pt x="51" y="220"/>
                    </a:cubicBezTo>
                    <a:cubicBezTo>
                      <a:pt x="53" y="220"/>
                      <a:pt x="54" y="221"/>
                      <a:pt x="55" y="222"/>
                    </a:cubicBezTo>
                    <a:cubicBezTo>
                      <a:pt x="56" y="221"/>
                      <a:pt x="57" y="219"/>
                      <a:pt x="58" y="217"/>
                    </a:cubicBezTo>
                    <a:cubicBezTo>
                      <a:pt x="56" y="218"/>
                      <a:pt x="54" y="218"/>
                      <a:pt x="53" y="217"/>
                    </a:cubicBezTo>
                    <a:cubicBezTo>
                      <a:pt x="52" y="214"/>
                      <a:pt x="55" y="206"/>
                      <a:pt x="55" y="206"/>
                    </a:cubicBezTo>
                    <a:cubicBezTo>
                      <a:pt x="56" y="204"/>
                      <a:pt x="56" y="199"/>
                      <a:pt x="56" y="196"/>
                    </a:cubicBezTo>
                    <a:cubicBezTo>
                      <a:pt x="56" y="193"/>
                      <a:pt x="56" y="192"/>
                      <a:pt x="57" y="191"/>
                    </a:cubicBezTo>
                    <a:cubicBezTo>
                      <a:pt x="57" y="189"/>
                      <a:pt x="58" y="184"/>
                      <a:pt x="64" y="182"/>
                    </a:cubicBezTo>
                    <a:cubicBezTo>
                      <a:pt x="68" y="181"/>
                      <a:pt x="73" y="177"/>
                      <a:pt x="73" y="175"/>
                    </a:cubicBezTo>
                    <a:cubicBezTo>
                      <a:pt x="72" y="173"/>
                      <a:pt x="75" y="171"/>
                      <a:pt x="77" y="168"/>
                    </a:cubicBezTo>
                    <a:cubicBezTo>
                      <a:pt x="78" y="167"/>
                      <a:pt x="80" y="166"/>
                      <a:pt x="80" y="165"/>
                    </a:cubicBezTo>
                    <a:cubicBezTo>
                      <a:pt x="79" y="164"/>
                      <a:pt x="73" y="157"/>
                      <a:pt x="70" y="155"/>
                    </a:cubicBezTo>
                    <a:cubicBezTo>
                      <a:pt x="69" y="155"/>
                      <a:pt x="67" y="155"/>
                      <a:pt x="66" y="155"/>
                    </a:cubicBezTo>
                    <a:cubicBezTo>
                      <a:pt x="64" y="155"/>
                      <a:pt x="62" y="155"/>
                      <a:pt x="62" y="153"/>
                    </a:cubicBezTo>
                    <a:cubicBezTo>
                      <a:pt x="61" y="153"/>
                      <a:pt x="61" y="152"/>
                      <a:pt x="61" y="151"/>
                    </a:cubicBezTo>
                    <a:cubicBezTo>
                      <a:pt x="61" y="150"/>
                      <a:pt x="61" y="146"/>
                      <a:pt x="60" y="139"/>
                    </a:cubicBezTo>
                    <a:cubicBezTo>
                      <a:pt x="59" y="137"/>
                      <a:pt x="61" y="134"/>
                      <a:pt x="62" y="132"/>
                    </a:cubicBezTo>
                    <a:cubicBezTo>
                      <a:pt x="63" y="130"/>
                      <a:pt x="64" y="129"/>
                      <a:pt x="64" y="128"/>
                    </a:cubicBezTo>
                    <a:cubicBezTo>
                      <a:pt x="64" y="127"/>
                      <a:pt x="64" y="127"/>
                      <a:pt x="64" y="127"/>
                    </a:cubicBezTo>
                    <a:cubicBezTo>
                      <a:pt x="64" y="124"/>
                      <a:pt x="64" y="119"/>
                      <a:pt x="68" y="117"/>
                    </a:cubicBezTo>
                    <a:cubicBezTo>
                      <a:pt x="69" y="117"/>
                      <a:pt x="69" y="117"/>
                      <a:pt x="69" y="116"/>
                    </a:cubicBezTo>
                    <a:cubicBezTo>
                      <a:pt x="70" y="115"/>
                      <a:pt x="71" y="113"/>
                      <a:pt x="74" y="112"/>
                    </a:cubicBezTo>
                    <a:cubicBezTo>
                      <a:pt x="75" y="112"/>
                      <a:pt x="75" y="111"/>
                      <a:pt x="76" y="109"/>
                    </a:cubicBezTo>
                    <a:cubicBezTo>
                      <a:pt x="77" y="107"/>
                      <a:pt x="78" y="105"/>
                      <a:pt x="81" y="103"/>
                    </a:cubicBezTo>
                    <a:cubicBezTo>
                      <a:pt x="83" y="103"/>
                      <a:pt x="84" y="102"/>
                      <a:pt x="86" y="101"/>
                    </a:cubicBezTo>
                    <a:cubicBezTo>
                      <a:pt x="87" y="100"/>
                      <a:pt x="89" y="99"/>
                      <a:pt x="92" y="97"/>
                    </a:cubicBezTo>
                    <a:cubicBezTo>
                      <a:pt x="98" y="94"/>
                      <a:pt x="107" y="88"/>
                      <a:pt x="108" y="85"/>
                    </a:cubicBezTo>
                    <a:cubicBezTo>
                      <a:pt x="108" y="85"/>
                      <a:pt x="108" y="84"/>
                      <a:pt x="107" y="83"/>
                    </a:cubicBezTo>
                    <a:cubicBezTo>
                      <a:pt x="106" y="81"/>
                      <a:pt x="103" y="77"/>
                      <a:pt x="108" y="74"/>
                    </a:cubicBezTo>
                    <a:cubicBezTo>
                      <a:pt x="110" y="72"/>
                      <a:pt x="110" y="71"/>
                      <a:pt x="110" y="69"/>
                    </a:cubicBezTo>
                    <a:cubicBezTo>
                      <a:pt x="110" y="68"/>
                      <a:pt x="110" y="65"/>
                      <a:pt x="113" y="64"/>
                    </a:cubicBezTo>
                    <a:cubicBezTo>
                      <a:pt x="115" y="63"/>
                      <a:pt x="116" y="62"/>
                      <a:pt x="118" y="60"/>
                    </a:cubicBezTo>
                    <a:cubicBezTo>
                      <a:pt x="119" y="59"/>
                      <a:pt x="119" y="59"/>
                      <a:pt x="119" y="59"/>
                    </a:cubicBezTo>
                    <a:cubicBezTo>
                      <a:pt x="121" y="57"/>
                      <a:pt x="123" y="57"/>
                      <a:pt x="124" y="57"/>
                    </a:cubicBezTo>
                    <a:cubicBezTo>
                      <a:pt x="125" y="57"/>
                      <a:pt x="125" y="57"/>
                      <a:pt x="126" y="57"/>
                    </a:cubicBezTo>
                    <a:cubicBezTo>
                      <a:pt x="128" y="57"/>
                      <a:pt x="130" y="58"/>
                      <a:pt x="132" y="57"/>
                    </a:cubicBezTo>
                    <a:cubicBezTo>
                      <a:pt x="133" y="57"/>
                      <a:pt x="135" y="57"/>
                      <a:pt x="136" y="57"/>
                    </a:cubicBezTo>
                    <a:cubicBezTo>
                      <a:pt x="136" y="57"/>
                      <a:pt x="136" y="57"/>
                      <a:pt x="136" y="57"/>
                    </a:cubicBezTo>
                    <a:cubicBezTo>
                      <a:pt x="136" y="56"/>
                      <a:pt x="136" y="56"/>
                      <a:pt x="136" y="56"/>
                    </a:cubicBezTo>
                    <a:cubicBezTo>
                      <a:pt x="136" y="56"/>
                      <a:pt x="136" y="56"/>
                      <a:pt x="136" y="56"/>
                    </a:cubicBezTo>
                    <a:cubicBezTo>
                      <a:pt x="136" y="55"/>
                      <a:pt x="136" y="55"/>
                      <a:pt x="135" y="55"/>
                    </a:cubicBezTo>
                    <a:cubicBezTo>
                      <a:pt x="135" y="54"/>
                      <a:pt x="131" y="50"/>
                      <a:pt x="132" y="48"/>
                    </a:cubicBezTo>
                    <a:cubicBezTo>
                      <a:pt x="132" y="47"/>
                      <a:pt x="133" y="46"/>
                      <a:pt x="135" y="46"/>
                    </a:cubicBezTo>
                    <a:cubicBezTo>
                      <a:pt x="135" y="46"/>
                      <a:pt x="135" y="44"/>
                      <a:pt x="135" y="42"/>
                    </a:cubicBezTo>
                    <a:cubicBezTo>
                      <a:pt x="135" y="41"/>
                      <a:pt x="135" y="40"/>
                      <a:pt x="134" y="40"/>
                    </a:cubicBezTo>
                    <a:cubicBezTo>
                      <a:pt x="132" y="39"/>
                      <a:pt x="132" y="35"/>
                      <a:pt x="132" y="33"/>
                    </a:cubicBezTo>
                    <a:cubicBezTo>
                      <a:pt x="132" y="32"/>
                      <a:pt x="132" y="30"/>
                      <a:pt x="132" y="30"/>
                    </a:cubicBezTo>
                    <a:cubicBezTo>
                      <a:pt x="128" y="28"/>
                      <a:pt x="129" y="23"/>
                      <a:pt x="130" y="19"/>
                    </a:cubicBezTo>
                    <a:cubicBezTo>
                      <a:pt x="130" y="18"/>
                      <a:pt x="130" y="18"/>
                      <a:pt x="130" y="17"/>
                    </a:cubicBezTo>
                    <a:cubicBezTo>
                      <a:pt x="130" y="16"/>
                      <a:pt x="123" y="13"/>
                      <a:pt x="120" y="11"/>
                    </a:cubicBezTo>
                    <a:cubicBezTo>
                      <a:pt x="118" y="11"/>
                      <a:pt x="117" y="10"/>
                      <a:pt x="115" y="10"/>
                    </a:cubicBezTo>
                    <a:cubicBezTo>
                      <a:pt x="112" y="8"/>
                      <a:pt x="109" y="6"/>
                      <a:pt x="107" y="4"/>
                    </a:cubicBezTo>
                    <a:cubicBezTo>
                      <a:pt x="106" y="3"/>
                      <a:pt x="105" y="2"/>
                      <a:pt x="103" y="1"/>
                    </a:cubicBezTo>
                    <a:cubicBezTo>
                      <a:pt x="103" y="1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8" name="Freeform 1220"/>
              <p:cNvSpPr/>
              <p:nvPr/>
            </p:nvSpPr>
            <p:spPr bwMode="auto">
              <a:xfrm>
                <a:off x="2794" y="3079"/>
                <a:ext cx="46" cy="29"/>
              </a:xfrm>
              <a:custGeom>
                <a:avLst/>
                <a:rect l="l" t="t" r="r" b="b"/>
                <a:pathLst>
                  <a:path w="48" h="30">
                    <a:moveTo>
                      <a:pt x="41" y="30"/>
                    </a:moveTo>
                    <a:cubicBezTo>
                      <a:pt x="41" y="30"/>
                      <a:pt x="41" y="30"/>
                      <a:pt x="41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8"/>
                      <a:pt x="42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7"/>
                      <a:pt x="44" y="27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3" y="24"/>
                      <a:pt x="43" y="23"/>
                      <a:pt x="42" y="20"/>
                    </a:cubicBezTo>
                    <a:cubicBezTo>
                      <a:pt x="42" y="18"/>
                      <a:pt x="42" y="17"/>
                      <a:pt x="42" y="17"/>
                    </a:cubicBezTo>
                    <a:cubicBezTo>
                      <a:pt x="42" y="15"/>
                      <a:pt x="41" y="14"/>
                      <a:pt x="42" y="13"/>
                    </a:cubicBezTo>
                    <a:cubicBezTo>
                      <a:pt x="42" y="11"/>
                      <a:pt x="43" y="10"/>
                      <a:pt x="44" y="9"/>
                    </a:cubicBezTo>
                    <a:cubicBezTo>
                      <a:pt x="44" y="8"/>
                      <a:pt x="45" y="8"/>
                      <a:pt x="46" y="6"/>
                    </a:cubicBezTo>
                    <a:cubicBezTo>
                      <a:pt x="46" y="5"/>
                      <a:pt x="47" y="4"/>
                      <a:pt x="48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5" y="4"/>
                      <a:pt x="41" y="3"/>
                      <a:pt x="37" y="2"/>
                    </a:cubicBezTo>
                    <a:cubicBezTo>
                      <a:pt x="33" y="1"/>
                      <a:pt x="29" y="0"/>
                      <a:pt x="26" y="1"/>
                    </a:cubicBezTo>
                    <a:cubicBezTo>
                      <a:pt x="24" y="1"/>
                      <a:pt x="22" y="1"/>
                      <a:pt x="19" y="2"/>
                    </a:cubicBezTo>
                    <a:cubicBezTo>
                      <a:pt x="15" y="2"/>
                      <a:pt x="8" y="3"/>
                      <a:pt x="6" y="4"/>
                    </a:cubicBezTo>
                    <a:cubicBezTo>
                      <a:pt x="5" y="6"/>
                      <a:pt x="3" y="7"/>
                      <a:pt x="1" y="7"/>
                    </a:cubicBezTo>
                    <a:cubicBezTo>
                      <a:pt x="1" y="8"/>
                      <a:pt x="0" y="8"/>
                      <a:pt x="0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4"/>
                      <a:pt x="1" y="15"/>
                      <a:pt x="2" y="15"/>
                    </a:cubicBezTo>
                    <a:cubicBezTo>
                      <a:pt x="5" y="19"/>
                      <a:pt x="5" y="19"/>
                      <a:pt x="7" y="18"/>
                    </a:cubicBezTo>
                    <a:cubicBezTo>
                      <a:pt x="9" y="18"/>
                      <a:pt x="12" y="19"/>
                      <a:pt x="13" y="21"/>
                    </a:cubicBezTo>
                    <a:cubicBezTo>
                      <a:pt x="13" y="21"/>
                      <a:pt x="13" y="22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4" y="23"/>
                      <a:pt x="14" y="23"/>
                      <a:pt x="15" y="23"/>
                    </a:cubicBezTo>
                    <a:cubicBezTo>
                      <a:pt x="15" y="23"/>
                      <a:pt x="16" y="23"/>
                      <a:pt x="16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21" y="23"/>
                      <a:pt x="22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30" y="29"/>
                      <a:pt x="32" y="30"/>
                      <a:pt x="32" y="30"/>
                    </a:cubicBezTo>
                    <a:cubicBezTo>
                      <a:pt x="32" y="30"/>
                      <a:pt x="33" y="30"/>
                      <a:pt x="33" y="30"/>
                    </a:cubicBezTo>
                    <a:cubicBezTo>
                      <a:pt x="33" y="30"/>
                      <a:pt x="33" y="29"/>
                      <a:pt x="33" y="29"/>
                    </a:cubicBezTo>
                    <a:cubicBezTo>
                      <a:pt x="33" y="29"/>
                      <a:pt x="33" y="29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6" y="29"/>
                      <a:pt x="38" y="30"/>
                      <a:pt x="41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49" name="Freeform 1221"/>
              <p:cNvSpPr/>
              <p:nvPr/>
            </p:nvSpPr>
            <p:spPr bwMode="auto">
              <a:xfrm>
                <a:off x="2600" y="2872"/>
                <a:ext cx="274" cy="229"/>
              </a:xfrm>
              <a:custGeom>
                <a:avLst/>
                <a:rect l="l" t="t" r="r" b="b"/>
                <a:pathLst>
                  <a:path w="286" h="239">
                    <a:moveTo>
                      <a:pt x="174" y="40"/>
                    </a:moveTo>
                    <a:cubicBezTo>
                      <a:pt x="175" y="39"/>
                      <a:pt x="175" y="39"/>
                      <a:pt x="176" y="38"/>
                    </a:cubicBezTo>
                    <a:cubicBezTo>
                      <a:pt x="176" y="38"/>
                      <a:pt x="176" y="38"/>
                      <a:pt x="176" y="38"/>
                    </a:cubicBezTo>
                    <a:cubicBezTo>
                      <a:pt x="176" y="37"/>
                      <a:pt x="177" y="37"/>
                      <a:pt x="178" y="36"/>
                    </a:cubicBezTo>
                    <a:cubicBezTo>
                      <a:pt x="178" y="36"/>
                      <a:pt x="178" y="36"/>
                      <a:pt x="178" y="36"/>
                    </a:cubicBezTo>
                    <a:cubicBezTo>
                      <a:pt x="179" y="36"/>
                      <a:pt x="179" y="36"/>
                      <a:pt x="180" y="35"/>
                    </a:cubicBezTo>
                    <a:cubicBezTo>
                      <a:pt x="180" y="35"/>
                      <a:pt x="180" y="35"/>
                      <a:pt x="180" y="35"/>
                    </a:cubicBezTo>
                    <a:cubicBezTo>
                      <a:pt x="181" y="35"/>
                      <a:pt x="182" y="35"/>
                      <a:pt x="182" y="35"/>
                    </a:cubicBezTo>
                    <a:cubicBezTo>
                      <a:pt x="185" y="36"/>
                      <a:pt x="187" y="38"/>
                      <a:pt x="189" y="40"/>
                    </a:cubicBezTo>
                    <a:cubicBezTo>
                      <a:pt x="191" y="42"/>
                      <a:pt x="193" y="44"/>
                      <a:pt x="195" y="44"/>
                    </a:cubicBezTo>
                    <a:cubicBezTo>
                      <a:pt x="196" y="45"/>
                      <a:pt x="197" y="45"/>
                      <a:pt x="198" y="45"/>
                    </a:cubicBezTo>
                    <a:cubicBezTo>
                      <a:pt x="201" y="46"/>
                      <a:pt x="203" y="46"/>
                      <a:pt x="204" y="46"/>
                    </a:cubicBezTo>
                    <a:cubicBezTo>
                      <a:pt x="204" y="46"/>
                      <a:pt x="205" y="46"/>
                      <a:pt x="205" y="46"/>
                    </a:cubicBezTo>
                    <a:cubicBezTo>
                      <a:pt x="206" y="44"/>
                      <a:pt x="209" y="44"/>
                      <a:pt x="212" y="45"/>
                    </a:cubicBezTo>
                    <a:cubicBezTo>
                      <a:pt x="213" y="45"/>
                      <a:pt x="214" y="46"/>
                      <a:pt x="215" y="46"/>
                    </a:cubicBezTo>
                    <a:cubicBezTo>
                      <a:pt x="215" y="45"/>
                      <a:pt x="216" y="45"/>
                      <a:pt x="216" y="45"/>
                    </a:cubicBezTo>
                    <a:cubicBezTo>
                      <a:pt x="218" y="45"/>
                      <a:pt x="219" y="47"/>
                      <a:pt x="220" y="48"/>
                    </a:cubicBezTo>
                    <a:cubicBezTo>
                      <a:pt x="220" y="48"/>
                      <a:pt x="220" y="48"/>
                      <a:pt x="220" y="48"/>
                    </a:cubicBezTo>
                    <a:cubicBezTo>
                      <a:pt x="220" y="48"/>
                      <a:pt x="220" y="48"/>
                      <a:pt x="220" y="48"/>
                    </a:cubicBezTo>
                    <a:cubicBezTo>
                      <a:pt x="221" y="47"/>
                      <a:pt x="221" y="45"/>
                      <a:pt x="221" y="44"/>
                    </a:cubicBezTo>
                    <a:cubicBezTo>
                      <a:pt x="221" y="43"/>
                      <a:pt x="222" y="41"/>
                      <a:pt x="225" y="41"/>
                    </a:cubicBezTo>
                    <a:cubicBezTo>
                      <a:pt x="226" y="41"/>
                      <a:pt x="226" y="41"/>
                      <a:pt x="227" y="41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8" y="40"/>
                      <a:pt x="228" y="38"/>
                      <a:pt x="227" y="37"/>
                    </a:cubicBezTo>
                    <a:cubicBezTo>
                      <a:pt x="227" y="36"/>
                      <a:pt x="227" y="34"/>
                      <a:pt x="227" y="33"/>
                    </a:cubicBezTo>
                    <a:cubicBezTo>
                      <a:pt x="227" y="30"/>
                      <a:pt x="230" y="28"/>
                      <a:pt x="231" y="27"/>
                    </a:cubicBezTo>
                    <a:cubicBezTo>
                      <a:pt x="232" y="27"/>
                      <a:pt x="234" y="26"/>
                      <a:pt x="234" y="26"/>
                    </a:cubicBezTo>
                    <a:cubicBezTo>
                      <a:pt x="234" y="22"/>
                      <a:pt x="238" y="22"/>
                      <a:pt x="241" y="22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4" y="22"/>
                      <a:pt x="245" y="22"/>
                      <a:pt x="246" y="21"/>
                    </a:cubicBezTo>
                    <a:cubicBezTo>
                      <a:pt x="247" y="20"/>
                      <a:pt x="249" y="19"/>
                      <a:pt x="252" y="19"/>
                    </a:cubicBezTo>
                    <a:cubicBezTo>
                      <a:pt x="255" y="19"/>
                      <a:pt x="257" y="20"/>
                      <a:pt x="258" y="22"/>
                    </a:cubicBezTo>
                    <a:cubicBezTo>
                      <a:pt x="259" y="23"/>
                      <a:pt x="261" y="24"/>
                      <a:pt x="263" y="25"/>
                    </a:cubicBezTo>
                    <a:cubicBezTo>
                      <a:pt x="266" y="27"/>
                      <a:pt x="269" y="28"/>
                      <a:pt x="270" y="31"/>
                    </a:cubicBezTo>
                    <a:cubicBezTo>
                      <a:pt x="270" y="31"/>
                      <a:pt x="270" y="32"/>
                      <a:pt x="270" y="33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270" y="33"/>
                      <a:pt x="271" y="33"/>
                      <a:pt x="271" y="33"/>
                    </a:cubicBezTo>
                    <a:cubicBezTo>
                      <a:pt x="271" y="33"/>
                      <a:pt x="271" y="33"/>
                      <a:pt x="271" y="33"/>
                    </a:cubicBezTo>
                    <a:cubicBezTo>
                      <a:pt x="272" y="33"/>
                      <a:pt x="273" y="33"/>
                      <a:pt x="273" y="33"/>
                    </a:cubicBezTo>
                    <a:cubicBezTo>
                      <a:pt x="274" y="33"/>
                      <a:pt x="275" y="32"/>
                      <a:pt x="276" y="31"/>
                    </a:cubicBezTo>
                    <a:cubicBezTo>
                      <a:pt x="277" y="31"/>
                      <a:pt x="277" y="30"/>
                      <a:pt x="277" y="30"/>
                    </a:cubicBezTo>
                    <a:cubicBezTo>
                      <a:pt x="276" y="30"/>
                      <a:pt x="275" y="30"/>
                      <a:pt x="274" y="29"/>
                    </a:cubicBezTo>
                    <a:cubicBezTo>
                      <a:pt x="273" y="28"/>
                      <a:pt x="273" y="27"/>
                      <a:pt x="273" y="26"/>
                    </a:cubicBezTo>
                    <a:cubicBezTo>
                      <a:pt x="272" y="26"/>
                      <a:pt x="270" y="24"/>
                      <a:pt x="269" y="24"/>
                    </a:cubicBezTo>
                    <a:cubicBezTo>
                      <a:pt x="267" y="23"/>
                      <a:pt x="266" y="22"/>
                      <a:pt x="265" y="21"/>
                    </a:cubicBezTo>
                    <a:cubicBezTo>
                      <a:pt x="265" y="20"/>
                      <a:pt x="265" y="19"/>
                      <a:pt x="266" y="19"/>
                    </a:cubicBezTo>
                    <a:cubicBezTo>
                      <a:pt x="267" y="17"/>
                      <a:pt x="271" y="17"/>
                      <a:pt x="274" y="19"/>
                    </a:cubicBezTo>
                    <a:cubicBezTo>
                      <a:pt x="276" y="20"/>
                      <a:pt x="276" y="20"/>
                      <a:pt x="279" y="17"/>
                    </a:cubicBezTo>
                    <a:cubicBezTo>
                      <a:pt x="281" y="15"/>
                      <a:pt x="284" y="15"/>
                      <a:pt x="285" y="15"/>
                    </a:cubicBezTo>
                    <a:cubicBezTo>
                      <a:pt x="286" y="15"/>
                      <a:pt x="286" y="15"/>
                      <a:pt x="286" y="15"/>
                    </a:cubicBezTo>
                    <a:cubicBezTo>
                      <a:pt x="285" y="14"/>
                      <a:pt x="284" y="14"/>
                      <a:pt x="284" y="13"/>
                    </a:cubicBezTo>
                    <a:cubicBezTo>
                      <a:pt x="282" y="13"/>
                      <a:pt x="281" y="12"/>
                      <a:pt x="281" y="11"/>
                    </a:cubicBezTo>
                    <a:cubicBezTo>
                      <a:pt x="280" y="10"/>
                      <a:pt x="277" y="8"/>
                      <a:pt x="274" y="9"/>
                    </a:cubicBezTo>
                    <a:cubicBezTo>
                      <a:pt x="274" y="9"/>
                      <a:pt x="273" y="9"/>
                      <a:pt x="272" y="9"/>
                    </a:cubicBezTo>
                    <a:cubicBezTo>
                      <a:pt x="270" y="9"/>
                      <a:pt x="269" y="8"/>
                      <a:pt x="268" y="7"/>
                    </a:cubicBezTo>
                    <a:cubicBezTo>
                      <a:pt x="267" y="6"/>
                      <a:pt x="267" y="6"/>
                      <a:pt x="267" y="6"/>
                    </a:cubicBezTo>
                    <a:cubicBezTo>
                      <a:pt x="267" y="6"/>
                      <a:pt x="266" y="6"/>
                      <a:pt x="266" y="6"/>
                    </a:cubicBezTo>
                    <a:cubicBezTo>
                      <a:pt x="264" y="6"/>
                      <a:pt x="261" y="8"/>
                      <a:pt x="261" y="10"/>
                    </a:cubicBezTo>
                    <a:cubicBezTo>
                      <a:pt x="261" y="16"/>
                      <a:pt x="256" y="16"/>
                      <a:pt x="254" y="14"/>
                    </a:cubicBezTo>
                    <a:cubicBezTo>
                      <a:pt x="254" y="13"/>
                      <a:pt x="254" y="11"/>
                      <a:pt x="255" y="10"/>
                    </a:cubicBezTo>
                    <a:cubicBezTo>
                      <a:pt x="255" y="10"/>
                      <a:pt x="255" y="9"/>
                      <a:pt x="255" y="8"/>
                    </a:cubicBezTo>
                    <a:cubicBezTo>
                      <a:pt x="254" y="8"/>
                      <a:pt x="254" y="7"/>
                      <a:pt x="254" y="6"/>
                    </a:cubicBezTo>
                    <a:cubicBezTo>
                      <a:pt x="255" y="5"/>
                      <a:pt x="255" y="3"/>
                      <a:pt x="257" y="3"/>
                    </a:cubicBezTo>
                    <a:cubicBezTo>
                      <a:pt x="257" y="3"/>
                      <a:pt x="257" y="3"/>
                      <a:pt x="257" y="2"/>
                    </a:cubicBezTo>
                    <a:cubicBezTo>
                      <a:pt x="256" y="1"/>
                      <a:pt x="255" y="1"/>
                      <a:pt x="253" y="1"/>
                    </a:cubicBezTo>
                    <a:cubicBezTo>
                      <a:pt x="250" y="0"/>
                      <a:pt x="249" y="2"/>
                      <a:pt x="248" y="2"/>
                    </a:cubicBezTo>
                    <a:cubicBezTo>
                      <a:pt x="248" y="3"/>
                      <a:pt x="248" y="4"/>
                      <a:pt x="248" y="4"/>
                    </a:cubicBezTo>
                    <a:cubicBezTo>
                      <a:pt x="248" y="4"/>
                      <a:pt x="249" y="6"/>
                      <a:pt x="248" y="8"/>
                    </a:cubicBezTo>
                    <a:cubicBezTo>
                      <a:pt x="247" y="11"/>
                      <a:pt x="243" y="16"/>
                      <a:pt x="239" y="16"/>
                    </a:cubicBezTo>
                    <a:cubicBezTo>
                      <a:pt x="238" y="16"/>
                      <a:pt x="238" y="15"/>
                      <a:pt x="237" y="15"/>
                    </a:cubicBezTo>
                    <a:cubicBezTo>
                      <a:pt x="236" y="13"/>
                      <a:pt x="236" y="11"/>
                      <a:pt x="237" y="8"/>
                    </a:cubicBezTo>
                    <a:cubicBezTo>
                      <a:pt x="237" y="7"/>
                      <a:pt x="237" y="6"/>
                      <a:pt x="238" y="6"/>
                    </a:cubicBezTo>
                    <a:cubicBezTo>
                      <a:pt x="237" y="6"/>
                      <a:pt x="236" y="7"/>
                      <a:pt x="234" y="9"/>
                    </a:cubicBezTo>
                    <a:cubicBezTo>
                      <a:pt x="233" y="11"/>
                      <a:pt x="232" y="12"/>
                      <a:pt x="231" y="13"/>
                    </a:cubicBezTo>
                    <a:cubicBezTo>
                      <a:pt x="227" y="17"/>
                      <a:pt x="225" y="20"/>
                      <a:pt x="222" y="21"/>
                    </a:cubicBezTo>
                    <a:cubicBezTo>
                      <a:pt x="221" y="21"/>
                      <a:pt x="221" y="21"/>
                      <a:pt x="221" y="21"/>
                    </a:cubicBezTo>
                    <a:cubicBezTo>
                      <a:pt x="220" y="21"/>
                      <a:pt x="218" y="20"/>
                      <a:pt x="218" y="18"/>
                    </a:cubicBezTo>
                    <a:cubicBezTo>
                      <a:pt x="217" y="16"/>
                      <a:pt x="219" y="12"/>
                      <a:pt x="223" y="10"/>
                    </a:cubicBezTo>
                    <a:cubicBezTo>
                      <a:pt x="224" y="9"/>
                      <a:pt x="225" y="7"/>
                      <a:pt x="226" y="5"/>
                    </a:cubicBezTo>
                    <a:cubicBezTo>
                      <a:pt x="227" y="3"/>
                      <a:pt x="228" y="1"/>
                      <a:pt x="230" y="1"/>
                    </a:cubicBezTo>
                    <a:cubicBezTo>
                      <a:pt x="230" y="1"/>
                      <a:pt x="230" y="1"/>
                      <a:pt x="229" y="1"/>
                    </a:cubicBezTo>
                    <a:cubicBezTo>
                      <a:pt x="228" y="0"/>
                      <a:pt x="227" y="1"/>
                      <a:pt x="226" y="3"/>
                    </a:cubicBezTo>
                    <a:cubicBezTo>
                      <a:pt x="226" y="4"/>
                      <a:pt x="225" y="4"/>
                      <a:pt x="225" y="5"/>
                    </a:cubicBezTo>
                    <a:cubicBezTo>
                      <a:pt x="223" y="6"/>
                      <a:pt x="220" y="6"/>
                      <a:pt x="218" y="5"/>
                    </a:cubicBezTo>
                    <a:cubicBezTo>
                      <a:pt x="217" y="5"/>
                      <a:pt x="217" y="5"/>
                      <a:pt x="217" y="5"/>
                    </a:cubicBezTo>
                    <a:cubicBezTo>
                      <a:pt x="216" y="5"/>
                      <a:pt x="216" y="5"/>
                      <a:pt x="216" y="6"/>
                    </a:cubicBezTo>
                    <a:cubicBezTo>
                      <a:pt x="215" y="6"/>
                      <a:pt x="215" y="6"/>
                      <a:pt x="215" y="6"/>
                    </a:cubicBezTo>
                    <a:cubicBezTo>
                      <a:pt x="216" y="7"/>
                      <a:pt x="216" y="9"/>
                      <a:pt x="216" y="10"/>
                    </a:cubicBezTo>
                    <a:cubicBezTo>
                      <a:pt x="215" y="11"/>
                      <a:pt x="214" y="12"/>
                      <a:pt x="213" y="12"/>
                    </a:cubicBezTo>
                    <a:cubicBezTo>
                      <a:pt x="212" y="12"/>
                      <a:pt x="210" y="12"/>
                      <a:pt x="209" y="10"/>
                    </a:cubicBezTo>
                    <a:cubicBezTo>
                      <a:pt x="209" y="9"/>
                      <a:pt x="209" y="9"/>
                      <a:pt x="209" y="9"/>
                    </a:cubicBezTo>
                    <a:cubicBezTo>
                      <a:pt x="208" y="9"/>
                      <a:pt x="206" y="10"/>
                      <a:pt x="205" y="12"/>
                    </a:cubicBezTo>
                    <a:cubicBezTo>
                      <a:pt x="204" y="13"/>
                      <a:pt x="203" y="14"/>
                      <a:pt x="203" y="15"/>
                    </a:cubicBezTo>
                    <a:cubicBezTo>
                      <a:pt x="203" y="16"/>
                      <a:pt x="204" y="18"/>
                      <a:pt x="204" y="19"/>
                    </a:cubicBezTo>
                    <a:cubicBezTo>
                      <a:pt x="203" y="22"/>
                      <a:pt x="202" y="23"/>
                      <a:pt x="200" y="24"/>
                    </a:cubicBezTo>
                    <a:cubicBezTo>
                      <a:pt x="199" y="24"/>
                      <a:pt x="199" y="24"/>
                      <a:pt x="199" y="24"/>
                    </a:cubicBezTo>
                    <a:cubicBezTo>
                      <a:pt x="196" y="24"/>
                      <a:pt x="195" y="21"/>
                      <a:pt x="195" y="18"/>
                    </a:cubicBezTo>
                    <a:cubicBezTo>
                      <a:pt x="195" y="18"/>
                      <a:pt x="195" y="18"/>
                      <a:pt x="195" y="17"/>
                    </a:cubicBezTo>
                    <a:cubicBezTo>
                      <a:pt x="195" y="17"/>
                      <a:pt x="195" y="18"/>
                      <a:pt x="195" y="18"/>
                    </a:cubicBezTo>
                    <a:cubicBezTo>
                      <a:pt x="194" y="19"/>
                      <a:pt x="193" y="20"/>
                      <a:pt x="190" y="20"/>
                    </a:cubicBezTo>
                    <a:cubicBezTo>
                      <a:pt x="189" y="20"/>
                      <a:pt x="187" y="20"/>
                      <a:pt x="186" y="19"/>
                    </a:cubicBezTo>
                    <a:cubicBezTo>
                      <a:pt x="186" y="18"/>
                      <a:pt x="184" y="18"/>
                      <a:pt x="182" y="18"/>
                    </a:cubicBezTo>
                    <a:cubicBezTo>
                      <a:pt x="183" y="19"/>
                      <a:pt x="183" y="19"/>
                      <a:pt x="183" y="19"/>
                    </a:cubicBezTo>
                    <a:cubicBezTo>
                      <a:pt x="186" y="20"/>
                      <a:pt x="187" y="21"/>
                      <a:pt x="188" y="2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7" y="25"/>
                      <a:pt x="187" y="25"/>
                      <a:pt x="187" y="25"/>
                    </a:cubicBezTo>
                    <a:cubicBezTo>
                      <a:pt x="186" y="26"/>
                      <a:pt x="185" y="26"/>
                      <a:pt x="183" y="25"/>
                    </a:cubicBezTo>
                    <a:cubicBezTo>
                      <a:pt x="182" y="25"/>
                      <a:pt x="182" y="24"/>
                      <a:pt x="181" y="24"/>
                    </a:cubicBezTo>
                    <a:cubicBezTo>
                      <a:pt x="180" y="25"/>
                      <a:pt x="178" y="25"/>
                      <a:pt x="175" y="23"/>
                    </a:cubicBezTo>
                    <a:cubicBezTo>
                      <a:pt x="176" y="24"/>
                      <a:pt x="175" y="25"/>
                      <a:pt x="175" y="26"/>
                    </a:cubicBezTo>
                    <a:cubicBezTo>
                      <a:pt x="175" y="27"/>
                      <a:pt x="175" y="27"/>
                      <a:pt x="175" y="28"/>
                    </a:cubicBezTo>
                    <a:cubicBezTo>
                      <a:pt x="175" y="33"/>
                      <a:pt x="170" y="33"/>
                      <a:pt x="168" y="30"/>
                    </a:cubicBezTo>
                    <a:cubicBezTo>
                      <a:pt x="167" y="29"/>
                      <a:pt x="167" y="27"/>
                      <a:pt x="167" y="26"/>
                    </a:cubicBezTo>
                    <a:cubicBezTo>
                      <a:pt x="166" y="26"/>
                      <a:pt x="165" y="26"/>
                      <a:pt x="164" y="27"/>
                    </a:cubicBezTo>
                    <a:cubicBezTo>
                      <a:pt x="163" y="28"/>
                      <a:pt x="163" y="28"/>
                      <a:pt x="162" y="28"/>
                    </a:cubicBezTo>
                    <a:cubicBezTo>
                      <a:pt x="161" y="28"/>
                      <a:pt x="161" y="28"/>
                      <a:pt x="161" y="28"/>
                    </a:cubicBezTo>
                    <a:cubicBezTo>
                      <a:pt x="160" y="27"/>
                      <a:pt x="160" y="27"/>
                      <a:pt x="160" y="27"/>
                    </a:cubicBezTo>
                    <a:cubicBezTo>
                      <a:pt x="159" y="26"/>
                      <a:pt x="160" y="25"/>
                      <a:pt x="160" y="23"/>
                    </a:cubicBezTo>
                    <a:cubicBezTo>
                      <a:pt x="160" y="22"/>
                      <a:pt x="161" y="20"/>
                      <a:pt x="160" y="20"/>
                    </a:cubicBezTo>
                    <a:cubicBezTo>
                      <a:pt x="160" y="20"/>
                      <a:pt x="159" y="20"/>
                      <a:pt x="158" y="20"/>
                    </a:cubicBezTo>
                    <a:cubicBezTo>
                      <a:pt x="157" y="21"/>
                      <a:pt x="156" y="21"/>
                      <a:pt x="155" y="2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22"/>
                      <a:pt x="153" y="22"/>
                      <a:pt x="153" y="22"/>
                    </a:cubicBezTo>
                    <a:cubicBezTo>
                      <a:pt x="155" y="24"/>
                      <a:pt x="155" y="26"/>
                      <a:pt x="154" y="28"/>
                    </a:cubicBezTo>
                    <a:cubicBezTo>
                      <a:pt x="154" y="29"/>
                      <a:pt x="152" y="30"/>
                      <a:pt x="150" y="30"/>
                    </a:cubicBezTo>
                    <a:cubicBezTo>
                      <a:pt x="149" y="30"/>
                      <a:pt x="149" y="30"/>
                      <a:pt x="149" y="30"/>
                    </a:cubicBezTo>
                    <a:cubicBezTo>
                      <a:pt x="149" y="30"/>
                      <a:pt x="149" y="30"/>
                      <a:pt x="149" y="30"/>
                    </a:cubicBezTo>
                    <a:cubicBezTo>
                      <a:pt x="149" y="31"/>
                      <a:pt x="148" y="33"/>
                      <a:pt x="148" y="33"/>
                    </a:cubicBezTo>
                    <a:cubicBezTo>
                      <a:pt x="147" y="34"/>
                      <a:pt x="146" y="35"/>
                      <a:pt x="145" y="35"/>
                    </a:cubicBezTo>
                    <a:cubicBezTo>
                      <a:pt x="143" y="35"/>
                      <a:pt x="141" y="34"/>
                      <a:pt x="141" y="32"/>
                    </a:cubicBezTo>
                    <a:cubicBezTo>
                      <a:pt x="141" y="32"/>
                      <a:pt x="140" y="32"/>
                      <a:pt x="140" y="32"/>
                    </a:cubicBezTo>
                    <a:cubicBezTo>
                      <a:pt x="139" y="32"/>
                      <a:pt x="137" y="32"/>
                      <a:pt x="137" y="33"/>
                    </a:cubicBezTo>
                    <a:cubicBezTo>
                      <a:pt x="136" y="34"/>
                      <a:pt x="135" y="35"/>
                      <a:pt x="134" y="36"/>
                    </a:cubicBezTo>
                    <a:cubicBezTo>
                      <a:pt x="133" y="37"/>
                      <a:pt x="132" y="37"/>
                      <a:pt x="132" y="38"/>
                    </a:cubicBezTo>
                    <a:cubicBezTo>
                      <a:pt x="133" y="37"/>
                      <a:pt x="135" y="37"/>
                      <a:pt x="137" y="37"/>
                    </a:cubicBezTo>
                    <a:cubicBezTo>
                      <a:pt x="138" y="38"/>
                      <a:pt x="140" y="39"/>
                      <a:pt x="139" y="42"/>
                    </a:cubicBezTo>
                    <a:cubicBezTo>
                      <a:pt x="139" y="42"/>
                      <a:pt x="139" y="42"/>
                      <a:pt x="139" y="42"/>
                    </a:cubicBezTo>
                    <a:cubicBezTo>
                      <a:pt x="141" y="43"/>
                      <a:pt x="141" y="46"/>
                      <a:pt x="141" y="47"/>
                    </a:cubicBezTo>
                    <a:cubicBezTo>
                      <a:pt x="140" y="49"/>
                      <a:pt x="137" y="50"/>
                      <a:pt x="135" y="48"/>
                    </a:cubicBezTo>
                    <a:cubicBezTo>
                      <a:pt x="134" y="47"/>
                      <a:pt x="134" y="46"/>
                      <a:pt x="133" y="46"/>
                    </a:cubicBezTo>
                    <a:cubicBezTo>
                      <a:pt x="133" y="46"/>
                      <a:pt x="133" y="47"/>
                      <a:pt x="133" y="47"/>
                    </a:cubicBezTo>
                    <a:cubicBezTo>
                      <a:pt x="132" y="50"/>
                      <a:pt x="131" y="50"/>
                      <a:pt x="130" y="50"/>
                    </a:cubicBezTo>
                    <a:cubicBezTo>
                      <a:pt x="128" y="50"/>
                      <a:pt x="127" y="49"/>
                      <a:pt x="125" y="46"/>
                    </a:cubicBezTo>
                    <a:cubicBezTo>
                      <a:pt x="125" y="46"/>
                      <a:pt x="125" y="46"/>
                      <a:pt x="125" y="46"/>
                    </a:cubicBezTo>
                    <a:cubicBezTo>
                      <a:pt x="125" y="46"/>
                      <a:pt x="124" y="46"/>
                      <a:pt x="124" y="46"/>
                    </a:cubicBezTo>
                    <a:cubicBezTo>
                      <a:pt x="123" y="48"/>
                      <a:pt x="122" y="49"/>
                      <a:pt x="120" y="49"/>
                    </a:cubicBezTo>
                    <a:cubicBezTo>
                      <a:pt x="120" y="49"/>
                      <a:pt x="119" y="49"/>
                      <a:pt x="119" y="48"/>
                    </a:cubicBezTo>
                    <a:cubicBezTo>
                      <a:pt x="117" y="47"/>
                      <a:pt x="117" y="45"/>
                      <a:pt x="118" y="43"/>
                    </a:cubicBezTo>
                    <a:cubicBezTo>
                      <a:pt x="118" y="44"/>
                      <a:pt x="117" y="44"/>
                      <a:pt x="117" y="44"/>
                    </a:cubicBezTo>
                    <a:cubicBezTo>
                      <a:pt x="115" y="46"/>
                      <a:pt x="113" y="47"/>
                      <a:pt x="111" y="48"/>
                    </a:cubicBezTo>
                    <a:cubicBezTo>
                      <a:pt x="111" y="48"/>
                      <a:pt x="111" y="48"/>
                      <a:pt x="111" y="48"/>
                    </a:cubicBezTo>
                    <a:cubicBezTo>
                      <a:pt x="111" y="49"/>
                      <a:pt x="111" y="49"/>
                      <a:pt x="111" y="49"/>
                    </a:cubicBezTo>
                    <a:cubicBezTo>
                      <a:pt x="111" y="51"/>
                      <a:pt x="109" y="52"/>
                      <a:pt x="108" y="53"/>
                    </a:cubicBezTo>
                    <a:cubicBezTo>
                      <a:pt x="108" y="53"/>
                      <a:pt x="108" y="53"/>
                      <a:pt x="108" y="53"/>
                    </a:cubicBezTo>
                    <a:cubicBezTo>
                      <a:pt x="111" y="52"/>
                      <a:pt x="113" y="52"/>
                      <a:pt x="114" y="53"/>
                    </a:cubicBezTo>
                    <a:cubicBezTo>
                      <a:pt x="115" y="53"/>
                      <a:pt x="116" y="53"/>
                      <a:pt x="116" y="53"/>
                    </a:cubicBezTo>
                    <a:cubicBezTo>
                      <a:pt x="116" y="53"/>
                      <a:pt x="117" y="53"/>
                      <a:pt x="118" y="52"/>
                    </a:cubicBezTo>
                    <a:cubicBezTo>
                      <a:pt x="120" y="50"/>
                      <a:pt x="122" y="49"/>
                      <a:pt x="123" y="49"/>
                    </a:cubicBezTo>
                    <a:cubicBezTo>
                      <a:pt x="125" y="49"/>
                      <a:pt x="126" y="50"/>
                      <a:pt x="128" y="51"/>
                    </a:cubicBezTo>
                    <a:cubicBezTo>
                      <a:pt x="129" y="52"/>
                      <a:pt x="129" y="53"/>
                      <a:pt x="129" y="53"/>
                    </a:cubicBezTo>
                    <a:cubicBezTo>
                      <a:pt x="129" y="55"/>
                      <a:pt x="128" y="56"/>
                      <a:pt x="128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9" y="59"/>
                      <a:pt x="128" y="61"/>
                      <a:pt x="128" y="61"/>
                    </a:cubicBezTo>
                    <a:cubicBezTo>
                      <a:pt x="128" y="63"/>
                      <a:pt x="126" y="64"/>
                      <a:pt x="124" y="64"/>
                    </a:cubicBezTo>
                    <a:cubicBezTo>
                      <a:pt x="123" y="64"/>
                      <a:pt x="122" y="64"/>
                      <a:pt x="122" y="63"/>
                    </a:cubicBezTo>
                    <a:cubicBezTo>
                      <a:pt x="121" y="63"/>
                      <a:pt x="121" y="62"/>
                      <a:pt x="121" y="61"/>
                    </a:cubicBezTo>
                    <a:cubicBezTo>
                      <a:pt x="121" y="60"/>
                      <a:pt x="120" y="59"/>
                      <a:pt x="120" y="59"/>
                    </a:cubicBezTo>
                    <a:cubicBezTo>
                      <a:pt x="119" y="61"/>
                      <a:pt x="117" y="65"/>
                      <a:pt x="113" y="65"/>
                    </a:cubicBezTo>
                    <a:cubicBezTo>
                      <a:pt x="112" y="65"/>
                      <a:pt x="110" y="68"/>
                      <a:pt x="110" y="71"/>
                    </a:cubicBezTo>
                    <a:cubicBezTo>
                      <a:pt x="110" y="75"/>
                      <a:pt x="108" y="75"/>
                      <a:pt x="107" y="75"/>
                    </a:cubicBezTo>
                    <a:cubicBezTo>
                      <a:pt x="107" y="75"/>
                      <a:pt x="106" y="75"/>
                      <a:pt x="106" y="75"/>
                    </a:cubicBezTo>
                    <a:cubicBezTo>
                      <a:pt x="106" y="75"/>
                      <a:pt x="106" y="75"/>
                      <a:pt x="106" y="75"/>
                    </a:cubicBezTo>
                    <a:cubicBezTo>
                      <a:pt x="105" y="80"/>
                      <a:pt x="99" y="87"/>
                      <a:pt x="95" y="90"/>
                    </a:cubicBezTo>
                    <a:cubicBezTo>
                      <a:pt x="93" y="92"/>
                      <a:pt x="93" y="93"/>
                      <a:pt x="94" y="94"/>
                    </a:cubicBezTo>
                    <a:cubicBezTo>
                      <a:pt x="94" y="95"/>
                      <a:pt x="95" y="96"/>
                      <a:pt x="94" y="98"/>
                    </a:cubicBezTo>
                    <a:cubicBezTo>
                      <a:pt x="93" y="100"/>
                      <a:pt x="91" y="101"/>
                      <a:pt x="89" y="101"/>
                    </a:cubicBezTo>
                    <a:cubicBezTo>
                      <a:pt x="88" y="101"/>
                      <a:pt x="87" y="101"/>
                      <a:pt x="86" y="101"/>
                    </a:cubicBezTo>
                    <a:cubicBezTo>
                      <a:pt x="86" y="100"/>
                      <a:pt x="85" y="100"/>
                      <a:pt x="84" y="100"/>
                    </a:cubicBezTo>
                    <a:cubicBezTo>
                      <a:pt x="84" y="101"/>
                      <a:pt x="84" y="102"/>
                      <a:pt x="85" y="103"/>
                    </a:cubicBezTo>
                    <a:cubicBezTo>
                      <a:pt x="85" y="105"/>
                      <a:pt x="85" y="109"/>
                      <a:pt x="83" y="111"/>
                    </a:cubicBezTo>
                    <a:cubicBezTo>
                      <a:pt x="82" y="111"/>
                      <a:pt x="82" y="112"/>
                      <a:pt x="83" y="114"/>
                    </a:cubicBezTo>
                    <a:cubicBezTo>
                      <a:pt x="83" y="115"/>
                      <a:pt x="84" y="116"/>
                      <a:pt x="84" y="117"/>
                    </a:cubicBezTo>
                    <a:cubicBezTo>
                      <a:pt x="84" y="118"/>
                      <a:pt x="83" y="120"/>
                      <a:pt x="80" y="120"/>
                    </a:cubicBezTo>
                    <a:cubicBezTo>
                      <a:pt x="80" y="120"/>
                      <a:pt x="79" y="119"/>
                      <a:pt x="78" y="119"/>
                    </a:cubicBezTo>
                    <a:cubicBezTo>
                      <a:pt x="77" y="119"/>
                      <a:pt x="77" y="119"/>
                      <a:pt x="76" y="119"/>
                    </a:cubicBezTo>
                    <a:cubicBezTo>
                      <a:pt x="75" y="121"/>
                      <a:pt x="72" y="122"/>
                      <a:pt x="70" y="122"/>
                    </a:cubicBezTo>
                    <a:cubicBezTo>
                      <a:pt x="71" y="123"/>
                      <a:pt x="72" y="124"/>
                      <a:pt x="74" y="126"/>
                    </a:cubicBezTo>
                    <a:cubicBezTo>
                      <a:pt x="76" y="127"/>
                      <a:pt x="76" y="129"/>
                      <a:pt x="76" y="130"/>
                    </a:cubicBezTo>
                    <a:cubicBezTo>
                      <a:pt x="75" y="131"/>
                      <a:pt x="73" y="132"/>
                      <a:pt x="72" y="132"/>
                    </a:cubicBezTo>
                    <a:cubicBezTo>
                      <a:pt x="70" y="132"/>
                      <a:pt x="69" y="131"/>
                      <a:pt x="68" y="130"/>
                    </a:cubicBezTo>
                    <a:cubicBezTo>
                      <a:pt x="67" y="131"/>
                      <a:pt x="66" y="131"/>
                      <a:pt x="66" y="132"/>
                    </a:cubicBezTo>
                    <a:cubicBezTo>
                      <a:pt x="64" y="133"/>
                      <a:pt x="62" y="134"/>
                      <a:pt x="60" y="135"/>
                    </a:cubicBezTo>
                    <a:cubicBezTo>
                      <a:pt x="58" y="135"/>
                      <a:pt x="58" y="137"/>
                      <a:pt x="57" y="138"/>
                    </a:cubicBezTo>
                    <a:cubicBezTo>
                      <a:pt x="57" y="139"/>
                      <a:pt x="56" y="142"/>
                      <a:pt x="53" y="142"/>
                    </a:cubicBezTo>
                    <a:cubicBezTo>
                      <a:pt x="52" y="142"/>
                      <a:pt x="52" y="142"/>
                      <a:pt x="51" y="145"/>
                    </a:cubicBezTo>
                    <a:cubicBezTo>
                      <a:pt x="51" y="147"/>
                      <a:pt x="50" y="149"/>
                      <a:pt x="48" y="150"/>
                    </a:cubicBezTo>
                    <a:cubicBezTo>
                      <a:pt x="48" y="151"/>
                      <a:pt x="47" y="151"/>
                      <a:pt x="46" y="151"/>
                    </a:cubicBezTo>
                    <a:cubicBezTo>
                      <a:pt x="44" y="151"/>
                      <a:pt x="43" y="149"/>
                      <a:pt x="43" y="148"/>
                    </a:cubicBezTo>
                    <a:cubicBezTo>
                      <a:pt x="42" y="146"/>
                      <a:pt x="42" y="146"/>
                      <a:pt x="41" y="146"/>
                    </a:cubicBezTo>
                    <a:cubicBezTo>
                      <a:pt x="40" y="146"/>
                      <a:pt x="40" y="146"/>
                      <a:pt x="40" y="146"/>
                    </a:cubicBezTo>
                    <a:cubicBezTo>
                      <a:pt x="40" y="146"/>
                      <a:pt x="40" y="147"/>
                      <a:pt x="41" y="149"/>
                    </a:cubicBezTo>
                    <a:cubicBezTo>
                      <a:pt x="42" y="149"/>
                      <a:pt x="43" y="151"/>
                      <a:pt x="42" y="152"/>
                    </a:cubicBezTo>
                    <a:cubicBezTo>
                      <a:pt x="41" y="154"/>
                      <a:pt x="40" y="154"/>
                      <a:pt x="38" y="154"/>
                    </a:cubicBezTo>
                    <a:cubicBezTo>
                      <a:pt x="37" y="154"/>
                      <a:pt x="36" y="154"/>
                      <a:pt x="35" y="155"/>
                    </a:cubicBezTo>
                    <a:cubicBezTo>
                      <a:pt x="33" y="157"/>
                      <a:pt x="30" y="158"/>
                      <a:pt x="28" y="158"/>
                    </a:cubicBezTo>
                    <a:cubicBezTo>
                      <a:pt x="27" y="158"/>
                      <a:pt x="26" y="158"/>
                      <a:pt x="25" y="158"/>
                    </a:cubicBezTo>
                    <a:cubicBezTo>
                      <a:pt x="26" y="158"/>
                      <a:pt x="26" y="158"/>
                      <a:pt x="26" y="159"/>
                    </a:cubicBezTo>
                    <a:cubicBezTo>
                      <a:pt x="28" y="159"/>
                      <a:pt x="30" y="160"/>
                      <a:pt x="30" y="161"/>
                    </a:cubicBezTo>
                    <a:cubicBezTo>
                      <a:pt x="31" y="162"/>
                      <a:pt x="31" y="163"/>
                      <a:pt x="30" y="164"/>
                    </a:cubicBezTo>
                    <a:cubicBezTo>
                      <a:pt x="29" y="165"/>
                      <a:pt x="28" y="165"/>
                      <a:pt x="26" y="165"/>
                    </a:cubicBezTo>
                    <a:cubicBezTo>
                      <a:pt x="24" y="165"/>
                      <a:pt x="21" y="165"/>
                      <a:pt x="18" y="164"/>
                    </a:cubicBezTo>
                    <a:cubicBezTo>
                      <a:pt x="18" y="164"/>
                      <a:pt x="18" y="165"/>
                      <a:pt x="18" y="165"/>
                    </a:cubicBezTo>
                    <a:cubicBezTo>
                      <a:pt x="17" y="167"/>
                      <a:pt x="16" y="169"/>
                      <a:pt x="13" y="168"/>
                    </a:cubicBezTo>
                    <a:cubicBezTo>
                      <a:pt x="12" y="168"/>
                      <a:pt x="10" y="169"/>
                      <a:pt x="9" y="169"/>
                    </a:cubicBezTo>
                    <a:cubicBezTo>
                      <a:pt x="9" y="170"/>
                      <a:pt x="9" y="170"/>
                      <a:pt x="9" y="170"/>
                    </a:cubicBezTo>
                    <a:cubicBezTo>
                      <a:pt x="11" y="172"/>
                      <a:pt x="11" y="173"/>
                      <a:pt x="10" y="174"/>
                    </a:cubicBezTo>
                    <a:cubicBezTo>
                      <a:pt x="10" y="174"/>
                      <a:pt x="9" y="176"/>
                      <a:pt x="7" y="176"/>
                    </a:cubicBezTo>
                    <a:cubicBezTo>
                      <a:pt x="5" y="176"/>
                      <a:pt x="4" y="175"/>
                      <a:pt x="2" y="174"/>
                    </a:cubicBezTo>
                    <a:cubicBezTo>
                      <a:pt x="2" y="175"/>
                      <a:pt x="1" y="176"/>
                      <a:pt x="0" y="178"/>
                    </a:cubicBezTo>
                    <a:cubicBezTo>
                      <a:pt x="0" y="179"/>
                      <a:pt x="2" y="180"/>
                      <a:pt x="2" y="180"/>
                    </a:cubicBezTo>
                    <a:cubicBezTo>
                      <a:pt x="4" y="181"/>
                      <a:pt x="5" y="182"/>
                      <a:pt x="5" y="184"/>
                    </a:cubicBezTo>
                    <a:cubicBezTo>
                      <a:pt x="5" y="185"/>
                      <a:pt x="4" y="185"/>
                      <a:pt x="3" y="186"/>
                    </a:cubicBezTo>
                    <a:cubicBezTo>
                      <a:pt x="5" y="187"/>
                      <a:pt x="5" y="188"/>
                      <a:pt x="5" y="189"/>
                    </a:cubicBezTo>
                    <a:cubicBezTo>
                      <a:pt x="5" y="191"/>
                      <a:pt x="3" y="193"/>
                      <a:pt x="1" y="194"/>
                    </a:cubicBezTo>
                    <a:cubicBezTo>
                      <a:pt x="1" y="194"/>
                      <a:pt x="1" y="195"/>
                      <a:pt x="2" y="196"/>
                    </a:cubicBezTo>
                    <a:cubicBezTo>
                      <a:pt x="4" y="198"/>
                      <a:pt x="2" y="200"/>
                      <a:pt x="1" y="201"/>
                    </a:cubicBezTo>
                    <a:cubicBezTo>
                      <a:pt x="0" y="202"/>
                      <a:pt x="0" y="202"/>
                      <a:pt x="1" y="203"/>
                    </a:cubicBezTo>
                    <a:cubicBezTo>
                      <a:pt x="1" y="203"/>
                      <a:pt x="2" y="203"/>
                      <a:pt x="2" y="203"/>
                    </a:cubicBezTo>
                    <a:cubicBezTo>
                      <a:pt x="2" y="203"/>
                      <a:pt x="2" y="203"/>
                      <a:pt x="2" y="203"/>
                    </a:cubicBezTo>
                    <a:cubicBezTo>
                      <a:pt x="3" y="203"/>
                      <a:pt x="3" y="203"/>
                      <a:pt x="4" y="203"/>
                    </a:cubicBezTo>
                    <a:cubicBezTo>
                      <a:pt x="5" y="203"/>
                      <a:pt x="6" y="203"/>
                      <a:pt x="7" y="205"/>
                    </a:cubicBezTo>
                    <a:cubicBezTo>
                      <a:pt x="7" y="205"/>
                      <a:pt x="9" y="204"/>
                      <a:pt x="12" y="201"/>
                    </a:cubicBezTo>
                    <a:cubicBezTo>
                      <a:pt x="13" y="200"/>
                      <a:pt x="14" y="200"/>
                      <a:pt x="15" y="200"/>
                    </a:cubicBezTo>
                    <a:cubicBezTo>
                      <a:pt x="17" y="200"/>
                      <a:pt x="19" y="202"/>
                      <a:pt x="19" y="204"/>
                    </a:cubicBezTo>
                    <a:cubicBezTo>
                      <a:pt x="19" y="207"/>
                      <a:pt x="17" y="208"/>
                      <a:pt x="15" y="208"/>
                    </a:cubicBezTo>
                    <a:cubicBezTo>
                      <a:pt x="15" y="208"/>
                      <a:pt x="15" y="208"/>
                      <a:pt x="15" y="208"/>
                    </a:cubicBezTo>
                    <a:cubicBezTo>
                      <a:pt x="14" y="208"/>
                      <a:pt x="12" y="209"/>
                      <a:pt x="12" y="209"/>
                    </a:cubicBezTo>
                    <a:cubicBezTo>
                      <a:pt x="11" y="210"/>
                      <a:pt x="11" y="210"/>
                      <a:pt x="11" y="210"/>
                    </a:cubicBezTo>
                    <a:cubicBezTo>
                      <a:pt x="12" y="212"/>
                      <a:pt x="11" y="213"/>
                      <a:pt x="11" y="214"/>
                    </a:cubicBezTo>
                    <a:cubicBezTo>
                      <a:pt x="9" y="215"/>
                      <a:pt x="6" y="215"/>
                      <a:pt x="4" y="213"/>
                    </a:cubicBezTo>
                    <a:cubicBezTo>
                      <a:pt x="4" y="213"/>
                      <a:pt x="3" y="212"/>
                      <a:pt x="3" y="211"/>
                    </a:cubicBezTo>
                    <a:cubicBezTo>
                      <a:pt x="3" y="211"/>
                      <a:pt x="3" y="212"/>
                      <a:pt x="3" y="212"/>
                    </a:cubicBezTo>
                    <a:cubicBezTo>
                      <a:pt x="5" y="214"/>
                      <a:pt x="4" y="217"/>
                      <a:pt x="3" y="218"/>
                    </a:cubicBezTo>
                    <a:cubicBezTo>
                      <a:pt x="3" y="219"/>
                      <a:pt x="2" y="219"/>
                      <a:pt x="2" y="219"/>
                    </a:cubicBezTo>
                    <a:cubicBezTo>
                      <a:pt x="3" y="219"/>
                      <a:pt x="4" y="219"/>
                      <a:pt x="5" y="218"/>
                    </a:cubicBezTo>
                    <a:cubicBezTo>
                      <a:pt x="6" y="216"/>
                      <a:pt x="8" y="215"/>
                      <a:pt x="9" y="215"/>
                    </a:cubicBezTo>
                    <a:cubicBezTo>
                      <a:pt x="12" y="215"/>
                      <a:pt x="13" y="217"/>
                      <a:pt x="14" y="219"/>
                    </a:cubicBezTo>
                    <a:cubicBezTo>
                      <a:pt x="15" y="219"/>
                      <a:pt x="15" y="220"/>
                      <a:pt x="15" y="222"/>
                    </a:cubicBezTo>
                    <a:cubicBezTo>
                      <a:pt x="14" y="223"/>
                      <a:pt x="13" y="223"/>
                      <a:pt x="12" y="223"/>
                    </a:cubicBezTo>
                    <a:cubicBezTo>
                      <a:pt x="12" y="223"/>
                      <a:pt x="12" y="223"/>
                      <a:pt x="12" y="224"/>
                    </a:cubicBezTo>
                    <a:cubicBezTo>
                      <a:pt x="12" y="224"/>
                      <a:pt x="12" y="224"/>
                      <a:pt x="12" y="224"/>
                    </a:cubicBezTo>
                    <a:cubicBezTo>
                      <a:pt x="12" y="228"/>
                      <a:pt x="10" y="228"/>
                      <a:pt x="8" y="228"/>
                    </a:cubicBezTo>
                    <a:cubicBezTo>
                      <a:pt x="7" y="228"/>
                      <a:pt x="7" y="228"/>
                      <a:pt x="7" y="229"/>
                    </a:cubicBezTo>
                    <a:cubicBezTo>
                      <a:pt x="7" y="230"/>
                      <a:pt x="14" y="234"/>
                      <a:pt x="17" y="235"/>
                    </a:cubicBezTo>
                    <a:cubicBezTo>
                      <a:pt x="19" y="235"/>
                      <a:pt x="20" y="236"/>
                      <a:pt x="21" y="237"/>
                    </a:cubicBezTo>
                    <a:cubicBezTo>
                      <a:pt x="23" y="238"/>
                      <a:pt x="26" y="239"/>
                      <a:pt x="30" y="238"/>
                    </a:cubicBezTo>
                    <a:cubicBezTo>
                      <a:pt x="35" y="238"/>
                      <a:pt x="48" y="226"/>
                      <a:pt x="49" y="224"/>
                    </a:cubicBezTo>
                    <a:cubicBezTo>
                      <a:pt x="51" y="222"/>
                      <a:pt x="53" y="222"/>
                      <a:pt x="53" y="222"/>
                    </a:cubicBezTo>
                    <a:cubicBezTo>
                      <a:pt x="54" y="222"/>
                      <a:pt x="54" y="222"/>
                      <a:pt x="55" y="222"/>
                    </a:cubicBezTo>
                    <a:cubicBezTo>
                      <a:pt x="56" y="222"/>
                      <a:pt x="57" y="222"/>
                      <a:pt x="58" y="222"/>
                    </a:cubicBezTo>
                    <a:cubicBezTo>
                      <a:pt x="58" y="221"/>
                      <a:pt x="58" y="220"/>
                      <a:pt x="59" y="218"/>
                    </a:cubicBezTo>
                    <a:cubicBezTo>
                      <a:pt x="59" y="216"/>
                      <a:pt x="59" y="214"/>
                      <a:pt x="61" y="213"/>
                    </a:cubicBezTo>
                    <a:cubicBezTo>
                      <a:pt x="61" y="213"/>
                      <a:pt x="61" y="213"/>
                      <a:pt x="61" y="213"/>
                    </a:cubicBezTo>
                    <a:cubicBezTo>
                      <a:pt x="62" y="213"/>
                      <a:pt x="62" y="213"/>
                      <a:pt x="62" y="213"/>
                    </a:cubicBezTo>
                    <a:cubicBezTo>
                      <a:pt x="64" y="213"/>
                      <a:pt x="65" y="215"/>
                      <a:pt x="66" y="217"/>
                    </a:cubicBezTo>
                    <a:cubicBezTo>
                      <a:pt x="66" y="218"/>
                      <a:pt x="67" y="219"/>
                      <a:pt x="67" y="220"/>
                    </a:cubicBezTo>
                    <a:cubicBezTo>
                      <a:pt x="69" y="220"/>
                      <a:pt x="70" y="222"/>
                      <a:pt x="71" y="224"/>
                    </a:cubicBezTo>
                    <a:cubicBezTo>
                      <a:pt x="71" y="224"/>
                      <a:pt x="72" y="224"/>
                      <a:pt x="72" y="225"/>
                    </a:cubicBezTo>
                    <a:cubicBezTo>
                      <a:pt x="73" y="223"/>
                      <a:pt x="73" y="221"/>
                      <a:pt x="73" y="219"/>
                    </a:cubicBezTo>
                    <a:cubicBezTo>
                      <a:pt x="73" y="218"/>
                      <a:pt x="74" y="217"/>
                      <a:pt x="74" y="215"/>
                    </a:cubicBezTo>
                    <a:cubicBezTo>
                      <a:pt x="74" y="214"/>
                      <a:pt x="75" y="212"/>
                      <a:pt x="75" y="211"/>
                    </a:cubicBezTo>
                    <a:cubicBezTo>
                      <a:pt x="75" y="210"/>
                      <a:pt x="75" y="209"/>
                      <a:pt x="75" y="208"/>
                    </a:cubicBezTo>
                    <a:cubicBezTo>
                      <a:pt x="76" y="207"/>
                      <a:pt x="78" y="207"/>
                      <a:pt x="80" y="207"/>
                    </a:cubicBezTo>
                    <a:cubicBezTo>
                      <a:pt x="81" y="207"/>
                      <a:pt x="82" y="207"/>
                      <a:pt x="83" y="206"/>
                    </a:cubicBezTo>
                    <a:cubicBezTo>
                      <a:pt x="83" y="205"/>
                      <a:pt x="83" y="200"/>
                      <a:pt x="83" y="199"/>
                    </a:cubicBezTo>
                    <a:cubicBezTo>
                      <a:pt x="81" y="198"/>
                      <a:pt x="80" y="196"/>
                      <a:pt x="80" y="194"/>
                    </a:cubicBezTo>
                    <a:cubicBezTo>
                      <a:pt x="80" y="193"/>
                      <a:pt x="80" y="193"/>
                      <a:pt x="80" y="192"/>
                    </a:cubicBezTo>
                    <a:cubicBezTo>
                      <a:pt x="80" y="191"/>
                      <a:pt x="82" y="190"/>
                      <a:pt x="83" y="190"/>
                    </a:cubicBezTo>
                    <a:cubicBezTo>
                      <a:pt x="84" y="190"/>
                      <a:pt x="84" y="189"/>
                      <a:pt x="85" y="189"/>
                    </a:cubicBezTo>
                    <a:cubicBezTo>
                      <a:pt x="86" y="188"/>
                      <a:pt x="86" y="187"/>
                      <a:pt x="85" y="186"/>
                    </a:cubicBezTo>
                    <a:cubicBezTo>
                      <a:pt x="85" y="185"/>
                      <a:pt x="85" y="184"/>
                      <a:pt x="83" y="183"/>
                    </a:cubicBezTo>
                    <a:cubicBezTo>
                      <a:pt x="81" y="182"/>
                      <a:pt x="78" y="181"/>
                      <a:pt x="78" y="178"/>
                    </a:cubicBezTo>
                    <a:cubicBezTo>
                      <a:pt x="78" y="176"/>
                      <a:pt x="78" y="174"/>
                      <a:pt x="79" y="173"/>
                    </a:cubicBezTo>
                    <a:cubicBezTo>
                      <a:pt x="79" y="171"/>
                      <a:pt x="80" y="170"/>
                      <a:pt x="79" y="168"/>
                    </a:cubicBezTo>
                    <a:cubicBezTo>
                      <a:pt x="77" y="164"/>
                      <a:pt x="78" y="161"/>
                      <a:pt x="78" y="159"/>
                    </a:cubicBezTo>
                    <a:cubicBezTo>
                      <a:pt x="79" y="158"/>
                      <a:pt x="79" y="157"/>
                      <a:pt x="79" y="156"/>
                    </a:cubicBezTo>
                    <a:cubicBezTo>
                      <a:pt x="77" y="153"/>
                      <a:pt x="76" y="149"/>
                      <a:pt x="80" y="143"/>
                    </a:cubicBezTo>
                    <a:cubicBezTo>
                      <a:pt x="83" y="137"/>
                      <a:pt x="90" y="134"/>
                      <a:pt x="93" y="135"/>
                    </a:cubicBezTo>
                    <a:cubicBezTo>
                      <a:pt x="94" y="135"/>
                      <a:pt x="94" y="135"/>
                      <a:pt x="95" y="135"/>
                    </a:cubicBezTo>
                    <a:cubicBezTo>
                      <a:pt x="96" y="136"/>
                      <a:pt x="98" y="137"/>
                      <a:pt x="98" y="135"/>
                    </a:cubicBezTo>
                    <a:cubicBezTo>
                      <a:pt x="100" y="133"/>
                      <a:pt x="100" y="132"/>
                      <a:pt x="99" y="132"/>
                    </a:cubicBezTo>
                    <a:cubicBezTo>
                      <a:pt x="98" y="131"/>
                      <a:pt x="95" y="130"/>
                      <a:pt x="95" y="128"/>
                    </a:cubicBezTo>
                    <a:cubicBezTo>
                      <a:pt x="95" y="128"/>
                      <a:pt x="94" y="127"/>
                      <a:pt x="94" y="127"/>
                    </a:cubicBezTo>
                    <a:cubicBezTo>
                      <a:pt x="94" y="126"/>
                      <a:pt x="95" y="124"/>
                      <a:pt x="96" y="123"/>
                    </a:cubicBezTo>
                    <a:cubicBezTo>
                      <a:pt x="99" y="118"/>
                      <a:pt x="103" y="113"/>
                      <a:pt x="103" y="109"/>
                    </a:cubicBezTo>
                    <a:cubicBezTo>
                      <a:pt x="103" y="108"/>
                      <a:pt x="103" y="106"/>
                      <a:pt x="103" y="104"/>
                    </a:cubicBezTo>
                    <a:cubicBezTo>
                      <a:pt x="103" y="102"/>
                      <a:pt x="103" y="100"/>
                      <a:pt x="104" y="98"/>
                    </a:cubicBezTo>
                    <a:cubicBezTo>
                      <a:pt x="106" y="97"/>
                      <a:pt x="107" y="97"/>
                      <a:pt x="109" y="97"/>
                    </a:cubicBezTo>
                    <a:cubicBezTo>
                      <a:pt x="110" y="96"/>
                      <a:pt x="112" y="96"/>
                      <a:pt x="113" y="96"/>
                    </a:cubicBezTo>
                    <a:cubicBezTo>
                      <a:pt x="114" y="95"/>
                      <a:pt x="114" y="95"/>
                      <a:pt x="114" y="93"/>
                    </a:cubicBezTo>
                    <a:cubicBezTo>
                      <a:pt x="114" y="92"/>
                      <a:pt x="114" y="91"/>
                      <a:pt x="115" y="89"/>
                    </a:cubicBezTo>
                    <a:cubicBezTo>
                      <a:pt x="115" y="89"/>
                      <a:pt x="116" y="88"/>
                      <a:pt x="117" y="86"/>
                    </a:cubicBezTo>
                    <a:cubicBezTo>
                      <a:pt x="118" y="84"/>
                      <a:pt x="119" y="82"/>
                      <a:pt x="121" y="81"/>
                    </a:cubicBezTo>
                    <a:cubicBezTo>
                      <a:pt x="122" y="80"/>
                      <a:pt x="124" y="78"/>
                      <a:pt x="123" y="78"/>
                    </a:cubicBezTo>
                    <a:cubicBezTo>
                      <a:pt x="122" y="75"/>
                      <a:pt x="123" y="73"/>
                      <a:pt x="124" y="72"/>
                    </a:cubicBezTo>
                    <a:cubicBezTo>
                      <a:pt x="125" y="71"/>
                      <a:pt x="126" y="69"/>
                      <a:pt x="126" y="68"/>
                    </a:cubicBezTo>
                    <a:cubicBezTo>
                      <a:pt x="126" y="63"/>
                      <a:pt x="132" y="60"/>
                      <a:pt x="137" y="60"/>
                    </a:cubicBezTo>
                    <a:cubicBezTo>
                      <a:pt x="142" y="60"/>
                      <a:pt x="143" y="59"/>
                      <a:pt x="143" y="59"/>
                    </a:cubicBezTo>
                    <a:cubicBezTo>
                      <a:pt x="143" y="58"/>
                      <a:pt x="143" y="57"/>
                      <a:pt x="143" y="56"/>
                    </a:cubicBezTo>
                    <a:cubicBezTo>
                      <a:pt x="143" y="55"/>
                      <a:pt x="143" y="54"/>
                      <a:pt x="143" y="52"/>
                    </a:cubicBezTo>
                    <a:cubicBezTo>
                      <a:pt x="143" y="51"/>
                      <a:pt x="143" y="50"/>
                      <a:pt x="144" y="49"/>
                    </a:cubicBezTo>
                    <a:cubicBezTo>
                      <a:pt x="145" y="48"/>
                      <a:pt x="147" y="48"/>
                      <a:pt x="149" y="49"/>
                    </a:cubicBezTo>
                    <a:cubicBezTo>
                      <a:pt x="151" y="50"/>
                      <a:pt x="153" y="50"/>
                      <a:pt x="154" y="50"/>
                    </a:cubicBezTo>
                    <a:cubicBezTo>
                      <a:pt x="156" y="49"/>
                      <a:pt x="159" y="49"/>
                      <a:pt x="161" y="51"/>
                    </a:cubicBezTo>
                    <a:cubicBezTo>
                      <a:pt x="162" y="52"/>
                      <a:pt x="163" y="52"/>
                      <a:pt x="164" y="52"/>
                    </a:cubicBezTo>
                    <a:cubicBezTo>
                      <a:pt x="164" y="52"/>
                      <a:pt x="165" y="52"/>
                      <a:pt x="165" y="51"/>
                    </a:cubicBezTo>
                    <a:cubicBezTo>
                      <a:pt x="165" y="45"/>
                      <a:pt x="167" y="40"/>
                      <a:pt x="172" y="40"/>
                    </a:cubicBezTo>
                    <a:cubicBezTo>
                      <a:pt x="172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4" y="40"/>
                      <a:pt x="174" y="40"/>
                      <a:pt x="174" y="40"/>
                    </a:cubicBezTo>
                    <a:cubicBezTo>
                      <a:pt x="174" y="40"/>
                      <a:pt x="174" y="40"/>
                      <a:pt x="174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 dirty="0">
                  <a:latin typeface="Raleway" pitchFamily="34" charset="0" panose="020B0503030101060003"/>
                </a:endParaRPr>
              </a:p>
            </p:txBody>
          </p:sp>
          <p:sp>
            <p:nvSpPr>
              <p:cNvPr id="2150" name="Freeform 1222"/>
              <p:cNvSpPr/>
              <p:nvPr/>
            </p:nvSpPr>
            <p:spPr bwMode="auto">
              <a:xfrm>
                <a:off x="2765" y="3147"/>
                <a:ext cx="19" cy="12"/>
              </a:xfrm>
              <a:custGeom>
                <a:avLst/>
                <a:rect l="l" t="t" r="r" b="b"/>
                <a:pathLst>
                  <a:path w="20" h="12">
                    <a:moveTo>
                      <a:pt x="19" y="8"/>
                    </a:moveTo>
                    <a:cubicBezTo>
                      <a:pt x="20" y="7"/>
                      <a:pt x="20" y="6"/>
                      <a:pt x="20" y="5"/>
                    </a:cubicBezTo>
                    <a:cubicBezTo>
                      <a:pt x="19" y="5"/>
                      <a:pt x="17" y="4"/>
                      <a:pt x="16" y="4"/>
                    </a:cubicBezTo>
                    <a:cubicBezTo>
                      <a:pt x="16" y="4"/>
                      <a:pt x="15" y="4"/>
                      <a:pt x="14" y="4"/>
                    </a:cubicBezTo>
                    <a:cubicBezTo>
                      <a:pt x="12" y="4"/>
                      <a:pt x="9" y="2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4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7"/>
                      <a:pt x="2" y="8"/>
                      <a:pt x="2" y="9"/>
                    </a:cubicBezTo>
                    <a:cubicBezTo>
                      <a:pt x="2" y="10"/>
                      <a:pt x="1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5" y="11"/>
                      <a:pt x="12" y="12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1"/>
                      <a:pt x="18" y="11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0"/>
                      <a:pt x="19" y="9"/>
                      <a:pt x="19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51" name="Freeform 1223"/>
              <p:cNvSpPr/>
              <p:nvPr/>
            </p:nvSpPr>
            <p:spPr bwMode="auto">
              <a:xfrm>
                <a:off x="2633" y="3347"/>
                <a:ext cx="15" cy="25"/>
              </a:xfrm>
              <a:custGeom>
                <a:avLst/>
                <a:rect l="l" t="t" r="r" b="b"/>
                <a:pathLst>
                  <a:path w="16" h="26">
                    <a:moveTo>
                      <a:pt x="5" y="17"/>
                    </a:moveTo>
                    <a:cubicBezTo>
                      <a:pt x="4" y="21"/>
                      <a:pt x="5" y="25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9" y="23"/>
                      <a:pt x="10" y="23"/>
                      <a:pt x="12" y="22"/>
                    </a:cubicBezTo>
                    <a:cubicBezTo>
                      <a:pt x="13" y="22"/>
                      <a:pt x="13" y="22"/>
                      <a:pt x="14" y="21"/>
                    </a:cubicBezTo>
                    <a:cubicBezTo>
                      <a:pt x="15" y="20"/>
                      <a:pt x="15" y="16"/>
                      <a:pt x="15" y="13"/>
                    </a:cubicBezTo>
                    <a:cubicBezTo>
                      <a:pt x="15" y="10"/>
                      <a:pt x="15" y="6"/>
                      <a:pt x="15" y="4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4" y="0"/>
                      <a:pt x="10" y="0"/>
                      <a:pt x="8" y="1"/>
                    </a:cubicBezTo>
                    <a:cubicBezTo>
                      <a:pt x="7" y="3"/>
                      <a:pt x="5" y="3"/>
                      <a:pt x="3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3"/>
                      <a:pt x="1" y="5"/>
                      <a:pt x="2" y="6"/>
                    </a:cubicBezTo>
                    <a:cubicBezTo>
                      <a:pt x="4" y="9"/>
                      <a:pt x="6" y="13"/>
                      <a:pt x="5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52" name="Freeform 1224"/>
              <p:cNvSpPr/>
              <p:nvPr/>
            </p:nvSpPr>
            <p:spPr bwMode="auto">
              <a:xfrm>
                <a:off x="2619" y="3267"/>
                <a:ext cx="119" cy="115"/>
              </a:xfrm>
              <a:custGeom>
                <a:avLst/>
                <a:rect l="l" t="t" r="r" b="b"/>
                <a:pathLst>
                  <a:path w="124" h="120">
                    <a:moveTo>
                      <a:pt x="65" y="6"/>
                    </a:moveTo>
                    <a:cubicBezTo>
                      <a:pt x="65" y="6"/>
                      <a:pt x="64" y="6"/>
                      <a:pt x="64" y="6"/>
                    </a:cubicBezTo>
                    <a:cubicBezTo>
                      <a:pt x="64" y="6"/>
                      <a:pt x="64" y="5"/>
                      <a:pt x="63" y="5"/>
                    </a:cubicBezTo>
                    <a:cubicBezTo>
                      <a:pt x="63" y="5"/>
                      <a:pt x="63" y="5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0" y="4"/>
                      <a:pt x="59" y="2"/>
                      <a:pt x="59" y="1"/>
                    </a:cubicBezTo>
                    <a:cubicBezTo>
                      <a:pt x="59" y="0"/>
                      <a:pt x="59" y="0"/>
                      <a:pt x="58" y="0"/>
                    </a:cubicBezTo>
                    <a:cubicBezTo>
                      <a:pt x="58" y="0"/>
                      <a:pt x="57" y="0"/>
                      <a:pt x="56" y="0"/>
                    </a:cubicBezTo>
                    <a:cubicBezTo>
                      <a:pt x="54" y="0"/>
                      <a:pt x="52" y="1"/>
                      <a:pt x="52" y="1"/>
                    </a:cubicBezTo>
                    <a:cubicBezTo>
                      <a:pt x="51" y="1"/>
                      <a:pt x="51" y="2"/>
                      <a:pt x="50" y="2"/>
                    </a:cubicBezTo>
                    <a:cubicBezTo>
                      <a:pt x="48" y="3"/>
                      <a:pt x="47" y="4"/>
                      <a:pt x="45" y="4"/>
                    </a:cubicBezTo>
                    <a:cubicBezTo>
                      <a:pt x="44" y="4"/>
                      <a:pt x="43" y="4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6"/>
                      <a:pt x="40" y="8"/>
                      <a:pt x="38" y="8"/>
                    </a:cubicBezTo>
                    <a:cubicBezTo>
                      <a:pt x="38" y="8"/>
                      <a:pt x="38" y="8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9"/>
                      <a:pt x="35" y="11"/>
                      <a:pt x="33" y="11"/>
                    </a:cubicBezTo>
                    <a:cubicBezTo>
                      <a:pt x="31" y="11"/>
                      <a:pt x="30" y="10"/>
                      <a:pt x="29" y="10"/>
                    </a:cubicBezTo>
                    <a:cubicBezTo>
                      <a:pt x="29" y="10"/>
                      <a:pt x="28" y="10"/>
                      <a:pt x="28" y="11"/>
                    </a:cubicBezTo>
                    <a:cubicBezTo>
                      <a:pt x="28" y="12"/>
                      <a:pt x="28" y="13"/>
                      <a:pt x="28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7"/>
                      <a:pt x="25" y="17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3" y="17"/>
                      <a:pt x="22" y="17"/>
                      <a:pt x="21" y="16"/>
                    </a:cubicBezTo>
                    <a:cubicBezTo>
                      <a:pt x="20" y="15"/>
                      <a:pt x="19" y="13"/>
                      <a:pt x="17" y="11"/>
                    </a:cubicBezTo>
                    <a:cubicBezTo>
                      <a:pt x="17" y="11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5" y="13"/>
                      <a:pt x="14" y="17"/>
                      <a:pt x="11" y="17"/>
                    </a:cubicBezTo>
                    <a:cubicBezTo>
                      <a:pt x="11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9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7" y="17"/>
                      <a:pt x="7" y="17"/>
                      <a:pt x="6" y="17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17"/>
                      <a:pt x="4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20"/>
                      <a:pt x="5" y="21"/>
                      <a:pt x="5" y="22"/>
                    </a:cubicBezTo>
                    <a:cubicBezTo>
                      <a:pt x="5" y="24"/>
                      <a:pt x="3" y="26"/>
                      <a:pt x="1" y="27"/>
                    </a:cubicBezTo>
                    <a:cubicBezTo>
                      <a:pt x="1" y="27"/>
                      <a:pt x="0" y="28"/>
                      <a:pt x="0" y="28"/>
                    </a:cubicBezTo>
                    <a:cubicBezTo>
                      <a:pt x="0" y="28"/>
                      <a:pt x="1" y="28"/>
                      <a:pt x="1" y="29"/>
                    </a:cubicBezTo>
                    <a:cubicBezTo>
                      <a:pt x="3" y="30"/>
                      <a:pt x="5" y="32"/>
                      <a:pt x="3" y="35"/>
                    </a:cubicBezTo>
                    <a:cubicBezTo>
                      <a:pt x="3" y="35"/>
                      <a:pt x="3" y="35"/>
                      <a:pt x="2" y="36"/>
                    </a:cubicBezTo>
                    <a:cubicBezTo>
                      <a:pt x="2" y="36"/>
                      <a:pt x="2" y="36"/>
                      <a:pt x="3" y="37"/>
                    </a:cubicBezTo>
                    <a:cubicBezTo>
                      <a:pt x="3" y="37"/>
                      <a:pt x="3" y="37"/>
                      <a:pt x="4" y="37"/>
                    </a:cubicBezTo>
                    <a:cubicBezTo>
                      <a:pt x="4" y="37"/>
                      <a:pt x="5" y="37"/>
                      <a:pt x="6" y="38"/>
                    </a:cubicBezTo>
                    <a:cubicBezTo>
                      <a:pt x="8" y="38"/>
                      <a:pt x="10" y="38"/>
                      <a:pt x="11" y="39"/>
                    </a:cubicBezTo>
                    <a:cubicBezTo>
                      <a:pt x="11" y="40"/>
                      <a:pt x="11" y="41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2" y="42"/>
                      <a:pt x="12" y="42"/>
                    </a:cubicBezTo>
                    <a:cubicBezTo>
                      <a:pt x="13" y="41"/>
                      <a:pt x="13" y="41"/>
                      <a:pt x="14" y="40"/>
                    </a:cubicBezTo>
                    <a:cubicBezTo>
                      <a:pt x="15" y="38"/>
                      <a:pt x="16" y="36"/>
                      <a:pt x="20" y="35"/>
                    </a:cubicBezTo>
                    <a:cubicBezTo>
                      <a:pt x="21" y="35"/>
                      <a:pt x="22" y="34"/>
                      <a:pt x="23" y="34"/>
                    </a:cubicBezTo>
                    <a:cubicBezTo>
                      <a:pt x="30" y="34"/>
                      <a:pt x="36" y="39"/>
                      <a:pt x="38" y="42"/>
                    </a:cubicBezTo>
                    <a:cubicBezTo>
                      <a:pt x="39" y="43"/>
                      <a:pt x="39" y="44"/>
                      <a:pt x="40" y="44"/>
                    </a:cubicBezTo>
                    <a:cubicBezTo>
                      <a:pt x="41" y="46"/>
                      <a:pt x="42" y="47"/>
                      <a:pt x="42" y="50"/>
                    </a:cubicBezTo>
                    <a:cubicBezTo>
                      <a:pt x="43" y="52"/>
                      <a:pt x="44" y="57"/>
                      <a:pt x="52" y="62"/>
                    </a:cubicBezTo>
                    <a:cubicBezTo>
                      <a:pt x="57" y="65"/>
                      <a:pt x="60" y="68"/>
                      <a:pt x="62" y="71"/>
                    </a:cubicBezTo>
                    <a:cubicBezTo>
                      <a:pt x="64" y="73"/>
                      <a:pt x="66" y="74"/>
                      <a:pt x="67" y="75"/>
                    </a:cubicBezTo>
                    <a:cubicBezTo>
                      <a:pt x="69" y="76"/>
                      <a:pt x="70" y="76"/>
                      <a:pt x="72" y="77"/>
                    </a:cubicBezTo>
                    <a:cubicBezTo>
                      <a:pt x="74" y="77"/>
                      <a:pt x="77" y="78"/>
                      <a:pt x="79" y="80"/>
                    </a:cubicBezTo>
                    <a:cubicBezTo>
                      <a:pt x="81" y="83"/>
                      <a:pt x="84" y="85"/>
                      <a:pt x="88" y="86"/>
                    </a:cubicBezTo>
                    <a:cubicBezTo>
                      <a:pt x="90" y="87"/>
                      <a:pt x="91" y="89"/>
                      <a:pt x="92" y="90"/>
                    </a:cubicBezTo>
                    <a:cubicBezTo>
                      <a:pt x="93" y="92"/>
                      <a:pt x="94" y="93"/>
                      <a:pt x="95" y="93"/>
                    </a:cubicBezTo>
                    <a:cubicBezTo>
                      <a:pt x="99" y="93"/>
                      <a:pt x="99" y="96"/>
                      <a:pt x="99" y="98"/>
                    </a:cubicBezTo>
                    <a:cubicBezTo>
                      <a:pt x="99" y="99"/>
                      <a:pt x="100" y="99"/>
                      <a:pt x="100" y="100"/>
                    </a:cubicBezTo>
                    <a:cubicBezTo>
                      <a:pt x="103" y="104"/>
                      <a:pt x="104" y="111"/>
                      <a:pt x="101" y="115"/>
                    </a:cubicBezTo>
                    <a:cubicBezTo>
                      <a:pt x="100" y="116"/>
                      <a:pt x="100" y="119"/>
                      <a:pt x="100" y="120"/>
                    </a:cubicBezTo>
                    <a:cubicBezTo>
                      <a:pt x="101" y="118"/>
                      <a:pt x="103" y="115"/>
                      <a:pt x="103" y="113"/>
                    </a:cubicBezTo>
                    <a:cubicBezTo>
                      <a:pt x="104" y="110"/>
                      <a:pt x="105" y="109"/>
                      <a:pt x="107" y="108"/>
                    </a:cubicBezTo>
                    <a:cubicBezTo>
                      <a:pt x="108" y="107"/>
                      <a:pt x="109" y="107"/>
                      <a:pt x="110" y="105"/>
                    </a:cubicBezTo>
                    <a:cubicBezTo>
                      <a:pt x="110" y="105"/>
                      <a:pt x="110" y="105"/>
                      <a:pt x="110" y="105"/>
                    </a:cubicBezTo>
                    <a:cubicBezTo>
                      <a:pt x="110" y="105"/>
                      <a:pt x="109" y="104"/>
                      <a:pt x="109" y="104"/>
                    </a:cubicBezTo>
                    <a:cubicBezTo>
                      <a:pt x="107" y="103"/>
                      <a:pt x="105" y="101"/>
                      <a:pt x="105" y="98"/>
                    </a:cubicBezTo>
                    <a:cubicBezTo>
                      <a:pt x="104" y="96"/>
                      <a:pt x="105" y="94"/>
                      <a:pt x="106" y="93"/>
                    </a:cubicBezTo>
                    <a:cubicBezTo>
                      <a:pt x="108" y="89"/>
                      <a:pt x="114" y="88"/>
                      <a:pt x="118" y="91"/>
                    </a:cubicBezTo>
                    <a:cubicBezTo>
                      <a:pt x="119" y="92"/>
                      <a:pt x="120" y="92"/>
                      <a:pt x="121" y="93"/>
                    </a:cubicBezTo>
                    <a:cubicBezTo>
                      <a:pt x="122" y="93"/>
                      <a:pt x="123" y="94"/>
                      <a:pt x="124" y="95"/>
                    </a:cubicBezTo>
                    <a:cubicBezTo>
                      <a:pt x="124" y="94"/>
                      <a:pt x="124" y="94"/>
                      <a:pt x="124" y="93"/>
                    </a:cubicBezTo>
                    <a:cubicBezTo>
                      <a:pt x="124" y="90"/>
                      <a:pt x="112" y="84"/>
                      <a:pt x="107" y="82"/>
                    </a:cubicBezTo>
                    <a:cubicBezTo>
                      <a:pt x="105" y="81"/>
                      <a:pt x="104" y="80"/>
                      <a:pt x="103" y="79"/>
                    </a:cubicBezTo>
                    <a:cubicBezTo>
                      <a:pt x="100" y="78"/>
                      <a:pt x="99" y="76"/>
                      <a:pt x="99" y="75"/>
                    </a:cubicBezTo>
                    <a:cubicBezTo>
                      <a:pt x="98" y="73"/>
                      <a:pt x="98" y="73"/>
                      <a:pt x="96" y="73"/>
                    </a:cubicBezTo>
                    <a:cubicBezTo>
                      <a:pt x="95" y="73"/>
                      <a:pt x="95" y="73"/>
                      <a:pt x="95" y="73"/>
                    </a:cubicBezTo>
                    <a:cubicBezTo>
                      <a:pt x="87" y="73"/>
                      <a:pt x="78" y="64"/>
                      <a:pt x="76" y="53"/>
                    </a:cubicBezTo>
                    <a:cubicBezTo>
                      <a:pt x="75" y="48"/>
                      <a:pt x="71" y="46"/>
                      <a:pt x="67" y="44"/>
                    </a:cubicBezTo>
                    <a:cubicBezTo>
                      <a:pt x="64" y="42"/>
                      <a:pt x="61" y="41"/>
                      <a:pt x="60" y="38"/>
                    </a:cubicBezTo>
                    <a:cubicBezTo>
                      <a:pt x="58" y="34"/>
                      <a:pt x="59" y="31"/>
                      <a:pt x="60" y="30"/>
                    </a:cubicBezTo>
                    <a:cubicBezTo>
                      <a:pt x="61" y="28"/>
                      <a:pt x="61" y="28"/>
                      <a:pt x="60" y="26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1" y="20"/>
                      <a:pt x="63" y="19"/>
                      <a:pt x="65" y="18"/>
                    </a:cubicBezTo>
                    <a:cubicBezTo>
                      <a:pt x="65" y="17"/>
                      <a:pt x="65" y="16"/>
                      <a:pt x="65" y="16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65" y="14"/>
                      <a:pt x="65" y="12"/>
                      <a:pt x="65" y="11"/>
                    </a:cubicBezTo>
                    <a:cubicBezTo>
                      <a:pt x="65" y="11"/>
                      <a:pt x="65" y="11"/>
                      <a:pt x="65" y="10"/>
                    </a:cubicBezTo>
                    <a:cubicBezTo>
                      <a:pt x="65" y="9"/>
                      <a:pt x="65" y="8"/>
                      <a:pt x="65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53" name="Freeform 1225"/>
              <p:cNvSpPr/>
              <p:nvPr/>
            </p:nvSpPr>
            <p:spPr bwMode="auto">
              <a:xfrm>
                <a:off x="2681" y="3384"/>
                <a:ext cx="26" cy="17"/>
              </a:xfrm>
              <a:custGeom>
                <a:avLst/>
                <a:rect l="l" t="t" r="r" b="b"/>
                <a:pathLst>
                  <a:path w="27" h="18">
                    <a:moveTo>
                      <a:pt x="24" y="15"/>
                    </a:moveTo>
                    <a:cubicBezTo>
                      <a:pt x="24" y="15"/>
                      <a:pt x="24" y="14"/>
                      <a:pt x="24" y="10"/>
                    </a:cubicBezTo>
                    <a:cubicBezTo>
                      <a:pt x="23" y="6"/>
                      <a:pt x="26" y="2"/>
                      <a:pt x="27" y="0"/>
                    </a:cubicBezTo>
                    <a:cubicBezTo>
                      <a:pt x="26" y="0"/>
                      <a:pt x="24" y="0"/>
                      <a:pt x="22" y="1"/>
                    </a:cubicBezTo>
                    <a:cubicBezTo>
                      <a:pt x="15" y="2"/>
                      <a:pt x="11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0"/>
                      <a:pt x="0" y="2"/>
                      <a:pt x="0" y="3"/>
                    </a:cubicBezTo>
                    <a:cubicBezTo>
                      <a:pt x="0" y="3"/>
                      <a:pt x="2" y="5"/>
                      <a:pt x="10" y="8"/>
                    </a:cubicBezTo>
                    <a:cubicBezTo>
                      <a:pt x="16" y="9"/>
                      <a:pt x="18" y="12"/>
                      <a:pt x="20" y="14"/>
                    </a:cubicBezTo>
                    <a:cubicBezTo>
                      <a:pt x="21" y="15"/>
                      <a:pt x="22" y="16"/>
                      <a:pt x="23" y="16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6"/>
                      <a:pt x="24" y="15"/>
                      <a:pt x="2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2154" name="Freeform 1226"/>
              <p:cNvSpPr/>
              <p:nvPr/>
            </p:nvSpPr>
            <p:spPr bwMode="auto">
              <a:xfrm>
                <a:off x="2745" y="3279"/>
                <a:ext cx="38" cy="49"/>
              </a:xfrm>
              <a:custGeom>
                <a:avLst/>
                <a:rect l="l" t="t" r="r" b="b"/>
                <a:pathLst>
                  <a:path w="40" h="52">
                    <a:moveTo>
                      <a:pt x="12" y="48"/>
                    </a:moveTo>
                    <a:cubicBezTo>
                      <a:pt x="14" y="49"/>
                      <a:pt x="17" y="51"/>
                      <a:pt x="19" y="52"/>
                    </a:cubicBezTo>
                    <a:cubicBezTo>
                      <a:pt x="19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1" y="52"/>
                      <a:pt x="22" y="51"/>
                      <a:pt x="22" y="51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3" y="51"/>
                      <a:pt x="24" y="51"/>
                      <a:pt x="24" y="51"/>
                    </a:cubicBezTo>
                    <a:cubicBezTo>
                      <a:pt x="24" y="51"/>
                      <a:pt x="25" y="51"/>
                      <a:pt x="25" y="51"/>
                    </a:cubicBezTo>
                    <a:cubicBezTo>
                      <a:pt x="25" y="51"/>
                      <a:pt x="26" y="51"/>
                      <a:pt x="27" y="50"/>
                    </a:cubicBezTo>
                    <a:cubicBezTo>
                      <a:pt x="27" y="50"/>
                      <a:pt x="27" y="50"/>
                      <a:pt x="28" y="50"/>
                    </a:cubicBezTo>
                    <a:cubicBezTo>
                      <a:pt x="28" y="50"/>
                      <a:pt x="29" y="50"/>
                      <a:pt x="29" y="50"/>
                    </a:cubicBezTo>
                    <a:cubicBezTo>
                      <a:pt x="29" y="50"/>
                      <a:pt x="30" y="50"/>
                      <a:pt x="30" y="50"/>
                    </a:cubicBezTo>
                    <a:cubicBezTo>
                      <a:pt x="31" y="50"/>
                      <a:pt x="31" y="50"/>
                      <a:pt x="32" y="50"/>
                    </a:cubicBezTo>
                    <a:cubicBezTo>
                      <a:pt x="32" y="49"/>
                      <a:pt x="33" y="49"/>
                      <a:pt x="33" y="49"/>
                    </a:cubicBezTo>
                    <a:cubicBezTo>
                      <a:pt x="33" y="49"/>
                      <a:pt x="34" y="49"/>
                      <a:pt x="34" y="49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6" y="49"/>
                      <a:pt x="36" y="49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7"/>
                    </a:cubicBezTo>
                    <a:cubicBezTo>
                      <a:pt x="36" y="46"/>
                      <a:pt x="37" y="44"/>
                      <a:pt x="38" y="43"/>
                    </a:cubicBezTo>
                    <a:cubicBezTo>
                      <a:pt x="39" y="42"/>
                      <a:pt x="39" y="41"/>
                      <a:pt x="40" y="41"/>
                    </a:cubicBezTo>
                    <a:cubicBezTo>
                      <a:pt x="40" y="40"/>
                      <a:pt x="38" y="38"/>
                      <a:pt x="37" y="37"/>
                    </a:cubicBezTo>
                    <a:cubicBezTo>
                      <a:pt x="35" y="35"/>
                      <a:pt x="34" y="33"/>
                      <a:pt x="35" y="31"/>
                    </a:cubicBezTo>
                    <a:cubicBezTo>
                      <a:pt x="35" y="29"/>
                      <a:pt x="36" y="27"/>
                      <a:pt x="37" y="26"/>
                    </a:cubicBezTo>
                    <a:cubicBezTo>
                      <a:pt x="37" y="26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4"/>
                      <a:pt x="37" y="23"/>
                      <a:pt x="37" y="22"/>
                    </a:cubicBezTo>
                    <a:cubicBezTo>
                      <a:pt x="35" y="21"/>
                      <a:pt x="30" y="21"/>
                      <a:pt x="28" y="20"/>
                    </a:cubicBezTo>
                    <a:cubicBezTo>
                      <a:pt x="27" y="20"/>
                      <a:pt x="26" y="20"/>
                      <a:pt x="26" y="20"/>
                    </a:cubicBezTo>
                    <a:cubicBezTo>
                      <a:pt x="23" y="19"/>
                      <a:pt x="24" y="16"/>
                      <a:pt x="24" y="15"/>
                    </a:cubicBezTo>
                    <a:cubicBezTo>
                      <a:pt x="24" y="14"/>
                      <a:pt x="24" y="13"/>
                      <a:pt x="24" y="13"/>
                    </a:cubicBezTo>
                    <a:cubicBezTo>
                      <a:pt x="21" y="13"/>
                      <a:pt x="19" y="10"/>
                      <a:pt x="19" y="7"/>
                    </a:cubicBezTo>
                    <a:cubicBezTo>
                      <a:pt x="19" y="7"/>
                      <a:pt x="19" y="7"/>
                      <a:pt x="19" y="6"/>
                    </a:cubicBezTo>
                    <a:cubicBezTo>
                      <a:pt x="18" y="6"/>
                      <a:pt x="18" y="5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6" y="4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1"/>
                      <a:pt x="3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5" y="8"/>
                      <a:pt x="5" y="11"/>
                      <a:pt x="5" y="13"/>
                    </a:cubicBezTo>
                    <a:cubicBezTo>
                      <a:pt x="5" y="14"/>
                      <a:pt x="5" y="15"/>
                      <a:pt x="6" y="16"/>
                    </a:cubicBezTo>
                    <a:cubicBezTo>
                      <a:pt x="6" y="16"/>
                      <a:pt x="6" y="16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5"/>
                      <a:pt x="7" y="27"/>
                      <a:pt x="7" y="29"/>
                    </a:cubicBezTo>
                    <a:cubicBezTo>
                      <a:pt x="6" y="29"/>
                      <a:pt x="6" y="30"/>
                      <a:pt x="6" y="30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3"/>
                      <a:pt x="6" y="33"/>
                      <a:pt x="6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34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6"/>
                      <a:pt x="2" y="37"/>
                      <a:pt x="2" y="38"/>
                    </a:cubicBezTo>
                    <a:cubicBezTo>
                      <a:pt x="2" y="38"/>
                      <a:pt x="2" y="38"/>
                      <a:pt x="2" y="39"/>
                    </a:cubicBezTo>
                    <a:cubicBezTo>
                      <a:pt x="2" y="39"/>
                      <a:pt x="3" y="39"/>
                      <a:pt x="3" y="39"/>
                    </a:cubicBezTo>
                    <a:cubicBezTo>
                      <a:pt x="3" y="40"/>
                      <a:pt x="4" y="40"/>
                      <a:pt x="4" y="41"/>
                    </a:cubicBezTo>
                    <a:cubicBezTo>
                      <a:pt x="4" y="41"/>
                      <a:pt x="5" y="42"/>
                      <a:pt x="5" y="42"/>
                    </a:cubicBezTo>
                    <a:cubicBezTo>
                      <a:pt x="6" y="43"/>
                      <a:pt x="6" y="43"/>
                      <a:pt x="7" y="44"/>
                    </a:cubicBezTo>
                    <a:cubicBezTo>
                      <a:pt x="7" y="44"/>
                      <a:pt x="7" y="45"/>
                      <a:pt x="8" y="45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9" y="46"/>
                      <a:pt x="10" y="47"/>
                      <a:pt x="12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</p:grpSp>
        <p:grpSp>
          <p:nvGrpSpPr>
            <p:cNvPr id="1122" name="Group 1229"/>
            <p:cNvGrpSpPr>
              <a:grpSpLocks noChangeAspect="1"/>
            </p:cNvGrpSpPr>
            <p:nvPr/>
          </p:nvGrpSpPr>
          <p:grpSpPr bwMode="auto">
            <a:xfrm>
              <a:off x="5408263" y="3991801"/>
              <a:ext cx="1605380" cy="1880189"/>
              <a:chOff x="1483" y="2550"/>
              <a:chExt cx="729" cy="816"/>
            </a:xfrm>
            <a:grpFill/>
          </p:grpSpPr>
          <p:grpSp>
            <p:nvGrpSpPr>
              <p:cNvPr id="1491" name="Group 1430"/>
              <p:cNvGrpSpPr/>
              <p:nvPr/>
            </p:nvGrpSpPr>
            <p:grpSpPr bwMode="auto">
              <a:xfrm>
                <a:off x="1483" y="2550"/>
                <a:ext cx="729" cy="816"/>
                <a:chOff x="1483" y="2550"/>
                <a:chExt cx="729" cy="816"/>
              </a:xfrm>
              <a:grpFill/>
            </p:grpSpPr>
            <p:sp>
              <p:nvSpPr>
                <p:cNvPr id="1915" name="Freeform 1230"/>
                <p:cNvSpPr/>
                <p:nvPr/>
              </p:nvSpPr>
              <p:spPr bwMode="auto">
                <a:xfrm>
                  <a:off x="1912" y="3168"/>
                  <a:ext cx="17" cy="6"/>
                </a:xfrm>
                <a:custGeom>
                  <a:avLst/>
                  <a:rect l="l" t="t" r="r" b="b"/>
                  <a:pathLst>
                    <a:path w="18" h="6">
                      <a:moveTo>
                        <a:pt x="18" y="0"/>
                      </a:moveTo>
                      <a:cubicBezTo>
                        <a:pt x="17" y="0"/>
                        <a:pt x="17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5" y="0"/>
                        <a:pt x="15" y="0"/>
                        <a:pt x="14" y="0"/>
                      </a:cubicBezTo>
                      <a:cubicBezTo>
                        <a:pt x="11" y="0"/>
                        <a:pt x="7" y="0"/>
                        <a:pt x="4" y="1"/>
                      </a:cubicBez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3" y="1"/>
                        <a:pt x="3" y="1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3"/>
                        <a:pt x="2" y="3"/>
                        <a:pt x="3" y="4"/>
                      </a:cubicBezTo>
                      <a:cubicBezTo>
                        <a:pt x="3" y="5"/>
                        <a:pt x="4" y="5"/>
                        <a:pt x="4" y="6"/>
                      </a:cubicBezTo>
                      <a:cubicBezTo>
                        <a:pt x="6" y="4"/>
                        <a:pt x="9" y="1"/>
                        <a:pt x="13" y="1"/>
                      </a:cubicBezTo>
                      <a:cubicBezTo>
                        <a:pt x="13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5" y="1"/>
                      </a:cubicBezTo>
                      <a:cubicBezTo>
                        <a:pt x="15" y="1"/>
                        <a:pt x="15" y="1"/>
                        <a:pt x="16" y="1"/>
                      </a:cubicBezTo>
                      <a:cubicBezTo>
                        <a:pt x="16" y="1"/>
                        <a:pt x="16" y="0"/>
                        <a:pt x="16" y="0"/>
                      </a:cubicBezTo>
                      <a:cubicBezTo>
                        <a:pt x="16" y="0"/>
                        <a:pt x="17" y="0"/>
                        <a:pt x="17" y="0"/>
                      </a:cubicBezTo>
                      <a:cubicBezTo>
                        <a:pt x="17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6" name="Freeform 1231"/>
                <p:cNvSpPr/>
                <p:nvPr/>
              </p:nvSpPr>
              <p:spPr bwMode="auto">
                <a:xfrm>
                  <a:off x="1797" y="3162"/>
                  <a:ext cx="104" cy="132"/>
                </a:xfrm>
                <a:custGeom>
                  <a:avLst/>
                  <a:rect l="l" t="t" r="r" b="b"/>
                  <a:pathLst>
                    <a:path w="109" h="138">
                      <a:moveTo>
                        <a:pt x="82" y="58"/>
                      </a:moveTo>
                      <a:cubicBezTo>
                        <a:pt x="82" y="55"/>
                        <a:pt x="86" y="54"/>
                        <a:pt x="89" y="54"/>
                      </a:cubicBezTo>
                      <a:cubicBezTo>
                        <a:pt x="90" y="54"/>
                        <a:pt x="93" y="54"/>
                        <a:pt x="94" y="53"/>
                      </a:cubicBezTo>
                      <a:cubicBezTo>
                        <a:pt x="94" y="13"/>
                        <a:pt x="94" y="13"/>
                        <a:pt x="94" y="13"/>
                      </a:cubicBezTo>
                      <a:cubicBezTo>
                        <a:pt x="96" y="13"/>
                        <a:pt x="96" y="13"/>
                        <a:pt x="96" y="13"/>
                      </a:cubicBezTo>
                      <a:cubicBezTo>
                        <a:pt x="99" y="12"/>
                        <a:pt x="104" y="12"/>
                        <a:pt x="106" y="11"/>
                      </a:cubicBezTo>
                      <a:cubicBezTo>
                        <a:pt x="106" y="11"/>
                        <a:pt x="107" y="11"/>
                        <a:pt x="109" y="10"/>
                      </a:cubicBezTo>
                      <a:cubicBezTo>
                        <a:pt x="109" y="10"/>
                        <a:pt x="109" y="10"/>
                        <a:pt x="109" y="10"/>
                      </a:cubicBezTo>
                      <a:cubicBezTo>
                        <a:pt x="109" y="10"/>
                        <a:pt x="109" y="10"/>
                        <a:pt x="109" y="10"/>
                      </a:cubicBezTo>
                      <a:cubicBezTo>
                        <a:pt x="108" y="10"/>
                        <a:pt x="107" y="10"/>
                        <a:pt x="107" y="10"/>
                      </a:cubicBezTo>
                      <a:cubicBezTo>
                        <a:pt x="106" y="10"/>
                        <a:pt x="106" y="10"/>
                        <a:pt x="106" y="10"/>
                      </a:cubicBezTo>
                      <a:cubicBezTo>
                        <a:pt x="105" y="10"/>
                        <a:pt x="104" y="10"/>
                        <a:pt x="103" y="10"/>
                      </a:cubicBezTo>
                      <a:cubicBezTo>
                        <a:pt x="101" y="10"/>
                        <a:pt x="99" y="10"/>
                        <a:pt x="98" y="9"/>
                      </a:cubicBezTo>
                      <a:cubicBezTo>
                        <a:pt x="98" y="9"/>
                        <a:pt x="96" y="9"/>
                        <a:pt x="91" y="9"/>
                      </a:cubicBezTo>
                      <a:cubicBezTo>
                        <a:pt x="83" y="9"/>
                        <a:pt x="74" y="10"/>
                        <a:pt x="74" y="10"/>
                      </a:cubicBezTo>
                      <a:cubicBezTo>
                        <a:pt x="73" y="10"/>
                        <a:pt x="73" y="10"/>
                        <a:pt x="73" y="10"/>
                      </a:cubicBezTo>
                      <a:cubicBezTo>
                        <a:pt x="69" y="6"/>
                        <a:pt x="69" y="6"/>
                        <a:pt x="69" y="6"/>
                      </a:cubicBezTo>
                      <a:cubicBezTo>
                        <a:pt x="31" y="6"/>
                        <a:pt x="31" y="6"/>
                        <a:pt x="31" y="6"/>
                      </a:cubicBezTo>
                      <a:cubicBezTo>
                        <a:pt x="27" y="6"/>
                        <a:pt x="24" y="5"/>
                        <a:pt x="20" y="3"/>
                      </a:cubicBezTo>
                      <a:cubicBezTo>
                        <a:pt x="17" y="1"/>
                        <a:pt x="14" y="1"/>
                        <a:pt x="11" y="2"/>
                      </a:cubicBezTo>
                      <a:cubicBezTo>
                        <a:pt x="10" y="2"/>
                        <a:pt x="10" y="3"/>
                        <a:pt x="10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7" y="3"/>
                        <a:pt x="6" y="2"/>
                        <a:pt x="6" y="1"/>
                      </a:cubicBezTo>
                      <a:cubicBezTo>
                        <a:pt x="5" y="1"/>
                        <a:pt x="5" y="1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6"/>
                        <a:pt x="2" y="11"/>
                        <a:pt x="6" y="15"/>
                      </a:cubicBezTo>
                      <a:cubicBezTo>
                        <a:pt x="10" y="21"/>
                        <a:pt x="14" y="31"/>
                        <a:pt x="17" y="39"/>
                      </a:cubicBezTo>
                      <a:cubicBezTo>
                        <a:pt x="18" y="43"/>
                        <a:pt x="21" y="48"/>
                        <a:pt x="23" y="52"/>
                      </a:cubicBezTo>
                      <a:cubicBezTo>
                        <a:pt x="25" y="56"/>
                        <a:pt x="27" y="59"/>
                        <a:pt x="28" y="63"/>
                      </a:cubicBezTo>
                      <a:cubicBezTo>
                        <a:pt x="29" y="66"/>
                        <a:pt x="29" y="70"/>
                        <a:pt x="29" y="74"/>
                      </a:cubicBezTo>
                      <a:cubicBezTo>
                        <a:pt x="28" y="77"/>
                        <a:pt x="28" y="80"/>
                        <a:pt x="29" y="81"/>
                      </a:cubicBezTo>
                      <a:cubicBezTo>
                        <a:pt x="31" y="85"/>
                        <a:pt x="32" y="91"/>
                        <a:pt x="33" y="99"/>
                      </a:cubicBezTo>
                      <a:cubicBezTo>
                        <a:pt x="33" y="101"/>
                        <a:pt x="33" y="102"/>
                        <a:pt x="33" y="104"/>
                      </a:cubicBezTo>
                      <a:cubicBezTo>
                        <a:pt x="34" y="111"/>
                        <a:pt x="35" y="121"/>
                        <a:pt x="40" y="126"/>
                      </a:cubicBezTo>
                      <a:cubicBezTo>
                        <a:pt x="42" y="128"/>
                        <a:pt x="44" y="131"/>
                        <a:pt x="47" y="134"/>
                      </a:cubicBezTo>
                      <a:cubicBezTo>
                        <a:pt x="47" y="134"/>
                        <a:pt x="48" y="134"/>
                        <a:pt x="48" y="134"/>
                      </a:cubicBezTo>
                      <a:cubicBezTo>
                        <a:pt x="49" y="132"/>
                        <a:pt x="52" y="128"/>
                        <a:pt x="55" y="128"/>
                      </a:cubicBezTo>
                      <a:cubicBezTo>
                        <a:pt x="56" y="128"/>
                        <a:pt x="57" y="129"/>
                        <a:pt x="58" y="130"/>
                      </a:cubicBezTo>
                      <a:cubicBezTo>
                        <a:pt x="59" y="132"/>
                        <a:pt x="60" y="133"/>
                        <a:pt x="60" y="135"/>
                      </a:cubicBezTo>
                      <a:cubicBezTo>
                        <a:pt x="61" y="137"/>
                        <a:pt x="61" y="138"/>
                        <a:pt x="63" y="138"/>
                      </a:cubicBezTo>
                      <a:cubicBezTo>
                        <a:pt x="64" y="138"/>
                        <a:pt x="66" y="138"/>
                        <a:pt x="68" y="138"/>
                      </a:cubicBezTo>
                      <a:cubicBezTo>
                        <a:pt x="70" y="138"/>
                        <a:pt x="72" y="138"/>
                        <a:pt x="73" y="138"/>
                      </a:cubicBezTo>
                      <a:cubicBezTo>
                        <a:pt x="74" y="138"/>
                        <a:pt x="74" y="138"/>
                        <a:pt x="74" y="138"/>
                      </a:cubicBezTo>
                      <a:cubicBezTo>
                        <a:pt x="75" y="138"/>
                        <a:pt x="76" y="138"/>
                        <a:pt x="76" y="138"/>
                      </a:cubicBezTo>
                      <a:cubicBezTo>
                        <a:pt x="76" y="137"/>
                        <a:pt x="77" y="136"/>
                        <a:pt x="79" y="135"/>
                      </a:cubicBezTo>
                      <a:cubicBezTo>
                        <a:pt x="80" y="134"/>
                        <a:pt x="82" y="133"/>
                        <a:pt x="82" y="132"/>
                      </a:cubicBezTo>
                      <a:cubicBezTo>
                        <a:pt x="82" y="92"/>
                        <a:pt x="82" y="92"/>
                        <a:pt x="82" y="92"/>
                      </a:cubicBezTo>
                      <a:cubicBezTo>
                        <a:pt x="82" y="88"/>
                        <a:pt x="82" y="88"/>
                        <a:pt x="82" y="88"/>
                      </a:cubicBezTo>
                      <a:lnTo>
                        <a:pt x="82" y="5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7" name="Freeform 1232"/>
                <p:cNvSpPr/>
                <p:nvPr/>
              </p:nvSpPr>
              <p:spPr bwMode="auto">
                <a:xfrm>
                  <a:off x="1935" y="3147"/>
                  <a:ext cx="79" cy="72"/>
                </a:xfrm>
                <a:custGeom>
                  <a:avLst/>
                  <a:rect l="l" t="t" r="r" b="b"/>
                  <a:pathLst>
                    <a:path w="83" h="75">
                      <a:moveTo>
                        <a:pt x="45" y="1"/>
                      </a:moveTo>
                      <a:cubicBezTo>
                        <a:pt x="41" y="2"/>
                        <a:pt x="41" y="3"/>
                        <a:pt x="41" y="4"/>
                      </a:cubicBezTo>
                      <a:cubicBezTo>
                        <a:pt x="41" y="8"/>
                        <a:pt x="33" y="13"/>
                        <a:pt x="29" y="14"/>
                      </a:cubicBezTo>
                      <a:cubicBezTo>
                        <a:pt x="27" y="15"/>
                        <a:pt x="24" y="18"/>
                        <a:pt x="23" y="21"/>
                      </a:cubicBezTo>
                      <a:cubicBezTo>
                        <a:pt x="20" y="24"/>
                        <a:pt x="19" y="26"/>
                        <a:pt x="18" y="27"/>
                      </a:cubicBezTo>
                      <a:cubicBezTo>
                        <a:pt x="17" y="27"/>
                        <a:pt x="16" y="27"/>
                        <a:pt x="15" y="27"/>
                      </a:cubicBezTo>
                      <a:cubicBezTo>
                        <a:pt x="12" y="27"/>
                        <a:pt x="9" y="26"/>
                        <a:pt x="6" y="25"/>
                      </a:cubicBezTo>
                      <a:cubicBezTo>
                        <a:pt x="4" y="25"/>
                        <a:pt x="3" y="25"/>
                        <a:pt x="2" y="25"/>
                      </a:cubicBezTo>
                      <a:cubicBezTo>
                        <a:pt x="2" y="25"/>
                        <a:pt x="1" y="25"/>
                        <a:pt x="0" y="25"/>
                      </a:cubicBezTo>
                      <a:cubicBezTo>
                        <a:pt x="0" y="25"/>
                        <a:pt x="1" y="26"/>
                        <a:pt x="1" y="26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2" y="27"/>
                        <a:pt x="2" y="27"/>
                        <a:pt x="3" y="27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5" y="28"/>
                        <a:pt x="6" y="30"/>
                        <a:pt x="7" y="34"/>
                      </a:cubicBezTo>
                      <a:cubicBezTo>
                        <a:pt x="7" y="36"/>
                        <a:pt x="9" y="41"/>
                        <a:pt x="10" y="42"/>
                      </a:cubicBezTo>
                      <a:cubicBezTo>
                        <a:pt x="13" y="43"/>
                        <a:pt x="23" y="47"/>
                        <a:pt x="23" y="51"/>
                      </a:cubicBezTo>
                      <a:cubicBezTo>
                        <a:pt x="23" y="52"/>
                        <a:pt x="23" y="53"/>
                        <a:pt x="24" y="53"/>
                      </a:cubicBezTo>
                      <a:cubicBezTo>
                        <a:pt x="25" y="55"/>
                        <a:pt x="27" y="57"/>
                        <a:pt x="27" y="60"/>
                      </a:cubicBezTo>
                      <a:cubicBezTo>
                        <a:pt x="27" y="61"/>
                        <a:pt x="28" y="62"/>
                        <a:pt x="29" y="64"/>
                      </a:cubicBezTo>
                      <a:cubicBezTo>
                        <a:pt x="30" y="65"/>
                        <a:pt x="31" y="65"/>
                        <a:pt x="32" y="65"/>
                      </a:cubicBezTo>
                      <a:cubicBezTo>
                        <a:pt x="32" y="66"/>
                        <a:pt x="33" y="66"/>
                        <a:pt x="33" y="66"/>
                      </a:cubicBezTo>
                      <a:cubicBezTo>
                        <a:pt x="34" y="66"/>
                        <a:pt x="34" y="66"/>
                        <a:pt x="34" y="66"/>
                      </a:cubicBezTo>
                      <a:cubicBezTo>
                        <a:pt x="35" y="66"/>
                        <a:pt x="35" y="66"/>
                        <a:pt x="36" y="66"/>
                      </a:cubicBezTo>
                      <a:cubicBezTo>
                        <a:pt x="36" y="66"/>
                        <a:pt x="36" y="66"/>
                        <a:pt x="37" y="66"/>
                      </a:cubicBezTo>
                      <a:cubicBezTo>
                        <a:pt x="37" y="66"/>
                        <a:pt x="37" y="66"/>
                        <a:pt x="38" y="66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9" y="66"/>
                        <a:pt x="39" y="67"/>
                        <a:pt x="39" y="67"/>
                      </a:cubicBezTo>
                      <a:cubicBezTo>
                        <a:pt x="40" y="67"/>
                        <a:pt x="40" y="67"/>
                        <a:pt x="40" y="67"/>
                      </a:cubicBezTo>
                      <a:cubicBezTo>
                        <a:pt x="40" y="67"/>
                        <a:pt x="40" y="67"/>
                        <a:pt x="40" y="67"/>
                      </a:cubicBezTo>
                      <a:cubicBezTo>
                        <a:pt x="41" y="67"/>
                        <a:pt x="41" y="68"/>
                        <a:pt x="41" y="68"/>
                      </a:cubicBezTo>
                      <a:cubicBezTo>
                        <a:pt x="41" y="68"/>
                        <a:pt x="41" y="68"/>
                        <a:pt x="41" y="68"/>
                      </a:cubicBezTo>
                      <a:cubicBezTo>
                        <a:pt x="41" y="68"/>
                        <a:pt x="41" y="68"/>
                        <a:pt x="41" y="68"/>
                      </a:cubicBezTo>
                      <a:cubicBezTo>
                        <a:pt x="42" y="67"/>
                        <a:pt x="42" y="67"/>
                        <a:pt x="42" y="67"/>
                      </a:cubicBezTo>
                      <a:cubicBezTo>
                        <a:pt x="43" y="71"/>
                        <a:pt x="43" y="71"/>
                        <a:pt x="43" y="71"/>
                      </a:cubicBezTo>
                      <a:cubicBezTo>
                        <a:pt x="43" y="71"/>
                        <a:pt x="43" y="71"/>
                        <a:pt x="43" y="71"/>
                      </a:cubicBezTo>
                      <a:cubicBezTo>
                        <a:pt x="43" y="71"/>
                        <a:pt x="43" y="71"/>
                        <a:pt x="43" y="71"/>
                      </a:cubicBezTo>
                      <a:cubicBezTo>
                        <a:pt x="44" y="71"/>
                        <a:pt x="45" y="71"/>
                        <a:pt x="46" y="71"/>
                      </a:cubicBezTo>
                      <a:cubicBezTo>
                        <a:pt x="47" y="71"/>
                        <a:pt x="49" y="71"/>
                        <a:pt x="50" y="72"/>
                      </a:cubicBezTo>
                      <a:cubicBezTo>
                        <a:pt x="50" y="72"/>
                        <a:pt x="50" y="72"/>
                        <a:pt x="50" y="72"/>
                      </a:cubicBezTo>
                      <a:cubicBezTo>
                        <a:pt x="51" y="72"/>
                        <a:pt x="51" y="72"/>
                        <a:pt x="52" y="72"/>
                      </a:cubicBezTo>
                      <a:cubicBezTo>
                        <a:pt x="52" y="72"/>
                        <a:pt x="52" y="72"/>
                        <a:pt x="52" y="72"/>
                      </a:cubicBezTo>
                      <a:cubicBezTo>
                        <a:pt x="53" y="73"/>
                        <a:pt x="53" y="73"/>
                        <a:pt x="53" y="73"/>
                      </a:cubicBezTo>
                      <a:cubicBezTo>
                        <a:pt x="54" y="74"/>
                        <a:pt x="57" y="74"/>
                        <a:pt x="59" y="74"/>
                      </a:cubicBezTo>
                      <a:cubicBezTo>
                        <a:pt x="61" y="74"/>
                        <a:pt x="63" y="74"/>
                        <a:pt x="64" y="75"/>
                      </a:cubicBezTo>
                      <a:cubicBezTo>
                        <a:pt x="65" y="74"/>
                        <a:pt x="66" y="73"/>
                        <a:pt x="67" y="72"/>
                      </a:cubicBezTo>
                      <a:cubicBezTo>
                        <a:pt x="70" y="69"/>
                        <a:pt x="73" y="66"/>
                        <a:pt x="74" y="64"/>
                      </a:cubicBezTo>
                      <a:cubicBezTo>
                        <a:pt x="75" y="63"/>
                        <a:pt x="76" y="61"/>
                        <a:pt x="76" y="59"/>
                      </a:cubicBezTo>
                      <a:cubicBezTo>
                        <a:pt x="76" y="56"/>
                        <a:pt x="76" y="54"/>
                        <a:pt x="78" y="53"/>
                      </a:cubicBezTo>
                      <a:cubicBezTo>
                        <a:pt x="79" y="52"/>
                        <a:pt x="82" y="49"/>
                        <a:pt x="83" y="47"/>
                      </a:cubicBezTo>
                      <a:cubicBezTo>
                        <a:pt x="82" y="46"/>
                        <a:pt x="82" y="45"/>
                        <a:pt x="82" y="43"/>
                      </a:cubicBezTo>
                      <a:cubicBezTo>
                        <a:pt x="81" y="42"/>
                        <a:pt x="81" y="40"/>
                        <a:pt x="80" y="39"/>
                      </a:cubicBezTo>
                      <a:cubicBezTo>
                        <a:pt x="77" y="36"/>
                        <a:pt x="79" y="33"/>
                        <a:pt x="80" y="32"/>
                      </a:cubicBezTo>
                      <a:cubicBezTo>
                        <a:pt x="82" y="31"/>
                        <a:pt x="83" y="29"/>
                        <a:pt x="82" y="28"/>
                      </a:cubicBezTo>
                      <a:cubicBezTo>
                        <a:pt x="82" y="25"/>
                        <a:pt x="82" y="22"/>
                        <a:pt x="82" y="19"/>
                      </a:cubicBezTo>
                      <a:cubicBezTo>
                        <a:pt x="83" y="16"/>
                        <a:pt x="83" y="13"/>
                        <a:pt x="82" y="11"/>
                      </a:cubicBezTo>
                      <a:cubicBezTo>
                        <a:pt x="82" y="11"/>
                        <a:pt x="81" y="11"/>
                        <a:pt x="80" y="11"/>
                      </a:cubicBezTo>
                      <a:cubicBezTo>
                        <a:pt x="77" y="10"/>
                        <a:pt x="73" y="9"/>
                        <a:pt x="70" y="7"/>
                      </a:cubicBezTo>
                      <a:cubicBezTo>
                        <a:pt x="66" y="5"/>
                        <a:pt x="59" y="4"/>
                        <a:pt x="56" y="4"/>
                      </a:cubicBezTo>
                      <a:cubicBezTo>
                        <a:pt x="55" y="4"/>
                        <a:pt x="55" y="4"/>
                        <a:pt x="55" y="4"/>
                      </a:cubicBezTo>
                      <a:cubicBezTo>
                        <a:pt x="53" y="0"/>
                        <a:pt x="53" y="0"/>
                        <a:pt x="53" y="0"/>
                      </a:cubicBezTo>
                      <a:lnTo>
                        <a:pt x="45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8" name="Freeform 1233"/>
                <p:cNvSpPr/>
                <p:nvPr/>
              </p:nvSpPr>
              <p:spPr bwMode="auto">
                <a:xfrm>
                  <a:off x="1879" y="3172"/>
                  <a:ext cx="93" cy="98"/>
                </a:xfrm>
                <a:custGeom>
                  <a:avLst/>
                  <a:rect l="l" t="t" r="r" b="b"/>
                  <a:pathLst>
                    <a:path w="97" h="103">
                      <a:moveTo>
                        <a:pt x="97" y="46"/>
                      </a:moveTo>
                      <a:cubicBezTo>
                        <a:pt x="97" y="46"/>
                        <a:pt x="97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44"/>
                        <a:pt x="96" y="44"/>
                        <a:pt x="96" y="44"/>
                      </a:cubicBezTo>
                      <a:cubicBezTo>
                        <a:pt x="96" y="44"/>
                        <a:pt x="96" y="44"/>
                        <a:pt x="95" y="44"/>
                      </a:cubicBezTo>
                      <a:cubicBezTo>
                        <a:pt x="95" y="44"/>
                        <a:pt x="95" y="44"/>
                        <a:pt x="95" y="44"/>
                      </a:cubicBezTo>
                      <a:cubicBezTo>
                        <a:pt x="95" y="44"/>
                        <a:pt x="95" y="44"/>
                        <a:pt x="95" y="44"/>
                      </a:cubicBezTo>
                      <a:cubicBezTo>
                        <a:pt x="94" y="44"/>
                        <a:pt x="94" y="44"/>
                        <a:pt x="94" y="44"/>
                      </a:cubicBezTo>
                      <a:cubicBezTo>
                        <a:pt x="94" y="44"/>
                        <a:pt x="93" y="44"/>
                        <a:pt x="93" y="44"/>
                      </a:cubicBezTo>
                      <a:cubicBezTo>
                        <a:pt x="93" y="44"/>
                        <a:pt x="92" y="44"/>
                        <a:pt x="92" y="44"/>
                      </a:cubicBezTo>
                      <a:cubicBezTo>
                        <a:pt x="91" y="44"/>
                        <a:pt x="91" y="44"/>
                        <a:pt x="91" y="44"/>
                      </a:cubicBezTo>
                      <a:cubicBezTo>
                        <a:pt x="91" y="44"/>
                        <a:pt x="91" y="44"/>
                        <a:pt x="91" y="44"/>
                      </a:cubicBezTo>
                      <a:cubicBezTo>
                        <a:pt x="91" y="44"/>
                        <a:pt x="91" y="44"/>
                        <a:pt x="91" y="44"/>
                      </a:cubicBezTo>
                      <a:cubicBezTo>
                        <a:pt x="89" y="44"/>
                        <a:pt x="86" y="42"/>
                        <a:pt x="84" y="40"/>
                      </a:cubicBezTo>
                      <a:cubicBezTo>
                        <a:pt x="84" y="40"/>
                        <a:pt x="84" y="40"/>
                        <a:pt x="84" y="40"/>
                      </a:cubicBezTo>
                      <a:cubicBezTo>
                        <a:pt x="83" y="39"/>
                        <a:pt x="83" y="39"/>
                        <a:pt x="83" y="39"/>
                      </a:cubicBezTo>
                      <a:cubicBezTo>
                        <a:pt x="83" y="39"/>
                        <a:pt x="83" y="38"/>
                        <a:pt x="82" y="38"/>
                      </a:cubicBezTo>
                      <a:cubicBezTo>
                        <a:pt x="82" y="38"/>
                        <a:pt x="82" y="37"/>
                        <a:pt x="82" y="37"/>
                      </a:cubicBezTo>
                      <a:cubicBezTo>
                        <a:pt x="82" y="37"/>
                        <a:pt x="82" y="36"/>
                        <a:pt x="82" y="36"/>
                      </a:cubicBezTo>
                      <a:cubicBezTo>
                        <a:pt x="81" y="36"/>
                        <a:pt x="81" y="36"/>
                        <a:pt x="81" y="35"/>
                      </a:cubicBezTo>
                      <a:cubicBezTo>
                        <a:pt x="81" y="35"/>
                        <a:pt x="81" y="34"/>
                        <a:pt x="81" y="34"/>
                      </a:cubicBezTo>
                      <a:cubicBezTo>
                        <a:pt x="81" y="33"/>
                        <a:pt x="80" y="31"/>
                        <a:pt x="79" y="30"/>
                      </a:cubicBezTo>
                      <a:cubicBezTo>
                        <a:pt x="78" y="28"/>
                        <a:pt x="77" y="27"/>
                        <a:pt x="77" y="25"/>
                      </a:cubicBezTo>
                      <a:cubicBezTo>
                        <a:pt x="76" y="24"/>
                        <a:pt x="72" y="21"/>
                        <a:pt x="66" y="19"/>
                      </a:cubicBezTo>
                      <a:cubicBezTo>
                        <a:pt x="63" y="18"/>
                        <a:pt x="62" y="13"/>
                        <a:pt x="61" y="9"/>
                      </a:cubicBezTo>
                      <a:cubicBezTo>
                        <a:pt x="61" y="8"/>
                        <a:pt x="60" y="6"/>
                        <a:pt x="60" y="6"/>
                      </a:cubicBezTo>
                      <a:cubicBezTo>
                        <a:pt x="60" y="6"/>
                        <a:pt x="59" y="5"/>
                        <a:pt x="59" y="5"/>
                      </a:cubicBezTo>
                      <a:cubicBezTo>
                        <a:pt x="58" y="5"/>
                        <a:pt x="58" y="5"/>
                        <a:pt x="58" y="5"/>
                      </a:cubicBezTo>
                      <a:cubicBezTo>
                        <a:pt x="58" y="4"/>
                        <a:pt x="57" y="4"/>
                        <a:pt x="57" y="3"/>
                      </a:cubicBezTo>
                      <a:cubicBezTo>
                        <a:pt x="57" y="3"/>
                        <a:pt x="57" y="3"/>
                        <a:pt x="56" y="3"/>
                      </a:cubicBezTo>
                      <a:cubicBezTo>
                        <a:pt x="56" y="3"/>
                        <a:pt x="56" y="2"/>
                        <a:pt x="55" y="2"/>
                      </a:cubicBezTo>
                      <a:cubicBezTo>
                        <a:pt x="55" y="2"/>
                        <a:pt x="55" y="1"/>
                        <a:pt x="55" y="1"/>
                      </a:cubicBezTo>
                      <a:cubicBezTo>
                        <a:pt x="55" y="1"/>
                        <a:pt x="54" y="0"/>
                        <a:pt x="54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3" y="0"/>
                        <a:pt x="53" y="0"/>
                        <a:pt x="52" y="0"/>
                      </a:cubicBezTo>
                      <a:cubicBezTo>
                        <a:pt x="52" y="0"/>
                        <a:pt x="51" y="0"/>
                        <a:pt x="51" y="0"/>
                      </a:cubicBezTo>
                      <a:cubicBezTo>
                        <a:pt x="51" y="0"/>
                        <a:pt x="51" y="0"/>
                        <a:pt x="50" y="1"/>
                      </a:cubicBezTo>
                      <a:cubicBezTo>
                        <a:pt x="50" y="1"/>
                        <a:pt x="50" y="1"/>
                        <a:pt x="49" y="1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8" y="1"/>
                        <a:pt x="48" y="1"/>
                        <a:pt x="47" y="1"/>
                      </a:cubicBezTo>
                      <a:cubicBezTo>
                        <a:pt x="45" y="1"/>
                        <a:pt x="42" y="3"/>
                        <a:pt x="41" y="5"/>
                      </a:cubicBezTo>
                      <a:cubicBezTo>
                        <a:pt x="40" y="6"/>
                        <a:pt x="39" y="6"/>
                        <a:pt x="38" y="6"/>
                      </a:cubicBezTo>
                      <a:cubicBezTo>
                        <a:pt x="37" y="6"/>
                        <a:pt x="35" y="5"/>
                        <a:pt x="34" y="3"/>
                      </a:cubicBezTo>
                      <a:cubicBezTo>
                        <a:pt x="33" y="2"/>
                        <a:pt x="32" y="2"/>
                        <a:pt x="32" y="1"/>
                      </a:cubicBezTo>
                      <a:cubicBezTo>
                        <a:pt x="30" y="1"/>
                        <a:pt x="27" y="3"/>
                        <a:pt x="24" y="4"/>
                      </a:cubicBezTo>
                      <a:cubicBezTo>
                        <a:pt x="23" y="4"/>
                        <a:pt x="22" y="5"/>
                        <a:pt x="21" y="5"/>
                      </a:cubicBezTo>
                      <a:cubicBezTo>
                        <a:pt x="19" y="6"/>
                        <a:pt x="14" y="6"/>
                        <a:pt x="12" y="6"/>
                      </a:cubicBezTo>
                      <a:cubicBezTo>
                        <a:pt x="12" y="43"/>
                        <a:pt x="12" y="43"/>
                        <a:pt x="12" y="43"/>
                      </a:cubicBezTo>
                      <a:cubicBezTo>
                        <a:pt x="12" y="48"/>
                        <a:pt x="7" y="48"/>
                        <a:pt x="3" y="48"/>
                      </a:cubicBezTo>
                      <a:cubicBezTo>
                        <a:pt x="2" y="48"/>
                        <a:pt x="1" y="48"/>
                        <a:pt x="0" y="4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1" y="79"/>
                        <a:pt x="1" y="80"/>
                        <a:pt x="1" y="80"/>
                      </a:cubicBezTo>
                      <a:cubicBezTo>
                        <a:pt x="1" y="80"/>
                        <a:pt x="2" y="80"/>
                        <a:pt x="2" y="80"/>
                      </a:cubicBezTo>
                      <a:cubicBezTo>
                        <a:pt x="2" y="80"/>
                        <a:pt x="3" y="81"/>
                        <a:pt x="3" y="81"/>
                      </a:cubicBezTo>
                      <a:cubicBezTo>
                        <a:pt x="3" y="81"/>
                        <a:pt x="3" y="81"/>
                        <a:pt x="4" y="81"/>
                      </a:cubicBezTo>
                      <a:cubicBezTo>
                        <a:pt x="4" y="81"/>
                        <a:pt x="4" y="82"/>
                        <a:pt x="4" y="82"/>
                      </a:cubicBezTo>
                      <a:cubicBezTo>
                        <a:pt x="5" y="82"/>
                        <a:pt x="5" y="82"/>
                        <a:pt x="5" y="82"/>
                      </a:cubicBezTo>
                      <a:cubicBezTo>
                        <a:pt x="5" y="83"/>
                        <a:pt x="5" y="83"/>
                        <a:pt x="6" y="84"/>
                      </a:cubicBezTo>
                      <a:cubicBezTo>
                        <a:pt x="6" y="84"/>
                        <a:pt x="6" y="84"/>
                        <a:pt x="6" y="84"/>
                      </a:cubicBezTo>
                      <a:cubicBezTo>
                        <a:pt x="9" y="91"/>
                        <a:pt x="10" y="95"/>
                        <a:pt x="9" y="98"/>
                      </a:cubicBezTo>
                      <a:cubicBezTo>
                        <a:pt x="9" y="99"/>
                        <a:pt x="8" y="100"/>
                        <a:pt x="7" y="100"/>
                      </a:cubicBezTo>
                      <a:cubicBezTo>
                        <a:pt x="7" y="100"/>
                        <a:pt x="7" y="101"/>
                        <a:pt x="7" y="101"/>
                      </a:cubicBezTo>
                      <a:cubicBezTo>
                        <a:pt x="7" y="102"/>
                        <a:pt x="7" y="102"/>
                        <a:pt x="7" y="103"/>
                      </a:cubicBezTo>
                      <a:cubicBezTo>
                        <a:pt x="7" y="103"/>
                        <a:pt x="7" y="103"/>
                        <a:pt x="7" y="103"/>
                      </a:cubicBezTo>
                      <a:cubicBezTo>
                        <a:pt x="7" y="103"/>
                        <a:pt x="7" y="103"/>
                        <a:pt x="7" y="103"/>
                      </a:cubicBezTo>
                      <a:cubicBezTo>
                        <a:pt x="8" y="103"/>
                        <a:pt x="9" y="103"/>
                        <a:pt x="11" y="103"/>
                      </a:cubicBezTo>
                      <a:cubicBezTo>
                        <a:pt x="13" y="103"/>
                        <a:pt x="16" y="103"/>
                        <a:pt x="17" y="103"/>
                      </a:cubicBezTo>
                      <a:cubicBezTo>
                        <a:pt x="18" y="102"/>
                        <a:pt x="19" y="101"/>
                        <a:pt x="20" y="99"/>
                      </a:cubicBezTo>
                      <a:cubicBezTo>
                        <a:pt x="22" y="97"/>
                        <a:pt x="27" y="93"/>
                        <a:pt x="27" y="92"/>
                      </a:cubicBezTo>
                      <a:cubicBezTo>
                        <a:pt x="28" y="84"/>
                        <a:pt x="32" y="81"/>
                        <a:pt x="37" y="85"/>
                      </a:cubicBezTo>
                      <a:cubicBezTo>
                        <a:pt x="39" y="85"/>
                        <a:pt x="39" y="85"/>
                        <a:pt x="39" y="85"/>
                      </a:cubicBezTo>
                      <a:cubicBezTo>
                        <a:pt x="42" y="87"/>
                        <a:pt x="43" y="88"/>
                        <a:pt x="45" y="88"/>
                      </a:cubicBezTo>
                      <a:cubicBezTo>
                        <a:pt x="46" y="89"/>
                        <a:pt x="47" y="89"/>
                        <a:pt x="50" y="89"/>
                      </a:cubicBezTo>
                      <a:cubicBezTo>
                        <a:pt x="57" y="89"/>
                        <a:pt x="58" y="88"/>
                        <a:pt x="58" y="85"/>
                      </a:cubicBezTo>
                      <a:cubicBezTo>
                        <a:pt x="59" y="84"/>
                        <a:pt x="59" y="83"/>
                        <a:pt x="59" y="82"/>
                      </a:cubicBezTo>
                      <a:cubicBezTo>
                        <a:pt x="59" y="79"/>
                        <a:pt x="60" y="75"/>
                        <a:pt x="65" y="75"/>
                      </a:cubicBezTo>
                      <a:cubicBezTo>
                        <a:pt x="68" y="75"/>
                        <a:pt x="72" y="72"/>
                        <a:pt x="72" y="70"/>
                      </a:cubicBezTo>
                      <a:cubicBezTo>
                        <a:pt x="72" y="66"/>
                        <a:pt x="75" y="61"/>
                        <a:pt x="79" y="61"/>
                      </a:cubicBezTo>
                      <a:cubicBezTo>
                        <a:pt x="81" y="61"/>
                        <a:pt x="86" y="58"/>
                        <a:pt x="86" y="56"/>
                      </a:cubicBezTo>
                      <a:cubicBezTo>
                        <a:pt x="87" y="52"/>
                        <a:pt x="90" y="52"/>
                        <a:pt x="92" y="51"/>
                      </a:cubicBezTo>
                      <a:cubicBezTo>
                        <a:pt x="92" y="51"/>
                        <a:pt x="93" y="51"/>
                        <a:pt x="94" y="51"/>
                      </a:cubicBezTo>
                      <a:cubicBezTo>
                        <a:pt x="94" y="50"/>
                        <a:pt x="94" y="50"/>
                        <a:pt x="94" y="50"/>
                      </a:cubicBezTo>
                      <a:cubicBezTo>
                        <a:pt x="94" y="50"/>
                        <a:pt x="94" y="50"/>
                        <a:pt x="94" y="50"/>
                      </a:cubicBezTo>
                      <a:cubicBezTo>
                        <a:pt x="94" y="49"/>
                        <a:pt x="95" y="49"/>
                        <a:pt x="95" y="49"/>
                      </a:cubicBezTo>
                      <a:cubicBezTo>
                        <a:pt x="95" y="49"/>
                        <a:pt x="95" y="48"/>
                        <a:pt x="95" y="48"/>
                      </a:cubicBezTo>
                      <a:cubicBezTo>
                        <a:pt x="96" y="48"/>
                        <a:pt x="96" y="48"/>
                        <a:pt x="96" y="47"/>
                      </a:cubicBezTo>
                      <a:cubicBezTo>
                        <a:pt x="96" y="47"/>
                        <a:pt x="96" y="47"/>
                        <a:pt x="96" y="47"/>
                      </a:cubicBezTo>
                      <a:cubicBezTo>
                        <a:pt x="97" y="46"/>
                        <a:pt x="97" y="46"/>
                        <a:pt x="97" y="46"/>
                      </a:cubicBezTo>
                      <a:cubicBezTo>
                        <a:pt x="97" y="46"/>
                        <a:pt x="97" y="46"/>
                        <a:pt x="97" y="4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9" name="Freeform 1234"/>
                <p:cNvSpPr/>
                <p:nvPr/>
              </p:nvSpPr>
              <p:spPr bwMode="auto">
                <a:xfrm>
                  <a:off x="1929" y="3172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0" name="Freeform 1235"/>
                <p:cNvSpPr/>
                <p:nvPr/>
              </p:nvSpPr>
              <p:spPr bwMode="auto">
                <a:xfrm>
                  <a:off x="1926" y="317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1" name="Freeform 1236"/>
                <p:cNvSpPr/>
                <p:nvPr/>
              </p:nvSpPr>
              <p:spPr bwMode="auto">
                <a:xfrm>
                  <a:off x="1927" y="317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2" name="Freeform 1237"/>
                <p:cNvSpPr/>
                <p:nvPr/>
              </p:nvSpPr>
              <p:spPr bwMode="auto">
                <a:xfrm>
                  <a:off x="1969" y="321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3" name="Freeform 1238"/>
                <p:cNvSpPr/>
                <p:nvPr/>
              </p:nvSpPr>
              <p:spPr bwMode="auto">
                <a:xfrm>
                  <a:off x="1932" y="317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4" name="Freeform 1239"/>
                <p:cNvSpPr/>
                <p:nvPr/>
              </p:nvSpPr>
              <p:spPr bwMode="auto">
                <a:xfrm>
                  <a:off x="1971" y="321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5" name="Freeform 1240"/>
                <p:cNvSpPr/>
                <p:nvPr/>
              </p:nvSpPr>
              <p:spPr bwMode="auto">
                <a:xfrm>
                  <a:off x="1970" y="321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6" name="Freeform 1241"/>
                <p:cNvSpPr/>
                <p:nvPr/>
              </p:nvSpPr>
              <p:spPr bwMode="auto">
                <a:xfrm>
                  <a:off x="1934" y="3175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7" name="Freeform 1242"/>
                <p:cNvSpPr/>
                <p:nvPr/>
              </p:nvSpPr>
              <p:spPr bwMode="auto">
                <a:xfrm>
                  <a:off x="1972" y="321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8" name="Freeform 1243"/>
                <p:cNvSpPr/>
                <p:nvPr/>
              </p:nvSpPr>
              <p:spPr bwMode="auto">
                <a:xfrm>
                  <a:off x="1936" y="3177"/>
                  <a:ext cx="0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29" name="Freeform 1244"/>
                <p:cNvSpPr/>
                <p:nvPr/>
              </p:nvSpPr>
              <p:spPr bwMode="auto">
                <a:xfrm>
                  <a:off x="1958" y="320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0" name="Freeform 1245"/>
                <p:cNvSpPr/>
                <p:nvPr/>
              </p:nvSpPr>
              <p:spPr bwMode="auto">
                <a:xfrm>
                  <a:off x="1931" y="317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1" name="Freeform 1246"/>
                <p:cNvSpPr/>
                <p:nvPr/>
              </p:nvSpPr>
              <p:spPr bwMode="auto">
                <a:xfrm>
                  <a:off x="1971" y="321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2" name="Freeform 1247"/>
                <p:cNvSpPr/>
                <p:nvPr/>
              </p:nvSpPr>
              <p:spPr bwMode="auto">
                <a:xfrm>
                  <a:off x="1957" y="320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3" name="Freeform 1248"/>
                <p:cNvSpPr/>
                <p:nvPr/>
              </p:nvSpPr>
              <p:spPr bwMode="auto">
                <a:xfrm>
                  <a:off x="1967" y="321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4" name="Freeform 1249"/>
                <p:cNvSpPr/>
                <p:nvPr/>
              </p:nvSpPr>
              <p:spPr bwMode="auto">
                <a:xfrm>
                  <a:off x="1958" y="320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5" name="Freeform 1250"/>
                <p:cNvSpPr/>
                <p:nvPr/>
              </p:nvSpPr>
              <p:spPr bwMode="auto">
                <a:xfrm>
                  <a:off x="1993" y="3261"/>
                  <a:ext cx="10" cy="14"/>
                </a:xfrm>
                <a:custGeom>
                  <a:avLst/>
                  <a:rect l="l" t="t" r="r" b="b"/>
                  <a:pathLst>
                    <a:path w="11" h="15">
                      <a:moveTo>
                        <a:pt x="10" y="3"/>
                      </a:moveTo>
                      <a:cubicBezTo>
                        <a:pt x="10" y="3"/>
                        <a:pt x="9" y="2"/>
                        <a:pt x="9" y="2"/>
                      </a:cubicBezTo>
                      <a:cubicBezTo>
                        <a:pt x="8" y="1"/>
                        <a:pt x="6" y="0"/>
                        <a:pt x="6" y="0"/>
                      </a:cubicBezTo>
                      <a:cubicBezTo>
                        <a:pt x="4" y="1"/>
                        <a:pt x="0" y="5"/>
                        <a:pt x="0" y="7"/>
                      </a:cubicBezTo>
                      <a:cubicBezTo>
                        <a:pt x="0" y="8"/>
                        <a:pt x="3" y="15"/>
                        <a:pt x="5" y="15"/>
                      </a:cubicBezTo>
                      <a:cubicBezTo>
                        <a:pt x="6" y="15"/>
                        <a:pt x="6" y="15"/>
                        <a:pt x="7" y="15"/>
                      </a:cubicBezTo>
                      <a:cubicBezTo>
                        <a:pt x="9" y="15"/>
                        <a:pt x="9" y="15"/>
                        <a:pt x="9" y="14"/>
                      </a:cubicBezTo>
                      <a:cubicBezTo>
                        <a:pt x="9" y="14"/>
                        <a:pt x="9" y="13"/>
                        <a:pt x="10" y="13"/>
                      </a:cubicBezTo>
                      <a:cubicBezTo>
                        <a:pt x="10" y="13"/>
                        <a:pt x="10" y="12"/>
                        <a:pt x="10" y="12"/>
                      </a:cubicBezTo>
                      <a:cubicBezTo>
                        <a:pt x="10" y="12"/>
                        <a:pt x="10" y="11"/>
                        <a:pt x="11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1" y="8"/>
                        <a:pt x="10" y="5"/>
                        <a:pt x="1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6" name="Freeform 1251"/>
                <p:cNvSpPr/>
                <p:nvPr/>
              </p:nvSpPr>
              <p:spPr bwMode="auto">
                <a:xfrm>
                  <a:off x="1955" y="3293"/>
                  <a:ext cx="19" cy="21"/>
                </a:xfrm>
                <a:custGeom>
                  <a:avLst/>
                  <a:rect l="l" t="t" r="r" b="b"/>
                  <a:pathLst>
                    <a:path w="20" h="22">
                      <a:moveTo>
                        <a:pt x="17" y="4"/>
                      </a:moveTo>
                      <a:cubicBezTo>
                        <a:pt x="16" y="3"/>
                        <a:pt x="15" y="2"/>
                        <a:pt x="14" y="1"/>
                      </a:cubicBezTo>
                      <a:cubicBezTo>
                        <a:pt x="14" y="1"/>
                        <a:pt x="14" y="1"/>
                        <a:pt x="13" y="0"/>
                      </a:cubicBezTo>
                      <a:cubicBezTo>
                        <a:pt x="11" y="1"/>
                        <a:pt x="7" y="3"/>
                        <a:pt x="6" y="4"/>
                      </a:cubicBezTo>
                      <a:cubicBezTo>
                        <a:pt x="6" y="4"/>
                        <a:pt x="6" y="5"/>
                        <a:pt x="6" y="5"/>
                      </a:cubicBezTo>
                      <a:cubicBezTo>
                        <a:pt x="4" y="7"/>
                        <a:pt x="1" y="12"/>
                        <a:pt x="0" y="14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8" y="20"/>
                        <a:pt x="8" y="19"/>
                        <a:pt x="9" y="17"/>
                      </a:cubicBezTo>
                      <a:cubicBezTo>
                        <a:pt x="10" y="16"/>
                        <a:pt x="11" y="15"/>
                        <a:pt x="14" y="15"/>
                      </a:cubicBezTo>
                      <a:cubicBezTo>
                        <a:pt x="14" y="15"/>
                        <a:pt x="15" y="15"/>
                        <a:pt x="15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3"/>
                        <a:pt x="18" y="12"/>
                        <a:pt x="19" y="11"/>
                      </a:cubicBezTo>
                      <a:cubicBezTo>
                        <a:pt x="20" y="10"/>
                        <a:pt x="20" y="9"/>
                        <a:pt x="20" y="8"/>
                      </a:cubicBezTo>
                      <a:cubicBezTo>
                        <a:pt x="20" y="7"/>
                        <a:pt x="18" y="5"/>
                        <a:pt x="17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7" name="Freeform 1252"/>
                <p:cNvSpPr>
                  <a:spLocks noEditPoints="1"/>
                </p:cNvSpPr>
                <p:nvPr/>
              </p:nvSpPr>
              <p:spPr bwMode="auto">
                <a:xfrm>
                  <a:off x="1844" y="3219"/>
                  <a:ext cx="167" cy="147"/>
                </a:xfrm>
                <a:custGeom>
                  <a:avLst/>
                  <a:rect l="l" t="t" r="r" b="b"/>
                  <a:pathLst>
                    <a:path w="175" h="154">
                      <a:moveTo>
                        <a:pt x="168" y="61"/>
                      </a:moveTo>
                      <a:cubicBezTo>
                        <a:pt x="168" y="61"/>
                        <a:pt x="168" y="61"/>
                        <a:pt x="167" y="62"/>
                      </a:cubicBezTo>
                      <a:cubicBezTo>
                        <a:pt x="167" y="62"/>
                        <a:pt x="167" y="62"/>
                        <a:pt x="167" y="62"/>
                      </a:cubicBezTo>
                      <a:cubicBezTo>
                        <a:pt x="167" y="62"/>
                        <a:pt x="166" y="62"/>
                        <a:pt x="166" y="62"/>
                      </a:cubicBezTo>
                      <a:cubicBezTo>
                        <a:pt x="166" y="63"/>
                        <a:pt x="165" y="63"/>
                        <a:pt x="164" y="63"/>
                      </a:cubicBezTo>
                      <a:cubicBezTo>
                        <a:pt x="164" y="63"/>
                        <a:pt x="164" y="63"/>
                        <a:pt x="163" y="63"/>
                      </a:cubicBezTo>
                      <a:cubicBezTo>
                        <a:pt x="163" y="63"/>
                        <a:pt x="163" y="63"/>
                        <a:pt x="163" y="63"/>
                      </a:cubicBezTo>
                      <a:cubicBezTo>
                        <a:pt x="162" y="63"/>
                        <a:pt x="161" y="63"/>
                        <a:pt x="161" y="63"/>
                      </a:cubicBezTo>
                      <a:cubicBezTo>
                        <a:pt x="156" y="63"/>
                        <a:pt x="152" y="52"/>
                        <a:pt x="152" y="51"/>
                      </a:cubicBezTo>
                      <a:cubicBezTo>
                        <a:pt x="152" y="48"/>
                        <a:pt x="158" y="40"/>
                        <a:pt x="162" y="40"/>
                      </a:cubicBezTo>
                      <a:cubicBezTo>
                        <a:pt x="162" y="40"/>
                        <a:pt x="163" y="41"/>
                        <a:pt x="163" y="41"/>
                      </a:cubicBezTo>
                      <a:cubicBezTo>
                        <a:pt x="163" y="41"/>
                        <a:pt x="163" y="41"/>
                        <a:pt x="163" y="41"/>
                      </a:cubicBezTo>
                      <a:cubicBezTo>
                        <a:pt x="164" y="41"/>
                        <a:pt x="165" y="42"/>
                        <a:pt x="166" y="42"/>
                      </a:cubicBezTo>
                      <a:cubicBezTo>
                        <a:pt x="166" y="42"/>
                        <a:pt x="166" y="42"/>
                        <a:pt x="166" y="42"/>
                      </a:cubicBezTo>
                      <a:cubicBezTo>
                        <a:pt x="166" y="41"/>
                        <a:pt x="166" y="41"/>
                        <a:pt x="166" y="40"/>
                      </a:cubicBezTo>
                      <a:cubicBezTo>
                        <a:pt x="166" y="40"/>
                        <a:pt x="166" y="40"/>
                        <a:pt x="166" y="40"/>
                      </a:cubicBezTo>
                      <a:cubicBezTo>
                        <a:pt x="166" y="39"/>
                        <a:pt x="166" y="38"/>
                        <a:pt x="166" y="38"/>
                      </a:cubicBezTo>
                      <a:cubicBezTo>
                        <a:pt x="166" y="38"/>
                        <a:pt x="166" y="38"/>
                        <a:pt x="166" y="37"/>
                      </a:cubicBezTo>
                      <a:cubicBezTo>
                        <a:pt x="167" y="37"/>
                        <a:pt x="167" y="36"/>
                        <a:pt x="167" y="35"/>
                      </a:cubicBezTo>
                      <a:cubicBezTo>
                        <a:pt x="167" y="35"/>
                        <a:pt x="167" y="35"/>
                        <a:pt x="167" y="35"/>
                      </a:cubicBezTo>
                      <a:cubicBezTo>
                        <a:pt x="167" y="34"/>
                        <a:pt x="167" y="33"/>
                        <a:pt x="167" y="33"/>
                      </a:cubicBezTo>
                      <a:cubicBezTo>
                        <a:pt x="167" y="32"/>
                        <a:pt x="167" y="32"/>
                        <a:pt x="167" y="32"/>
                      </a:cubicBezTo>
                      <a:cubicBezTo>
                        <a:pt x="167" y="31"/>
                        <a:pt x="167" y="31"/>
                        <a:pt x="167" y="30"/>
                      </a:cubicBezTo>
                      <a:cubicBezTo>
                        <a:pt x="167" y="30"/>
                        <a:pt x="167" y="30"/>
                        <a:pt x="167" y="30"/>
                      </a:cubicBezTo>
                      <a:cubicBezTo>
                        <a:pt x="167" y="29"/>
                        <a:pt x="167" y="28"/>
                        <a:pt x="166" y="28"/>
                      </a:cubicBezTo>
                      <a:cubicBezTo>
                        <a:pt x="166" y="28"/>
                        <a:pt x="166" y="27"/>
                        <a:pt x="166" y="27"/>
                      </a:cubicBezTo>
                      <a:cubicBezTo>
                        <a:pt x="166" y="27"/>
                        <a:pt x="166" y="26"/>
                        <a:pt x="166" y="26"/>
                      </a:cubicBezTo>
                      <a:cubicBezTo>
                        <a:pt x="166" y="26"/>
                        <a:pt x="166" y="26"/>
                        <a:pt x="166" y="26"/>
                      </a:cubicBezTo>
                      <a:cubicBezTo>
                        <a:pt x="166" y="25"/>
                        <a:pt x="166" y="25"/>
                        <a:pt x="166" y="25"/>
                      </a:cubicBezTo>
                      <a:cubicBezTo>
                        <a:pt x="164" y="24"/>
                        <a:pt x="162" y="18"/>
                        <a:pt x="159" y="8"/>
                      </a:cubicBezTo>
                      <a:cubicBezTo>
                        <a:pt x="159" y="6"/>
                        <a:pt x="159" y="4"/>
                        <a:pt x="158" y="3"/>
                      </a:cubicBezTo>
                      <a:cubicBezTo>
                        <a:pt x="158" y="3"/>
                        <a:pt x="158" y="3"/>
                        <a:pt x="158" y="3"/>
                      </a:cubicBezTo>
                      <a:cubicBezTo>
                        <a:pt x="158" y="3"/>
                        <a:pt x="158" y="3"/>
                        <a:pt x="158" y="3"/>
                      </a:cubicBezTo>
                      <a:cubicBezTo>
                        <a:pt x="157" y="3"/>
                        <a:pt x="155" y="3"/>
                        <a:pt x="154" y="3"/>
                      </a:cubicBezTo>
                      <a:cubicBezTo>
                        <a:pt x="149" y="3"/>
                        <a:pt x="146" y="2"/>
                        <a:pt x="145" y="0"/>
                      </a:cubicBezTo>
                      <a:cubicBezTo>
                        <a:pt x="145" y="0"/>
                        <a:pt x="142" y="0"/>
                        <a:pt x="141" y="0"/>
                      </a:cubicBezTo>
                      <a:cubicBezTo>
                        <a:pt x="139" y="0"/>
                        <a:pt x="138" y="0"/>
                        <a:pt x="137" y="0"/>
                      </a:cubicBezTo>
                      <a:cubicBezTo>
                        <a:pt x="137" y="0"/>
                        <a:pt x="137" y="0"/>
                        <a:pt x="137" y="0"/>
                      </a:cubicBezTo>
                      <a:cubicBezTo>
                        <a:pt x="137" y="0"/>
                        <a:pt x="136" y="0"/>
                        <a:pt x="136" y="0"/>
                      </a:cubicBezTo>
                      <a:cubicBezTo>
                        <a:pt x="136" y="1"/>
                        <a:pt x="136" y="1"/>
                        <a:pt x="136" y="1"/>
                      </a:cubicBezTo>
                      <a:cubicBezTo>
                        <a:pt x="136" y="1"/>
                        <a:pt x="136" y="2"/>
                        <a:pt x="135" y="2"/>
                      </a:cubicBezTo>
                      <a:cubicBezTo>
                        <a:pt x="135" y="2"/>
                        <a:pt x="135" y="2"/>
                        <a:pt x="135" y="2"/>
                      </a:cubicBezTo>
                      <a:cubicBezTo>
                        <a:pt x="135" y="3"/>
                        <a:pt x="135" y="3"/>
                        <a:pt x="134" y="3"/>
                      </a:cubicBezTo>
                      <a:cubicBezTo>
                        <a:pt x="134" y="3"/>
                        <a:pt x="134" y="3"/>
                        <a:pt x="134" y="3"/>
                      </a:cubicBezTo>
                      <a:cubicBezTo>
                        <a:pt x="134" y="4"/>
                        <a:pt x="134" y="4"/>
                        <a:pt x="134" y="4"/>
                      </a:cubicBezTo>
                      <a:cubicBezTo>
                        <a:pt x="132" y="6"/>
                        <a:pt x="131" y="6"/>
                        <a:pt x="129" y="6"/>
                      </a:cubicBezTo>
                      <a:cubicBezTo>
                        <a:pt x="127" y="7"/>
                        <a:pt x="127" y="7"/>
                        <a:pt x="127" y="7"/>
                      </a:cubicBezTo>
                      <a:cubicBezTo>
                        <a:pt x="126" y="12"/>
                        <a:pt x="120" y="16"/>
                        <a:pt x="116" y="16"/>
                      </a:cubicBezTo>
                      <a:cubicBezTo>
                        <a:pt x="115" y="16"/>
                        <a:pt x="113" y="19"/>
                        <a:pt x="113" y="21"/>
                      </a:cubicBezTo>
                      <a:cubicBezTo>
                        <a:pt x="113" y="26"/>
                        <a:pt x="107" y="30"/>
                        <a:pt x="102" y="30"/>
                      </a:cubicBezTo>
                      <a:cubicBezTo>
                        <a:pt x="100" y="30"/>
                        <a:pt x="100" y="30"/>
                        <a:pt x="100" y="33"/>
                      </a:cubicBezTo>
                      <a:cubicBezTo>
                        <a:pt x="100" y="34"/>
                        <a:pt x="100" y="36"/>
                        <a:pt x="99" y="37"/>
                      </a:cubicBezTo>
                      <a:cubicBezTo>
                        <a:pt x="98" y="43"/>
                        <a:pt x="94" y="44"/>
                        <a:pt x="87" y="44"/>
                      </a:cubicBezTo>
                      <a:cubicBezTo>
                        <a:pt x="80" y="44"/>
                        <a:pt x="78" y="43"/>
                        <a:pt x="74" y="40"/>
                      </a:cubicBezTo>
                      <a:cubicBezTo>
                        <a:pt x="72" y="39"/>
                        <a:pt x="72" y="39"/>
                        <a:pt x="72" y="39"/>
                      </a:cubicBezTo>
                      <a:cubicBezTo>
                        <a:pt x="71" y="38"/>
                        <a:pt x="71" y="38"/>
                        <a:pt x="70" y="38"/>
                      </a:cubicBezTo>
                      <a:cubicBezTo>
                        <a:pt x="69" y="38"/>
                        <a:pt x="68" y="41"/>
                        <a:pt x="68" y="43"/>
                      </a:cubicBezTo>
                      <a:cubicBezTo>
                        <a:pt x="67" y="46"/>
                        <a:pt x="64" y="49"/>
                        <a:pt x="60" y="53"/>
                      </a:cubicBezTo>
                      <a:cubicBezTo>
                        <a:pt x="59" y="54"/>
                        <a:pt x="58" y="55"/>
                        <a:pt x="57" y="56"/>
                      </a:cubicBezTo>
                      <a:cubicBezTo>
                        <a:pt x="56" y="58"/>
                        <a:pt x="54" y="58"/>
                        <a:pt x="51" y="58"/>
                      </a:cubicBezTo>
                      <a:cubicBezTo>
                        <a:pt x="50" y="58"/>
                        <a:pt x="48" y="58"/>
                        <a:pt x="47" y="58"/>
                      </a:cubicBezTo>
                      <a:cubicBezTo>
                        <a:pt x="44" y="57"/>
                        <a:pt x="42" y="58"/>
                        <a:pt x="41" y="56"/>
                      </a:cubicBezTo>
                      <a:cubicBezTo>
                        <a:pt x="40" y="55"/>
                        <a:pt x="40" y="53"/>
                        <a:pt x="40" y="52"/>
                      </a:cubicBezTo>
                      <a:cubicBezTo>
                        <a:pt x="40" y="51"/>
                        <a:pt x="40" y="51"/>
                        <a:pt x="40" y="51"/>
                      </a:cubicBezTo>
                      <a:cubicBezTo>
                        <a:pt x="40" y="48"/>
                        <a:pt x="42" y="48"/>
                        <a:pt x="42" y="47"/>
                      </a:cubicBezTo>
                      <a:cubicBezTo>
                        <a:pt x="43" y="46"/>
                        <a:pt x="42" y="43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8" y="36"/>
                        <a:pt x="38" y="35"/>
                        <a:pt x="38" y="35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37" y="35"/>
                        <a:pt x="37" y="35"/>
                        <a:pt x="37" y="35"/>
                      </a:cubicBezTo>
                      <a:cubicBezTo>
                        <a:pt x="37" y="73"/>
                        <a:pt x="37" y="73"/>
                        <a:pt x="37" y="73"/>
                      </a:cubicBezTo>
                      <a:cubicBezTo>
                        <a:pt x="37" y="76"/>
                        <a:pt x="34" y="78"/>
                        <a:pt x="32" y="80"/>
                      </a:cubicBezTo>
                      <a:cubicBezTo>
                        <a:pt x="31" y="80"/>
                        <a:pt x="30" y="81"/>
                        <a:pt x="30" y="81"/>
                      </a:cubicBezTo>
                      <a:cubicBezTo>
                        <a:pt x="29" y="83"/>
                        <a:pt x="26" y="83"/>
                        <a:pt x="24" y="83"/>
                      </a:cubicBezTo>
                      <a:cubicBezTo>
                        <a:pt x="23" y="83"/>
                        <a:pt x="21" y="83"/>
                        <a:pt x="19" y="83"/>
                      </a:cubicBezTo>
                      <a:cubicBezTo>
                        <a:pt x="17" y="83"/>
                        <a:pt x="15" y="83"/>
                        <a:pt x="14" y="83"/>
                      </a:cubicBezTo>
                      <a:cubicBezTo>
                        <a:pt x="9" y="83"/>
                        <a:pt x="8" y="79"/>
                        <a:pt x="7" y="77"/>
                      </a:cubicBezTo>
                      <a:cubicBezTo>
                        <a:pt x="7" y="76"/>
                        <a:pt x="7" y="75"/>
                        <a:pt x="6" y="74"/>
                      </a:cubicBezTo>
                      <a:cubicBezTo>
                        <a:pt x="6" y="73"/>
                        <a:pt x="4" y="74"/>
                        <a:pt x="4" y="75"/>
                      </a:cubicBezTo>
                      <a:cubicBezTo>
                        <a:pt x="3" y="76"/>
                        <a:pt x="3" y="76"/>
                        <a:pt x="3" y="76"/>
                      </a:cubicBezTo>
                      <a:cubicBezTo>
                        <a:pt x="3" y="76"/>
                        <a:pt x="3" y="77"/>
                        <a:pt x="3" y="77"/>
                      </a:cubicBezTo>
                      <a:cubicBezTo>
                        <a:pt x="3" y="78"/>
                        <a:pt x="3" y="78"/>
                        <a:pt x="3" y="78"/>
                      </a:cubicBezTo>
                      <a:cubicBezTo>
                        <a:pt x="3" y="78"/>
                        <a:pt x="2" y="78"/>
                        <a:pt x="2" y="79"/>
                      </a:cubicBezTo>
                      <a:cubicBezTo>
                        <a:pt x="2" y="79"/>
                        <a:pt x="2" y="79"/>
                        <a:pt x="2" y="79"/>
                      </a:cubicBezTo>
                      <a:cubicBezTo>
                        <a:pt x="2" y="79"/>
                        <a:pt x="2" y="79"/>
                        <a:pt x="2" y="79"/>
                      </a:cubicBezTo>
                      <a:cubicBezTo>
                        <a:pt x="1" y="79"/>
                        <a:pt x="1" y="79"/>
                        <a:pt x="1" y="79"/>
                      </a:cubicBezTo>
                      <a:cubicBezTo>
                        <a:pt x="1" y="79"/>
                        <a:pt x="0" y="79"/>
                        <a:pt x="0" y="7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3" y="84"/>
                        <a:pt x="6" y="90"/>
                        <a:pt x="7" y="95"/>
                      </a:cubicBezTo>
                      <a:cubicBezTo>
                        <a:pt x="8" y="99"/>
                        <a:pt x="11" y="104"/>
                        <a:pt x="14" y="108"/>
                      </a:cubicBezTo>
                      <a:cubicBezTo>
                        <a:pt x="15" y="112"/>
                        <a:pt x="17" y="114"/>
                        <a:pt x="18" y="117"/>
                      </a:cubicBezTo>
                      <a:cubicBezTo>
                        <a:pt x="18" y="118"/>
                        <a:pt x="18" y="118"/>
                        <a:pt x="18" y="118"/>
                      </a:cubicBezTo>
                      <a:cubicBezTo>
                        <a:pt x="20" y="122"/>
                        <a:pt x="21" y="126"/>
                        <a:pt x="19" y="128"/>
                      </a:cubicBezTo>
                      <a:cubicBezTo>
                        <a:pt x="19" y="129"/>
                        <a:pt x="18" y="130"/>
                        <a:pt x="16" y="130"/>
                      </a:cubicBezTo>
                      <a:cubicBezTo>
                        <a:pt x="16" y="130"/>
                        <a:pt x="15" y="130"/>
                        <a:pt x="15" y="130"/>
                      </a:cubicBezTo>
                      <a:cubicBezTo>
                        <a:pt x="15" y="130"/>
                        <a:pt x="15" y="131"/>
                        <a:pt x="18" y="136"/>
                      </a:cubicBezTo>
                      <a:cubicBezTo>
                        <a:pt x="20" y="139"/>
                        <a:pt x="20" y="142"/>
                        <a:pt x="20" y="144"/>
                      </a:cubicBezTo>
                      <a:cubicBezTo>
                        <a:pt x="20" y="144"/>
                        <a:pt x="20" y="145"/>
                        <a:pt x="20" y="145"/>
                      </a:cubicBezTo>
                      <a:cubicBezTo>
                        <a:pt x="23" y="145"/>
                        <a:pt x="23" y="146"/>
                        <a:pt x="24" y="147"/>
                      </a:cubicBezTo>
                      <a:cubicBezTo>
                        <a:pt x="24" y="147"/>
                        <a:pt x="24" y="147"/>
                        <a:pt x="24" y="148"/>
                      </a:cubicBezTo>
                      <a:cubicBezTo>
                        <a:pt x="28" y="148"/>
                        <a:pt x="30" y="151"/>
                        <a:pt x="32" y="153"/>
                      </a:cubicBezTo>
                      <a:cubicBezTo>
                        <a:pt x="32" y="154"/>
                        <a:pt x="33" y="154"/>
                        <a:pt x="34" y="154"/>
                      </a:cubicBezTo>
                      <a:cubicBezTo>
                        <a:pt x="34" y="154"/>
                        <a:pt x="35" y="154"/>
                        <a:pt x="36" y="153"/>
                      </a:cubicBezTo>
                      <a:cubicBezTo>
                        <a:pt x="38" y="150"/>
                        <a:pt x="43" y="148"/>
                        <a:pt x="51" y="148"/>
                      </a:cubicBezTo>
                      <a:cubicBezTo>
                        <a:pt x="54" y="148"/>
                        <a:pt x="54" y="148"/>
                        <a:pt x="56" y="147"/>
                      </a:cubicBezTo>
                      <a:cubicBezTo>
                        <a:pt x="57" y="146"/>
                        <a:pt x="58" y="145"/>
                        <a:pt x="61" y="144"/>
                      </a:cubicBezTo>
                      <a:cubicBezTo>
                        <a:pt x="67" y="143"/>
                        <a:pt x="74" y="142"/>
                        <a:pt x="79" y="144"/>
                      </a:cubicBezTo>
                      <a:cubicBezTo>
                        <a:pt x="83" y="145"/>
                        <a:pt x="86" y="145"/>
                        <a:pt x="88" y="143"/>
                      </a:cubicBezTo>
                      <a:cubicBezTo>
                        <a:pt x="90" y="142"/>
                        <a:pt x="92" y="142"/>
                        <a:pt x="94" y="143"/>
                      </a:cubicBezTo>
                      <a:cubicBezTo>
                        <a:pt x="94" y="143"/>
                        <a:pt x="94" y="143"/>
                        <a:pt x="95" y="143"/>
                      </a:cubicBezTo>
                      <a:cubicBezTo>
                        <a:pt x="95" y="138"/>
                        <a:pt x="101" y="138"/>
                        <a:pt x="103" y="138"/>
                      </a:cubicBezTo>
                      <a:cubicBezTo>
                        <a:pt x="106" y="138"/>
                        <a:pt x="106" y="138"/>
                        <a:pt x="106" y="138"/>
                      </a:cubicBezTo>
                      <a:cubicBezTo>
                        <a:pt x="109" y="138"/>
                        <a:pt x="119" y="132"/>
                        <a:pt x="128" y="124"/>
                      </a:cubicBezTo>
                      <a:cubicBezTo>
                        <a:pt x="136" y="116"/>
                        <a:pt x="150" y="99"/>
                        <a:pt x="154" y="92"/>
                      </a:cubicBezTo>
                      <a:cubicBezTo>
                        <a:pt x="159" y="84"/>
                        <a:pt x="166" y="78"/>
                        <a:pt x="170" y="74"/>
                      </a:cubicBezTo>
                      <a:cubicBezTo>
                        <a:pt x="171" y="73"/>
                        <a:pt x="171" y="73"/>
                        <a:pt x="171" y="73"/>
                      </a:cubicBezTo>
                      <a:cubicBezTo>
                        <a:pt x="172" y="72"/>
                        <a:pt x="174" y="67"/>
                        <a:pt x="175" y="58"/>
                      </a:cubicBezTo>
                      <a:cubicBezTo>
                        <a:pt x="175" y="58"/>
                        <a:pt x="175" y="58"/>
                        <a:pt x="175" y="58"/>
                      </a:cubicBezTo>
                      <a:cubicBezTo>
                        <a:pt x="175" y="58"/>
                        <a:pt x="175" y="58"/>
                        <a:pt x="174" y="58"/>
                      </a:cubicBezTo>
                      <a:cubicBezTo>
                        <a:pt x="174" y="58"/>
                        <a:pt x="174" y="58"/>
                        <a:pt x="174" y="58"/>
                      </a:cubicBezTo>
                      <a:cubicBezTo>
                        <a:pt x="173" y="58"/>
                        <a:pt x="173" y="58"/>
                        <a:pt x="173" y="58"/>
                      </a:cubicBezTo>
                      <a:cubicBezTo>
                        <a:pt x="173" y="58"/>
                        <a:pt x="172" y="58"/>
                        <a:pt x="172" y="58"/>
                      </a:cubicBezTo>
                      <a:cubicBezTo>
                        <a:pt x="172" y="58"/>
                        <a:pt x="172" y="58"/>
                        <a:pt x="172" y="58"/>
                      </a:cubicBezTo>
                      <a:cubicBezTo>
                        <a:pt x="171" y="58"/>
                        <a:pt x="171" y="58"/>
                        <a:pt x="171" y="58"/>
                      </a:cubicBezTo>
                      <a:cubicBezTo>
                        <a:pt x="171" y="58"/>
                        <a:pt x="171" y="58"/>
                        <a:pt x="171" y="58"/>
                      </a:cubicBezTo>
                      <a:cubicBezTo>
                        <a:pt x="171" y="58"/>
                        <a:pt x="170" y="58"/>
                        <a:pt x="170" y="59"/>
                      </a:cubicBezTo>
                      <a:cubicBezTo>
                        <a:pt x="170" y="59"/>
                        <a:pt x="169" y="59"/>
                        <a:pt x="169" y="59"/>
                      </a:cubicBezTo>
                      <a:cubicBezTo>
                        <a:pt x="169" y="59"/>
                        <a:pt x="169" y="59"/>
                        <a:pt x="169" y="59"/>
                      </a:cubicBezTo>
                      <a:cubicBezTo>
                        <a:pt x="169" y="59"/>
                        <a:pt x="169" y="60"/>
                        <a:pt x="169" y="60"/>
                      </a:cubicBezTo>
                      <a:cubicBezTo>
                        <a:pt x="169" y="60"/>
                        <a:pt x="169" y="61"/>
                        <a:pt x="168" y="61"/>
                      </a:cubicBezTo>
                      <a:close/>
                      <a:moveTo>
                        <a:pt x="138" y="91"/>
                      </a:moveTo>
                      <a:cubicBezTo>
                        <a:pt x="137" y="92"/>
                        <a:pt x="136" y="93"/>
                        <a:pt x="136" y="94"/>
                      </a:cubicBezTo>
                      <a:cubicBezTo>
                        <a:pt x="136" y="94"/>
                        <a:pt x="136" y="95"/>
                        <a:pt x="136" y="95"/>
                      </a:cubicBezTo>
                      <a:cubicBezTo>
                        <a:pt x="136" y="95"/>
                        <a:pt x="136" y="95"/>
                        <a:pt x="136" y="95"/>
                      </a:cubicBezTo>
                      <a:cubicBezTo>
                        <a:pt x="136" y="96"/>
                        <a:pt x="135" y="96"/>
                        <a:pt x="135" y="96"/>
                      </a:cubicBezTo>
                      <a:cubicBezTo>
                        <a:pt x="135" y="96"/>
                        <a:pt x="135" y="97"/>
                        <a:pt x="135" y="97"/>
                      </a:cubicBezTo>
                      <a:cubicBezTo>
                        <a:pt x="135" y="97"/>
                        <a:pt x="135" y="97"/>
                        <a:pt x="135" y="97"/>
                      </a:cubicBezTo>
                      <a:cubicBezTo>
                        <a:pt x="135" y="97"/>
                        <a:pt x="135" y="97"/>
                        <a:pt x="135" y="97"/>
                      </a:cubicBezTo>
                      <a:cubicBezTo>
                        <a:pt x="133" y="97"/>
                        <a:pt x="132" y="97"/>
                        <a:pt x="131" y="97"/>
                      </a:cubicBezTo>
                      <a:cubicBezTo>
                        <a:pt x="130" y="97"/>
                        <a:pt x="129" y="97"/>
                        <a:pt x="129" y="97"/>
                      </a:cubicBezTo>
                      <a:cubicBezTo>
                        <a:pt x="128" y="99"/>
                        <a:pt x="127" y="102"/>
                        <a:pt x="126" y="102"/>
                      </a:cubicBezTo>
                      <a:cubicBezTo>
                        <a:pt x="126" y="103"/>
                        <a:pt x="126" y="103"/>
                        <a:pt x="126" y="103"/>
                      </a:cubicBezTo>
                      <a:cubicBezTo>
                        <a:pt x="126" y="104"/>
                        <a:pt x="126" y="104"/>
                        <a:pt x="126" y="104"/>
                      </a:cubicBezTo>
                      <a:cubicBezTo>
                        <a:pt x="119" y="103"/>
                        <a:pt x="119" y="103"/>
                        <a:pt x="119" y="103"/>
                      </a:cubicBezTo>
                      <a:cubicBezTo>
                        <a:pt x="111" y="92"/>
                        <a:pt x="111" y="92"/>
                        <a:pt x="111" y="92"/>
                      </a:cubicBezTo>
                      <a:cubicBezTo>
                        <a:pt x="111" y="91"/>
                        <a:pt x="111" y="91"/>
                        <a:pt x="111" y="91"/>
                      </a:cubicBezTo>
                      <a:cubicBezTo>
                        <a:pt x="113" y="89"/>
                        <a:pt x="117" y="83"/>
                        <a:pt x="118" y="81"/>
                      </a:cubicBezTo>
                      <a:cubicBezTo>
                        <a:pt x="119" y="78"/>
                        <a:pt x="126" y="74"/>
                        <a:pt x="129" y="74"/>
                      </a:cubicBezTo>
                      <a:cubicBezTo>
                        <a:pt x="132" y="74"/>
                        <a:pt x="133" y="76"/>
                        <a:pt x="133" y="76"/>
                      </a:cubicBezTo>
                      <a:cubicBezTo>
                        <a:pt x="133" y="77"/>
                        <a:pt x="135" y="78"/>
                        <a:pt x="136" y="79"/>
                      </a:cubicBezTo>
                      <a:cubicBezTo>
                        <a:pt x="138" y="82"/>
                        <a:pt x="140" y="83"/>
                        <a:pt x="140" y="86"/>
                      </a:cubicBezTo>
                      <a:cubicBezTo>
                        <a:pt x="140" y="88"/>
                        <a:pt x="139" y="90"/>
                        <a:pt x="138" y="9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8" name="Freeform 1253"/>
                <p:cNvSpPr/>
                <p:nvPr/>
              </p:nvSpPr>
              <p:spPr bwMode="auto">
                <a:xfrm>
                  <a:off x="1848" y="3289"/>
                  <a:ext cx="1" cy="1"/>
                </a:xfrm>
                <a:custGeom>
                  <a:avLst/>
                  <a:rect l="l" t="t" r="r" b="b"/>
                  <a:pathLst>
                    <a:path w="2" h="2">
                      <a:moveTo>
                        <a:pt x="2" y="1"/>
                      </a:moveTo>
                      <a:cubicBezTo>
                        <a:pt x="2" y="1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"/>
                        <a:pt x="2" y="0"/>
                        <a:pt x="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39" name="Freeform 1254"/>
                <p:cNvSpPr/>
                <p:nvPr/>
              </p:nvSpPr>
              <p:spPr bwMode="auto">
                <a:xfrm>
                  <a:off x="1847" y="329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0" name="Freeform 1255"/>
                <p:cNvSpPr/>
                <p:nvPr/>
              </p:nvSpPr>
              <p:spPr bwMode="auto">
                <a:xfrm>
                  <a:off x="1846" y="329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1" name="Freeform 1256"/>
                <p:cNvSpPr/>
                <p:nvPr/>
              </p:nvSpPr>
              <p:spPr bwMode="auto">
                <a:xfrm>
                  <a:off x="1844" y="329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2" name="Freeform 1257"/>
                <p:cNvSpPr/>
                <p:nvPr/>
              </p:nvSpPr>
              <p:spPr bwMode="auto">
                <a:xfrm>
                  <a:off x="1995" y="322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3" name="Freeform 1258"/>
                <p:cNvSpPr/>
                <p:nvPr/>
              </p:nvSpPr>
              <p:spPr bwMode="auto">
                <a:xfrm>
                  <a:off x="1975" y="3219"/>
                  <a:ext cx="20" cy="3"/>
                </a:xfrm>
                <a:custGeom>
                  <a:avLst/>
                  <a:rect l="l" t="t" r="r" b="b"/>
                  <a:pathLst>
                    <a:path w="21" h="3">
                      <a:moveTo>
                        <a:pt x="8" y="0"/>
                      </a:moveTo>
                      <a:cubicBezTo>
                        <a:pt x="8" y="0"/>
                        <a:pt x="5" y="0"/>
                        <a:pt x="4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4" y="0"/>
                      </a:cubicBezTo>
                      <a:cubicBezTo>
                        <a:pt x="5" y="0"/>
                        <a:pt x="8" y="0"/>
                        <a:pt x="8" y="0"/>
                      </a:cubicBezTo>
                      <a:cubicBezTo>
                        <a:pt x="9" y="2"/>
                        <a:pt x="12" y="3"/>
                        <a:pt x="17" y="3"/>
                      </a:cubicBezTo>
                      <a:cubicBezTo>
                        <a:pt x="18" y="3"/>
                        <a:pt x="20" y="3"/>
                        <a:pt x="21" y="3"/>
                      </a:cubicBezTo>
                      <a:cubicBezTo>
                        <a:pt x="20" y="3"/>
                        <a:pt x="18" y="3"/>
                        <a:pt x="17" y="3"/>
                      </a:cubicBezTo>
                      <a:cubicBezTo>
                        <a:pt x="12" y="3"/>
                        <a:pt x="9" y="2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4" name="Freeform 1259"/>
                <p:cNvSpPr/>
                <p:nvPr/>
              </p:nvSpPr>
              <p:spPr bwMode="auto">
                <a:xfrm>
                  <a:off x="1973" y="322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5" name="Freeform 1260"/>
                <p:cNvSpPr/>
                <p:nvPr/>
              </p:nvSpPr>
              <p:spPr bwMode="auto">
                <a:xfrm>
                  <a:off x="1880" y="325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6" name="Freeform 1261"/>
                <p:cNvSpPr/>
                <p:nvPr/>
              </p:nvSpPr>
              <p:spPr bwMode="auto">
                <a:xfrm>
                  <a:off x="1974" y="3219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7" name="Freeform 1262"/>
                <p:cNvSpPr/>
                <p:nvPr/>
              </p:nvSpPr>
              <p:spPr bwMode="auto">
                <a:xfrm>
                  <a:off x="1879" y="325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8" name="Freeform 1263"/>
                <p:cNvSpPr/>
                <p:nvPr/>
              </p:nvSpPr>
              <p:spPr bwMode="auto">
                <a:xfrm>
                  <a:off x="1972" y="322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49" name="Freeform 1264"/>
                <p:cNvSpPr/>
                <p:nvPr/>
              </p:nvSpPr>
              <p:spPr bwMode="auto">
                <a:xfrm>
                  <a:off x="1881" y="325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0" name="Freeform 1265"/>
                <p:cNvSpPr/>
                <p:nvPr/>
              </p:nvSpPr>
              <p:spPr bwMode="auto">
                <a:xfrm>
                  <a:off x="1881" y="325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1" name="Freeform 1266"/>
                <p:cNvSpPr/>
                <p:nvPr/>
              </p:nvSpPr>
              <p:spPr bwMode="auto">
                <a:xfrm>
                  <a:off x="2001" y="3278"/>
                  <a:ext cx="1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1"/>
                        <a:pt x="2" y="0"/>
                      </a:cubicBezTo>
                      <a:cubicBezTo>
                        <a:pt x="2" y="1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2" name="Freeform 1267"/>
                <p:cNvSpPr/>
                <p:nvPr/>
              </p:nvSpPr>
              <p:spPr bwMode="auto">
                <a:xfrm>
                  <a:off x="2004" y="327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3" name="Freeform 1268"/>
                <p:cNvSpPr/>
                <p:nvPr/>
              </p:nvSpPr>
              <p:spPr bwMode="auto">
                <a:xfrm>
                  <a:off x="2003" y="327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4" name="Freeform 1269"/>
                <p:cNvSpPr/>
                <p:nvPr/>
              </p:nvSpPr>
              <p:spPr bwMode="auto">
                <a:xfrm>
                  <a:off x="1998" y="3279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5" name="Freeform 1270"/>
                <p:cNvSpPr/>
                <p:nvPr/>
              </p:nvSpPr>
              <p:spPr bwMode="auto">
                <a:xfrm>
                  <a:off x="2000" y="325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6" name="Freeform 1271"/>
                <p:cNvSpPr/>
                <p:nvPr/>
              </p:nvSpPr>
              <p:spPr bwMode="auto">
                <a:xfrm>
                  <a:off x="1969" y="3312"/>
                  <a:ext cx="4" cy="0"/>
                </a:xfrm>
                <a:custGeom>
                  <a:avLst/>
                  <a:rect l="l" t="t" r="r" b="b"/>
                  <a:pathLst>
                    <a:path w="4" h="0">
                      <a:moveTo>
                        <a:pt x="0" y="0"/>
                      </a:moveTo>
                      <a:cubicBezTo>
                        <a:pt x="1" y="0"/>
                        <a:pt x="2" y="0"/>
                        <a:pt x="4" y="0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7" name="Freeform 1272"/>
                <p:cNvSpPr/>
                <p:nvPr/>
              </p:nvSpPr>
              <p:spPr bwMode="auto">
                <a:xfrm>
                  <a:off x="1958" y="3317"/>
                  <a:ext cx="6" cy="1"/>
                </a:xfrm>
                <a:custGeom>
                  <a:avLst/>
                  <a:rect l="l" t="t" r="r" b="b"/>
                  <a:pathLst>
                    <a:path w="6" h="1">
                      <a:moveTo>
                        <a:pt x="0" y="0"/>
                      </a:move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8" name="Freeform 1273"/>
                <p:cNvSpPr/>
                <p:nvPr/>
              </p:nvSpPr>
              <p:spPr bwMode="auto">
                <a:xfrm>
                  <a:off x="1974" y="331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59" name="Freeform 1274"/>
                <p:cNvSpPr/>
                <p:nvPr/>
              </p:nvSpPr>
              <p:spPr bwMode="auto">
                <a:xfrm>
                  <a:off x="1973" y="331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0" name="Freeform 1275"/>
                <p:cNvSpPr/>
                <p:nvPr/>
              </p:nvSpPr>
              <p:spPr bwMode="auto">
                <a:xfrm>
                  <a:off x="1797" y="3040"/>
                  <a:ext cx="121" cy="128"/>
                </a:xfrm>
                <a:custGeom>
                  <a:avLst/>
                  <a:rect l="l" t="t" r="r" b="b"/>
                  <a:pathLst>
                    <a:path w="127" h="134">
                      <a:moveTo>
                        <a:pt x="104" y="117"/>
                      </a:moveTo>
                      <a:cubicBezTo>
                        <a:pt x="106" y="77"/>
                        <a:pt x="106" y="77"/>
                        <a:pt x="106" y="77"/>
                      </a:cubicBezTo>
                      <a:cubicBezTo>
                        <a:pt x="123" y="77"/>
                        <a:pt x="123" y="77"/>
                        <a:pt x="123" y="77"/>
                      </a:cubicBezTo>
                      <a:cubicBezTo>
                        <a:pt x="125" y="76"/>
                        <a:pt x="125" y="76"/>
                        <a:pt x="125" y="76"/>
                      </a:cubicBezTo>
                      <a:cubicBezTo>
                        <a:pt x="127" y="56"/>
                        <a:pt x="127" y="56"/>
                        <a:pt x="127" y="56"/>
                      </a:cubicBezTo>
                      <a:cubicBezTo>
                        <a:pt x="127" y="56"/>
                        <a:pt x="127" y="56"/>
                        <a:pt x="127" y="56"/>
                      </a:cubicBezTo>
                      <a:cubicBezTo>
                        <a:pt x="124" y="57"/>
                        <a:pt x="121" y="57"/>
                        <a:pt x="118" y="57"/>
                      </a:cubicBezTo>
                      <a:cubicBezTo>
                        <a:pt x="118" y="57"/>
                        <a:pt x="117" y="57"/>
                        <a:pt x="116" y="57"/>
                      </a:cubicBezTo>
                      <a:cubicBezTo>
                        <a:pt x="115" y="57"/>
                        <a:pt x="115" y="57"/>
                        <a:pt x="114" y="58"/>
                      </a:cubicBezTo>
                      <a:cubicBezTo>
                        <a:pt x="113" y="59"/>
                        <a:pt x="112" y="60"/>
                        <a:pt x="111" y="60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06" y="59"/>
                        <a:pt x="107" y="53"/>
                        <a:pt x="108" y="49"/>
                      </a:cubicBezTo>
                      <a:cubicBezTo>
                        <a:pt x="108" y="49"/>
                        <a:pt x="108" y="49"/>
                        <a:pt x="108" y="49"/>
                      </a:cubicBezTo>
                      <a:cubicBezTo>
                        <a:pt x="109" y="47"/>
                        <a:pt x="106" y="44"/>
                        <a:pt x="104" y="41"/>
                      </a:cubicBezTo>
                      <a:cubicBezTo>
                        <a:pt x="101" y="40"/>
                        <a:pt x="102" y="35"/>
                        <a:pt x="104" y="30"/>
                      </a:cubicBezTo>
                      <a:cubicBezTo>
                        <a:pt x="104" y="28"/>
                        <a:pt x="105" y="26"/>
                        <a:pt x="105" y="25"/>
                      </a:cubicBezTo>
                      <a:cubicBezTo>
                        <a:pt x="103" y="23"/>
                        <a:pt x="102" y="18"/>
                        <a:pt x="102" y="15"/>
                      </a:cubicBezTo>
                      <a:cubicBezTo>
                        <a:pt x="102" y="15"/>
                        <a:pt x="102" y="15"/>
                        <a:pt x="102" y="15"/>
                      </a:cubicBezTo>
                      <a:cubicBezTo>
                        <a:pt x="102" y="15"/>
                        <a:pt x="102" y="15"/>
                        <a:pt x="101" y="15"/>
                      </a:cubicBezTo>
                      <a:cubicBezTo>
                        <a:pt x="100" y="15"/>
                        <a:pt x="99" y="15"/>
                        <a:pt x="97" y="15"/>
                      </a:cubicBezTo>
                      <a:cubicBezTo>
                        <a:pt x="93" y="15"/>
                        <a:pt x="91" y="14"/>
                        <a:pt x="90" y="13"/>
                      </a:cubicBezTo>
                      <a:cubicBezTo>
                        <a:pt x="89" y="12"/>
                        <a:pt x="88" y="12"/>
                        <a:pt x="86" y="12"/>
                      </a:cubicBezTo>
                      <a:cubicBezTo>
                        <a:pt x="85" y="12"/>
                        <a:pt x="84" y="12"/>
                        <a:pt x="83" y="13"/>
                      </a:cubicBezTo>
                      <a:cubicBezTo>
                        <a:pt x="83" y="13"/>
                        <a:pt x="82" y="16"/>
                        <a:pt x="82" y="17"/>
                      </a:cubicBezTo>
                      <a:cubicBezTo>
                        <a:pt x="81" y="20"/>
                        <a:pt x="81" y="23"/>
                        <a:pt x="78" y="23"/>
                      </a:cubicBezTo>
                      <a:cubicBezTo>
                        <a:pt x="77" y="23"/>
                        <a:pt x="77" y="23"/>
                        <a:pt x="77" y="23"/>
                      </a:cubicBezTo>
                      <a:cubicBezTo>
                        <a:pt x="77" y="23"/>
                        <a:pt x="77" y="23"/>
                        <a:pt x="76" y="23"/>
                      </a:cubicBezTo>
                      <a:cubicBezTo>
                        <a:pt x="74" y="23"/>
                        <a:pt x="69" y="24"/>
                        <a:pt x="65" y="25"/>
                      </a:cubicBezTo>
                      <a:cubicBezTo>
                        <a:pt x="59" y="27"/>
                        <a:pt x="56" y="22"/>
                        <a:pt x="54" y="17"/>
                      </a:cubicBezTo>
                      <a:cubicBezTo>
                        <a:pt x="53" y="14"/>
                        <a:pt x="52" y="14"/>
                        <a:pt x="51" y="13"/>
                      </a:cubicBezTo>
                      <a:cubicBezTo>
                        <a:pt x="49" y="12"/>
                        <a:pt x="48" y="10"/>
                        <a:pt x="49" y="7"/>
                      </a:cubicBezTo>
                      <a:cubicBezTo>
                        <a:pt x="50" y="4"/>
                        <a:pt x="48" y="1"/>
                        <a:pt x="48" y="0"/>
                      </a:cubicBezTo>
                      <a:cubicBezTo>
                        <a:pt x="44" y="0"/>
                        <a:pt x="32" y="0"/>
                        <a:pt x="23" y="0"/>
                      </a:cubicBezTo>
                      <a:cubicBezTo>
                        <a:pt x="15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1" y="0"/>
                      </a:cubicBezTo>
                      <a:cubicBezTo>
                        <a:pt x="11" y="1"/>
                        <a:pt x="11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9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10" y="9"/>
                        <a:pt x="15" y="19"/>
                        <a:pt x="17" y="23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9" y="26"/>
                        <a:pt x="18" y="29"/>
                        <a:pt x="17" y="31"/>
                      </a:cubicBezTo>
                      <a:cubicBezTo>
                        <a:pt x="17" y="32"/>
                        <a:pt x="16" y="34"/>
                        <a:pt x="16" y="37"/>
                      </a:cubicBezTo>
                      <a:cubicBezTo>
                        <a:pt x="16" y="39"/>
                        <a:pt x="18" y="44"/>
                        <a:pt x="19" y="48"/>
                      </a:cubicBezTo>
                      <a:cubicBezTo>
                        <a:pt x="21" y="52"/>
                        <a:pt x="23" y="56"/>
                        <a:pt x="23" y="60"/>
                      </a:cubicBezTo>
                      <a:cubicBezTo>
                        <a:pt x="24" y="68"/>
                        <a:pt x="19" y="72"/>
                        <a:pt x="16" y="77"/>
                      </a:cubicBezTo>
                      <a:cubicBezTo>
                        <a:pt x="15" y="78"/>
                        <a:pt x="15" y="78"/>
                        <a:pt x="15" y="78"/>
                      </a:cubicBezTo>
                      <a:cubicBezTo>
                        <a:pt x="11" y="83"/>
                        <a:pt x="7" y="93"/>
                        <a:pt x="7" y="98"/>
                      </a:cubicBezTo>
                      <a:cubicBezTo>
                        <a:pt x="7" y="103"/>
                        <a:pt x="5" y="107"/>
                        <a:pt x="3" y="110"/>
                      </a:cubicBezTo>
                      <a:cubicBezTo>
                        <a:pt x="2" y="111"/>
                        <a:pt x="1" y="113"/>
                        <a:pt x="1" y="114"/>
                      </a:cubicBezTo>
                      <a:cubicBezTo>
                        <a:pt x="1" y="117"/>
                        <a:pt x="1" y="123"/>
                        <a:pt x="0" y="127"/>
                      </a:cubicBezTo>
                      <a:cubicBezTo>
                        <a:pt x="0" y="127"/>
                        <a:pt x="0" y="127"/>
                        <a:pt x="0" y="126"/>
                      </a:cubicBezTo>
                      <a:cubicBezTo>
                        <a:pt x="0" y="126"/>
                        <a:pt x="1" y="126"/>
                        <a:pt x="1" y="126"/>
                      </a:cubicBezTo>
                      <a:cubicBezTo>
                        <a:pt x="1" y="126"/>
                        <a:pt x="1" y="126"/>
                        <a:pt x="1" y="125"/>
                      </a:cubicBezTo>
                      <a:cubicBezTo>
                        <a:pt x="2" y="125"/>
                        <a:pt x="2" y="125"/>
                        <a:pt x="2" y="125"/>
                      </a:cubicBezTo>
                      <a:cubicBezTo>
                        <a:pt x="2" y="125"/>
                        <a:pt x="2" y="125"/>
                        <a:pt x="3" y="125"/>
                      </a:cubicBezTo>
                      <a:cubicBezTo>
                        <a:pt x="3" y="125"/>
                        <a:pt x="3" y="124"/>
                        <a:pt x="3" y="124"/>
                      </a:cubicBezTo>
                      <a:cubicBezTo>
                        <a:pt x="4" y="124"/>
                        <a:pt x="4" y="124"/>
                        <a:pt x="5" y="124"/>
                      </a:cubicBezTo>
                      <a:cubicBezTo>
                        <a:pt x="7" y="124"/>
                        <a:pt x="8" y="126"/>
                        <a:pt x="9" y="127"/>
                      </a:cubicBezTo>
                      <a:cubicBezTo>
                        <a:pt x="9" y="127"/>
                        <a:pt x="9" y="127"/>
                        <a:pt x="9" y="127"/>
                      </a:cubicBezTo>
                      <a:cubicBezTo>
                        <a:pt x="9" y="127"/>
                        <a:pt x="9" y="127"/>
                        <a:pt x="9" y="127"/>
                      </a:cubicBezTo>
                      <a:cubicBezTo>
                        <a:pt x="14" y="124"/>
                        <a:pt x="18" y="125"/>
                        <a:pt x="22" y="127"/>
                      </a:cubicBezTo>
                      <a:cubicBezTo>
                        <a:pt x="25" y="129"/>
                        <a:pt x="28" y="130"/>
                        <a:pt x="31" y="130"/>
                      </a:cubicBezTo>
                      <a:cubicBezTo>
                        <a:pt x="71" y="130"/>
                        <a:pt x="71" y="130"/>
                        <a:pt x="71" y="130"/>
                      </a:cubicBezTo>
                      <a:cubicBezTo>
                        <a:pt x="75" y="134"/>
                        <a:pt x="75" y="134"/>
                        <a:pt x="75" y="134"/>
                      </a:cubicBezTo>
                      <a:cubicBezTo>
                        <a:pt x="77" y="133"/>
                        <a:pt x="85" y="133"/>
                        <a:pt x="91" y="133"/>
                      </a:cubicBezTo>
                      <a:cubicBezTo>
                        <a:pt x="97" y="133"/>
                        <a:pt x="99" y="133"/>
                        <a:pt x="99" y="134"/>
                      </a:cubicBezTo>
                      <a:cubicBezTo>
                        <a:pt x="100" y="134"/>
                        <a:pt x="101" y="134"/>
                        <a:pt x="103" y="134"/>
                      </a:cubicBezTo>
                      <a:cubicBezTo>
                        <a:pt x="108" y="134"/>
                        <a:pt x="113" y="133"/>
                        <a:pt x="115" y="133"/>
                      </a:cubicBezTo>
                      <a:cubicBezTo>
                        <a:pt x="116" y="133"/>
                        <a:pt x="116" y="133"/>
                        <a:pt x="116" y="133"/>
                      </a:cubicBezTo>
                      <a:lnTo>
                        <a:pt x="104" y="1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1" name="Freeform 1276"/>
                <p:cNvSpPr/>
                <p:nvPr/>
              </p:nvSpPr>
              <p:spPr bwMode="auto">
                <a:xfrm>
                  <a:off x="1800" y="315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2" name="Freeform 1277"/>
                <p:cNvSpPr/>
                <p:nvPr/>
              </p:nvSpPr>
              <p:spPr bwMode="auto">
                <a:xfrm>
                  <a:off x="1798" y="3159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3" name="Freeform 1278"/>
                <p:cNvSpPr/>
                <p:nvPr/>
              </p:nvSpPr>
              <p:spPr bwMode="auto">
                <a:xfrm>
                  <a:off x="1802" y="3158"/>
                  <a:ext cx="3" cy="3"/>
                </a:xfrm>
                <a:custGeom>
                  <a:avLst/>
                  <a:rect l="l" t="t" r="r" b="b"/>
                  <a:pathLst>
                    <a:path w="4" h="3">
                      <a:moveTo>
                        <a:pt x="0" y="0"/>
                      </a:moveTo>
                      <a:cubicBezTo>
                        <a:pt x="2" y="0"/>
                        <a:pt x="3" y="2"/>
                        <a:pt x="4" y="3"/>
                      </a:cubicBezTo>
                      <a:cubicBezTo>
                        <a:pt x="3" y="2"/>
                        <a:pt x="2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4" name="Freeform 1279"/>
                <p:cNvSpPr/>
                <p:nvPr/>
              </p:nvSpPr>
              <p:spPr bwMode="auto">
                <a:xfrm>
                  <a:off x="1797" y="3160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5" name="Freeform 1280"/>
                <p:cNvSpPr/>
                <p:nvPr/>
              </p:nvSpPr>
              <p:spPr bwMode="auto">
                <a:xfrm>
                  <a:off x="1900" y="3065"/>
                  <a:ext cx="121" cy="104"/>
                </a:xfrm>
                <a:custGeom>
                  <a:avLst/>
                  <a:rect l="l" t="t" r="r" b="b"/>
                  <a:pathLst>
                    <a:path w="126" h="109">
                      <a:moveTo>
                        <a:pt x="14" y="105"/>
                      </a:moveTo>
                      <a:cubicBezTo>
                        <a:pt x="15" y="105"/>
                        <a:pt x="15" y="105"/>
                        <a:pt x="16" y="105"/>
                      </a:cubicBezTo>
                      <a:cubicBezTo>
                        <a:pt x="16" y="105"/>
                        <a:pt x="17" y="105"/>
                        <a:pt x="17" y="105"/>
                      </a:cubicBezTo>
                      <a:cubicBezTo>
                        <a:pt x="18" y="105"/>
                        <a:pt x="18" y="105"/>
                        <a:pt x="19" y="105"/>
                      </a:cubicBezTo>
                      <a:cubicBezTo>
                        <a:pt x="19" y="104"/>
                        <a:pt x="19" y="104"/>
                        <a:pt x="20" y="104"/>
                      </a:cubicBezTo>
                      <a:cubicBezTo>
                        <a:pt x="20" y="104"/>
                        <a:pt x="21" y="104"/>
                        <a:pt x="22" y="104"/>
                      </a:cubicBezTo>
                      <a:cubicBezTo>
                        <a:pt x="22" y="104"/>
                        <a:pt x="22" y="104"/>
                        <a:pt x="23" y="104"/>
                      </a:cubicBezTo>
                      <a:cubicBezTo>
                        <a:pt x="23" y="104"/>
                        <a:pt x="24" y="104"/>
                        <a:pt x="25" y="104"/>
                      </a:cubicBezTo>
                      <a:cubicBezTo>
                        <a:pt x="25" y="104"/>
                        <a:pt x="25" y="104"/>
                        <a:pt x="25" y="104"/>
                      </a:cubicBezTo>
                      <a:cubicBezTo>
                        <a:pt x="26" y="104"/>
                        <a:pt x="27" y="104"/>
                        <a:pt x="28" y="104"/>
                      </a:cubicBezTo>
                      <a:cubicBezTo>
                        <a:pt x="28" y="104"/>
                        <a:pt x="28" y="104"/>
                        <a:pt x="28" y="104"/>
                      </a:cubicBezTo>
                      <a:cubicBezTo>
                        <a:pt x="28" y="104"/>
                        <a:pt x="28" y="104"/>
                        <a:pt x="28" y="104"/>
                      </a:cubicBezTo>
                      <a:cubicBezTo>
                        <a:pt x="29" y="104"/>
                        <a:pt x="32" y="104"/>
                        <a:pt x="33" y="105"/>
                      </a:cubicBezTo>
                      <a:cubicBezTo>
                        <a:pt x="33" y="106"/>
                        <a:pt x="34" y="106"/>
                        <a:pt x="34" y="107"/>
                      </a:cubicBezTo>
                      <a:cubicBezTo>
                        <a:pt x="34" y="107"/>
                        <a:pt x="34" y="107"/>
                        <a:pt x="34" y="107"/>
                      </a:cubicBezTo>
                      <a:cubicBezTo>
                        <a:pt x="34" y="107"/>
                        <a:pt x="34" y="107"/>
                        <a:pt x="34" y="107"/>
                      </a:cubicBezTo>
                      <a:cubicBezTo>
                        <a:pt x="34" y="107"/>
                        <a:pt x="34" y="107"/>
                        <a:pt x="34" y="107"/>
                      </a:cubicBezTo>
                      <a:cubicBezTo>
                        <a:pt x="35" y="107"/>
                        <a:pt x="35" y="107"/>
                        <a:pt x="36" y="107"/>
                      </a:cubicBezTo>
                      <a:cubicBezTo>
                        <a:pt x="36" y="107"/>
                        <a:pt x="36" y="107"/>
                        <a:pt x="36" y="107"/>
                      </a:cubicBezTo>
                      <a:cubicBezTo>
                        <a:pt x="37" y="107"/>
                        <a:pt x="37" y="107"/>
                        <a:pt x="38" y="107"/>
                      </a:cubicBezTo>
                      <a:cubicBezTo>
                        <a:pt x="38" y="107"/>
                        <a:pt x="38" y="107"/>
                        <a:pt x="38" y="107"/>
                      </a:cubicBezTo>
                      <a:cubicBezTo>
                        <a:pt x="38" y="107"/>
                        <a:pt x="38" y="107"/>
                        <a:pt x="39" y="107"/>
                      </a:cubicBezTo>
                      <a:cubicBezTo>
                        <a:pt x="40" y="107"/>
                        <a:pt x="41" y="107"/>
                        <a:pt x="43" y="108"/>
                      </a:cubicBezTo>
                      <a:cubicBezTo>
                        <a:pt x="45" y="108"/>
                        <a:pt x="49" y="109"/>
                        <a:pt x="51" y="109"/>
                      </a:cubicBezTo>
                      <a:cubicBezTo>
                        <a:pt x="52" y="109"/>
                        <a:pt x="52" y="109"/>
                        <a:pt x="52" y="109"/>
                      </a:cubicBezTo>
                      <a:cubicBezTo>
                        <a:pt x="53" y="109"/>
                        <a:pt x="54" y="106"/>
                        <a:pt x="55" y="105"/>
                      </a:cubicBezTo>
                      <a:cubicBezTo>
                        <a:pt x="58" y="101"/>
                        <a:pt x="61" y="97"/>
                        <a:pt x="64" y="96"/>
                      </a:cubicBezTo>
                      <a:cubicBezTo>
                        <a:pt x="68" y="95"/>
                        <a:pt x="72" y="91"/>
                        <a:pt x="73" y="90"/>
                      </a:cubicBezTo>
                      <a:cubicBezTo>
                        <a:pt x="73" y="87"/>
                        <a:pt x="74" y="84"/>
                        <a:pt x="81" y="83"/>
                      </a:cubicBezTo>
                      <a:cubicBezTo>
                        <a:pt x="81" y="83"/>
                        <a:pt x="81" y="83"/>
                        <a:pt x="81" y="83"/>
                      </a:cubicBezTo>
                      <a:cubicBezTo>
                        <a:pt x="89" y="82"/>
                        <a:pt x="89" y="82"/>
                        <a:pt x="89" y="82"/>
                      </a:cubicBezTo>
                      <a:cubicBezTo>
                        <a:pt x="87" y="75"/>
                        <a:pt x="87" y="75"/>
                        <a:pt x="87" y="75"/>
                      </a:cubicBezTo>
                      <a:cubicBezTo>
                        <a:pt x="88" y="74"/>
                        <a:pt x="88" y="74"/>
                        <a:pt x="88" y="74"/>
                      </a:cubicBezTo>
                      <a:cubicBezTo>
                        <a:pt x="89" y="74"/>
                        <a:pt x="90" y="73"/>
                        <a:pt x="92" y="73"/>
                      </a:cubicBezTo>
                      <a:cubicBezTo>
                        <a:pt x="105" y="68"/>
                        <a:pt x="112" y="65"/>
                        <a:pt x="116" y="64"/>
                      </a:cubicBezTo>
                      <a:cubicBezTo>
                        <a:pt x="116" y="64"/>
                        <a:pt x="117" y="64"/>
                        <a:pt x="117" y="63"/>
                      </a:cubicBezTo>
                      <a:cubicBezTo>
                        <a:pt x="117" y="63"/>
                        <a:pt x="117" y="63"/>
                        <a:pt x="117" y="63"/>
                      </a:cubicBezTo>
                      <a:cubicBezTo>
                        <a:pt x="117" y="63"/>
                        <a:pt x="117" y="63"/>
                        <a:pt x="117" y="62"/>
                      </a:cubicBezTo>
                      <a:cubicBezTo>
                        <a:pt x="117" y="62"/>
                        <a:pt x="117" y="62"/>
                        <a:pt x="117" y="62"/>
                      </a:cubicBezTo>
                      <a:cubicBezTo>
                        <a:pt x="116" y="61"/>
                        <a:pt x="116" y="61"/>
                        <a:pt x="116" y="61"/>
                      </a:cubicBezTo>
                      <a:cubicBezTo>
                        <a:pt x="116" y="61"/>
                        <a:pt x="116" y="61"/>
                        <a:pt x="116" y="60"/>
                      </a:cubicBezTo>
                      <a:cubicBezTo>
                        <a:pt x="116" y="60"/>
                        <a:pt x="116" y="60"/>
                        <a:pt x="116" y="60"/>
                      </a:cubicBezTo>
                      <a:cubicBezTo>
                        <a:pt x="116" y="60"/>
                        <a:pt x="116" y="60"/>
                        <a:pt x="116" y="59"/>
                      </a:cubicBezTo>
                      <a:cubicBezTo>
                        <a:pt x="117" y="58"/>
                        <a:pt x="117" y="58"/>
                        <a:pt x="117" y="58"/>
                      </a:cubicBezTo>
                      <a:cubicBezTo>
                        <a:pt x="117" y="58"/>
                        <a:pt x="117" y="58"/>
                        <a:pt x="117" y="58"/>
                      </a:cubicBezTo>
                      <a:cubicBezTo>
                        <a:pt x="118" y="57"/>
                        <a:pt x="118" y="51"/>
                        <a:pt x="118" y="49"/>
                      </a:cubicBezTo>
                      <a:cubicBezTo>
                        <a:pt x="118" y="46"/>
                        <a:pt x="120" y="46"/>
                        <a:pt x="122" y="45"/>
                      </a:cubicBezTo>
                      <a:cubicBezTo>
                        <a:pt x="120" y="40"/>
                        <a:pt x="121" y="29"/>
                        <a:pt x="122" y="27"/>
                      </a:cubicBezTo>
                      <a:cubicBezTo>
                        <a:pt x="123" y="26"/>
                        <a:pt x="124" y="24"/>
                        <a:pt x="125" y="24"/>
                      </a:cubicBezTo>
                      <a:cubicBezTo>
                        <a:pt x="126" y="24"/>
                        <a:pt x="126" y="24"/>
                        <a:pt x="126" y="24"/>
                      </a:cubicBezTo>
                      <a:cubicBezTo>
                        <a:pt x="126" y="23"/>
                        <a:pt x="126" y="23"/>
                        <a:pt x="125" y="22"/>
                      </a:cubicBezTo>
                      <a:cubicBezTo>
                        <a:pt x="125" y="22"/>
                        <a:pt x="125" y="22"/>
                        <a:pt x="125" y="22"/>
                      </a:cubicBezTo>
                      <a:cubicBezTo>
                        <a:pt x="125" y="21"/>
                        <a:pt x="125" y="21"/>
                        <a:pt x="124" y="20"/>
                      </a:cubicBezTo>
                      <a:cubicBezTo>
                        <a:pt x="124" y="20"/>
                        <a:pt x="124" y="20"/>
                        <a:pt x="124" y="19"/>
                      </a:cubicBezTo>
                      <a:cubicBezTo>
                        <a:pt x="124" y="18"/>
                        <a:pt x="123" y="16"/>
                        <a:pt x="122" y="15"/>
                      </a:cubicBezTo>
                      <a:cubicBezTo>
                        <a:pt x="122" y="15"/>
                        <a:pt x="122" y="15"/>
                        <a:pt x="122" y="15"/>
                      </a:cubicBezTo>
                      <a:cubicBezTo>
                        <a:pt x="122" y="15"/>
                        <a:pt x="122" y="14"/>
                        <a:pt x="121" y="14"/>
                      </a:cubicBezTo>
                      <a:cubicBezTo>
                        <a:pt x="121" y="14"/>
                        <a:pt x="121" y="14"/>
                        <a:pt x="121" y="14"/>
                      </a:cubicBezTo>
                      <a:cubicBezTo>
                        <a:pt x="120" y="13"/>
                        <a:pt x="113" y="10"/>
                        <a:pt x="109" y="9"/>
                      </a:cubicBezTo>
                      <a:cubicBezTo>
                        <a:pt x="109" y="9"/>
                        <a:pt x="108" y="9"/>
                        <a:pt x="108" y="9"/>
                      </a:cubicBezTo>
                      <a:cubicBezTo>
                        <a:pt x="107" y="8"/>
                        <a:pt x="105" y="7"/>
                        <a:pt x="103" y="6"/>
                      </a:cubicBezTo>
                      <a:cubicBezTo>
                        <a:pt x="101" y="6"/>
                        <a:pt x="99" y="5"/>
                        <a:pt x="98" y="5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8" y="4"/>
                        <a:pt x="98" y="4"/>
                        <a:pt x="97" y="4"/>
                      </a:cubicBezTo>
                      <a:cubicBezTo>
                        <a:pt x="97" y="4"/>
                        <a:pt x="97" y="4"/>
                        <a:pt x="97" y="4"/>
                      </a:cubicBezTo>
                      <a:cubicBezTo>
                        <a:pt x="97" y="4"/>
                        <a:pt x="97" y="4"/>
                        <a:pt x="97" y="4"/>
                      </a:cubicBezTo>
                      <a:cubicBezTo>
                        <a:pt x="97" y="4"/>
                        <a:pt x="96" y="4"/>
                        <a:pt x="96" y="4"/>
                      </a:cubicBezTo>
                      <a:cubicBezTo>
                        <a:pt x="96" y="4"/>
                        <a:pt x="96" y="4"/>
                        <a:pt x="96" y="4"/>
                      </a:cubicBezTo>
                      <a:cubicBezTo>
                        <a:pt x="96" y="4"/>
                        <a:pt x="96" y="4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4" y="3"/>
                        <a:pt x="94" y="3"/>
                      </a:cubicBezTo>
                      <a:cubicBezTo>
                        <a:pt x="94" y="3"/>
                        <a:pt x="94" y="3"/>
                        <a:pt x="94" y="3"/>
                      </a:cubicBezTo>
                      <a:cubicBezTo>
                        <a:pt x="93" y="3"/>
                        <a:pt x="93" y="3"/>
                        <a:pt x="93" y="2"/>
                      </a:cubicBezTo>
                      <a:cubicBezTo>
                        <a:pt x="93" y="2"/>
                        <a:pt x="92" y="2"/>
                        <a:pt x="92" y="2"/>
                      </a:cubicBezTo>
                      <a:cubicBezTo>
                        <a:pt x="92" y="2"/>
                        <a:pt x="92" y="1"/>
                        <a:pt x="91" y="1"/>
                      </a:cubicBezTo>
                      <a:cubicBezTo>
                        <a:pt x="91" y="1"/>
                        <a:pt x="91" y="1"/>
                        <a:pt x="90" y="1"/>
                      </a:cubicBezTo>
                      <a:cubicBezTo>
                        <a:pt x="90" y="1"/>
                        <a:pt x="90" y="1"/>
                        <a:pt x="90" y="0"/>
                      </a:cubicBezTo>
                      <a:cubicBezTo>
                        <a:pt x="90" y="0"/>
                        <a:pt x="90" y="0"/>
                        <a:pt x="90" y="0"/>
                      </a:cubicBezTo>
                      <a:cubicBezTo>
                        <a:pt x="89" y="1"/>
                        <a:pt x="89" y="1"/>
                        <a:pt x="88" y="1"/>
                      </a:cubicBezTo>
                      <a:cubicBezTo>
                        <a:pt x="88" y="1"/>
                        <a:pt x="88" y="1"/>
                        <a:pt x="88" y="1"/>
                      </a:cubicBezTo>
                      <a:cubicBezTo>
                        <a:pt x="87" y="1"/>
                        <a:pt x="86" y="2"/>
                        <a:pt x="86" y="2"/>
                      </a:cubicBezTo>
                      <a:cubicBezTo>
                        <a:pt x="86" y="2"/>
                        <a:pt x="85" y="2"/>
                        <a:pt x="85" y="2"/>
                      </a:cubicBezTo>
                      <a:cubicBezTo>
                        <a:pt x="84" y="2"/>
                        <a:pt x="84" y="2"/>
                        <a:pt x="83" y="2"/>
                      </a:cubicBezTo>
                      <a:cubicBezTo>
                        <a:pt x="83" y="2"/>
                        <a:pt x="83" y="2"/>
                        <a:pt x="82" y="2"/>
                      </a:cubicBezTo>
                      <a:cubicBezTo>
                        <a:pt x="82" y="2"/>
                        <a:pt x="81" y="2"/>
                        <a:pt x="80" y="2"/>
                      </a:cubicBezTo>
                      <a:cubicBezTo>
                        <a:pt x="76" y="2"/>
                        <a:pt x="76" y="2"/>
                        <a:pt x="76" y="2"/>
                      </a:cubicBezTo>
                      <a:cubicBezTo>
                        <a:pt x="76" y="2"/>
                        <a:pt x="76" y="3"/>
                        <a:pt x="76" y="3"/>
                      </a:cubicBezTo>
                      <a:cubicBezTo>
                        <a:pt x="76" y="5"/>
                        <a:pt x="77" y="7"/>
                        <a:pt x="75" y="9"/>
                      </a:cubicBezTo>
                      <a:cubicBezTo>
                        <a:pt x="73" y="10"/>
                        <a:pt x="73" y="11"/>
                        <a:pt x="73" y="12"/>
                      </a:cubicBezTo>
                      <a:cubicBezTo>
                        <a:pt x="75" y="13"/>
                        <a:pt x="75" y="17"/>
                        <a:pt x="74" y="22"/>
                      </a:cubicBezTo>
                      <a:cubicBezTo>
                        <a:pt x="74" y="24"/>
                        <a:pt x="73" y="25"/>
                        <a:pt x="73" y="26"/>
                      </a:cubicBezTo>
                      <a:cubicBezTo>
                        <a:pt x="73" y="28"/>
                        <a:pt x="73" y="30"/>
                        <a:pt x="72" y="32"/>
                      </a:cubicBezTo>
                      <a:cubicBezTo>
                        <a:pt x="71" y="33"/>
                        <a:pt x="71" y="34"/>
                        <a:pt x="71" y="35"/>
                      </a:cubicBezTo>
                      <a:cubicBezTo>
                        <a:pt x="71" y="36"/>
                        <a:pt x="72" y="37"/>
                        <a:pt x="73" y="38"/>
                      </a:cubicBezTo>
                      <a:cubicBezTo>
                        <a:pt x="74" y="40"/>
                        <a:pt x="75" y="43"/>
                        <a:pt x="77" y="43"/>
                      </a:cubicBezTo>
                      <a:cubicBezTo>
                        <a:pt x="78" y="44"/>
                        <a:pt x="80" y="43"/>
                        <a:pt x="81" y="42"/>
                      </a:cubicBezTo>
                      <a:cubicBezTo>
                        <a:pt x="82" y="42"/>
                        <a:pt x="83" y="41"/>
                        <a:pt x="84" y="41"/>
                      </a:cubicBezTo>
                      <a:cubicBezTo>
                        <a:pt x="87" y="41"/>
                        <a:pt x="87" y="46"/>
                        <a:pt x="87" y="51"/>
                      </a:cubicBezTo>
                      <a:cubicBezTo>
                        <a:pt x="87" y="55"/>
                        <a:pt x="85" y="57"/>
                        <a:pt x="85" y="58"/>
                      </a:cubicBezTo>
                      <a:cubicBezTo>
                        <a:pt x="84" y="58"/>
                        <a:pt x="84" y="58"/>
                        <a:pt x="84" y="58"/>
                      </a:cubicBezTo>
                      <a:cubicBezTo>
                        <a:pt x="84" y="58"/>
                        <a:pt x="81" y="59"/>
                        <a:pt x="79" y="59"/>
                      </a:cubicBezTo>
                      <a:cubicBezTo>
                        <a:pt x="77" y="59"/>
                        <a:pt x="75" y="58"/>
                        <a:pt x="74" y="57"/>
                      </a:cubicBezTo>
                      <a:cubicBezTo>
                        <a:pt x="71" y="55"/>
                        <a:pt x="69" y="50"/>
                        <a:pt x="69" y="47"/>
                      </a:cubicBezTo>
                      <a:cubicBezTo>
                        <a:pt x="68" y="47"/>
                        <a:pt x="67" y="46"/>
                        <a:pt x="62" y="46"/>
                      </a:cubicBezTo>
                      <a:cubicBezTo>
                        <a:pt x="60" y="46"/>
                        <a:pt x="57" y="44"/>
                        <a:pt x="55" y="39"/>
                      </a:cubicBezTo>
                      <a:cubicBezTo>
                        <a:pt x="55" y="40"/>
                        <a:pt x="54" y="40"/>
                        <a:pt x="54" y="40"/>
                      </a:cubicBezTo>
                      <a:cubicBezTo>
                        <a:pt x="54" y="43"/>
                        <a:pt x="50" y="43"/>
                        <a:pt x="47" y="43"/>
                      </a:cubicBezTo>
                      <a:cubicBezTo>
                        <a:pt x="46" y="43"/>
                        <a:pt x="44" y="43"/>
                        <a:pt x="42" y="42"/>
                      </a:cubicBezTo>
                      <a:cubicBezTo>
                        <a:pt x="41" y="41"/>
                        <a:pt x="39" y="40"/>
                        <a:pt x="39" y="40"/>
                      </a:cubicBezTo>
                      <a:cubicBezTo>
                        <a:pt x="38" y="41"/>
                        <a:pt x="36" y="41"/>
                        <a:pt x="34" y="39"/>
                      </a:cubicBezTo>
                      <a:cubicBezTo>
                        <a:pt x="33" y="38"/>
                        <a:pt x="32" y="36"/>
                        <a:pt x="32" y="34"/>
                      </a:cubicBezTo>
                      <a:cubicBezTo>
                        <a:pt x="31" y="34"/>
                        <a:pt x="29" y="35"/>
                        <a:pt x="28" y="35"/>
                      </a:cubicBezTo>
                      <a:cubicBezTo>
                        <a:pt x="28" y="35"/>
                        <a:pt x="27" y="36"/>
                        <a:pt x="27" y="36"/>
                      </a:cubicBezTo>
                      <a:cubicBezTo>
                        <a:pt x="26" y="36"/>
                        <a:pt x="26" y="35"/>
                        <a:pt x="25" y="35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5" y="35"/>
                        <a:pt x="25" y="35"/>
                        <a:pt x="24" y="35"/>
                      </a:cubicBezTo>
                      <a:cubicBezTo>
                        <a:pt x="24" y="35"/>
                        <a:pt x="24" y="35"/>
                        <a:pt x="24" y="35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4" y="34"/>
                        <a:pt x="23" y="34"/>
                        <a:pt x="23" y="34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1" y="51"/>
                        <a:pt x="21" y="51"/>
                        <a:pt x="21" y="51"/>
                      </a:cubicBez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" y="55"/>
                        <a:pt x="1" y="55"/>
                        <a:pt x="1" y="55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12" y="106"/>
                        <a:pt x="12" y="106"/>
                        <a:pt x="12" y="106"/>
                      </a:cubicBezTo>
                      <a:cubicBezTo>
                        <a:pt x="12" y="106"/>
                        <a:pt x="12" y="106"/>
                        <a:pt x="13" y="106"/>
                      </a:cubicBezTo>
                      <a:cubicBezTo>
                        <a:pt x="13" y="105"/>
                        <a:pt x="14" y="105"/>
                        <a:pt x="14" y="10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6" name="Freeform 1281"/>
                <p:cNvSpPr/>
                <p:nvPr/>
              </p:nvSpPr>
              <p:spPr bwMode="auto">
                <a:xfrm>
                  <a:off x="1915" y="316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7" name="Freeform 1282"/>
                <p:cNvSpPr/>
                <p:nvPr/>
              </p:nvSpPr>
              <p:spPr bwMode="auto">
                <a:xfrm>
                  <a:off x="1933" y="316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8" name="Freeform 1283"/>
                <p:cNvSpPr/>
                <p:nvPr/>
              </p:nvSpPr>
              <p:spPr bwMode="auto">
                <a:xfrm>
                  <a:off x="1924" y="316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69" name="Freeform 1284"/>
                <p:cNvSpPr/>
                <p:nvPr/>
              </p:nvSpPr>
              <p:spPr bwMode="auto">
                <a:xfrm>
                  <a:off x="1921" y="316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0" name="Freeform 1285"/>
                <p:cNvSpPr/>
                <p:nvPr/>
              </p:nvSpPr>
              <p:spPr bwMode="auto">
                <a:xfrm>
                  <a:off x="1918" y="316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1" name="Freeform 1286"/>
                <p:cNvSpPr/>
                <p:nvPr/>
              </p:nvSpPr>
              <p:spPr bwMode="auto">
                <a:xfrm>
                  <a:off x="1927" y="3164"/>
                  <a:ext cx="5" cy="1"/>
                </a:xfrm>
                <a:custGeom>
                  <a:avLst/>
                  <a:rect l="l" t="t" r="r" b="b"/>
                  <a:pathLst>
                    <a:path w="5" h="1">
                      <a:moveTo>
                        <a:pt x="0" y="0"/>
                      </a:moveTo>
                      <a:cubicBezTo>
                        <a:pt x="1" y="0"/>
                        <a:pt x="4" y="0"/>
                        <a:pt x="5" y="1"/>
                      </a:cubicBezTo>
                      <a:cubicBezTo>
                        <a:pt x="4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2" name="Freeform 1287"/>
                <p:cNvSpPr/>
                <p:nvPr/>
              </p:nvSpPr>
              <p:spPr bwMode="auto">
                <a:xfrm>
                  <a:off x="1913" y="316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3" name="Freeform 1288"/>
                <p:cNvSpPr/>
                <p:nvPr/>
              </p:nvSpPr>
              <p:spPr bwMode="auto">
                <a:xfrm>
                  <a:off x="1935" y="3167"/>
                  <a:ext cx="1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4" name="Freeform 1289"/>
                <p:cNvSpPr/>
                <p:nvPr/>
              </p:nvSpPr>
              <p:spPr bwMode="auto">
                <a:xfrm>
                  <a:off x="1978" y="3143"/>
                  <a:ext cx="7" cy="1"/>
                </a:xfrm>
                <a:custGeom>
                  <a:avLst/>
                  <a:rect l="l" t="t" r="r" b="b"/>
                  <a:pathLst>
                    <a:path w="7" h="1">
                      <a:moveTo>
                        <a:pt x="0" y="1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5" name="Freeform 1290"/>
                <p:cNvSpPr/>
                <p:nvPr/>
              </p:nvSpPr>
              <p:spPr bwMode="auto">
                <a:xfrm>
                  <a:off x="1933" y="3167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6" name="Freeform 1291"/>
                <p:cNvSpPr/>
                <p:nvPr/>
              </p:nvSpPr>
              <p:spPr bwMode="auto">
                <a:xfrm>
                  <a:off x="1900" y="3151"/>
                  <a:ext cx="12" cy="15"/>
                </a:xfrm>
                <a:custGeom>
                  <a:avLst/>
                  <a:rect l="l" t="t" r="r" b="b"/>
                  <a:pathLst>
                    <a:path w="12" h="15">
                      <a:moveTo>
                        <a:pt x="12" y="15"/>
                      </a:moveTo>
                      <a:lnTo>
                        <a:pt x="12" y="15"/>
                      </a:lnTo>
                      <a:lnTo>
                        <a:pt x="0" y="0"/>
                      </a:lnTo>
                      <a:lnTo>
                        <a:pt x="12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7" name="Freeform 1292"/>
                <p:cNvSpPr/>
                <p:nvPr/>
              </p:nvSpPr>
              <p:spPr bwMode="auto">
                <a:xfrm>
                  <a:off x="1974" y="2987"/>
                  <a:ext cx="17" cy="14"/>
                </a:xfrm>
                <a:custGeom>
                  <a:avLst/>
                  <a:rect l="l" t="t" r="r" b="b"/>
                  <a:pathLst>
                    <a:path w="18" h="14">
                      <a:moveTo>
                        <a:pt x="15" y="0"/>
                      </a:moveTo>
                      <a:cubicBezTo>
                        <a:pt x="15" y="0"/>
                        <a:pt x="14" y="1"/>
                        <a:pt x="14" y="1"/>
                      </a:cubicBezTo>
                      <a:cubicBezTo>
                        <a:pt x="14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1" y="1"/>
                        <a:pt x="11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0" y="2"/>
                        <a:pt x="9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4" y="4"/>
                        <a:pt x="4" y="4"/>
                      </a:cubicBezTo>
                      <a:cubicBezTo>
                        <a:pt x="3" y="4"/>
                        <a:pt x="3" y="7"/>
                        <a:pt x="3" y="9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2" y="14"/>
                        <a:pt x="2" y="14"/>
                      </a:cubicBezTo>
                      <a:cubicBezTo>
                        <a:pt x="2" y="14"/>
                        <a:pt x="3" y="14"/>
                        <a:pt x="3" y="14"/>
                      </a:cubicBezTo>
                      <a:cubicBezTo>
                        <a:pt x="4" y="14"/>
                        <a:pt x="4" y="14"/>
                        <a:pt x="5" y="14"/>
                      </a:cubicBezTo>
                      <a:cubicBezTo>
                        <a:pt x="6" y="14"/>
                        <a:pt x="7" y="14"/>
                        <a:pt x="8" y="14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1" y="11"/>
                        <a:pt x="13" y="11"/>
                        <a:pt x="15" y="10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8"/>
                        <a:pt x="17" y="5"/>
                        <a:pt x="16" y="4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8" name="Freeform 1293"/>
                <p:cNvSpPr/>
                <p:nvPr/>
              </p:nvSpPr>
              <p:spPr bwMode="auto">
                <a:xfrm>
                  <a:off x="2104" y="2844"/>
                  <a:ext cx="108" cy="143"/>
                </a:xfrm>
                <a:custGeom>
                  <a:avLst/>
                  <a:rect l="l" t="t" r="r" b="b"/>
                  <a:pathLst>
                    <a:path w="113" h="150">
                      <a:moveTo>
                        <a:pt x="22" y="13"/>
                      </a:moveTo>
                      <a:cubicBezTo>
                        <a:pt x="22" y="13"/>
                        <a:pt x="21" y="13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4"/>
                        <a:pt x="21" y="15"/>
                        <a:pt x="21" y="15"/>
                      </a:cubicBezTo>
                      <a:cubicBezTo>
                        <a:pt x="21" y="15"/>
                        <a:pt x="20" y="15"/>
                        <a:pt x="20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2" y="18"/>
                        <a:pt x="25" y="24"/>
                        <a:pt x="26" y="24"/>
                      </a:cubicBezTo>
                      <a:cubicBezTo>
                        <a:pt x="28" y="25"/>
                        <a:pt x="29" y="26"/>
                        <a:pt x="30" y="28"/>
                      </a:cubicBezTo>
                      <a:cubicBezTo>
                        <a:pt x="31" y="29"/>
                        <a:pt x="33" y="31"/>
                        <a:pt x="33" y="31"/>
                      </a:cubicBezTo>
                      <a:cubicBezTo>
                        <a:pt x="36" y="32"/>
                        <a:pt x="48" y="36"/>
                        <a:pt x="56" y="39"/>
                      </a:cubicBezTo>
                      <a:cubicBezTo>
                        <a:pt x="65" y="42"/>
                        <a:pt x="70" y="42"/>
                        <a:pt x="71" y="42"/>
                      </a:cubicBezTo>
                      <a:cubicBezTo>
                        <a:pt x="73" y="42"/>
                        <a:pt x="77" y="43"/>
                        <a:pt x="78" y="45"/>
                      </a:cubicBezTo>
                      <a:cubicBezTo>
                        <a:pt x="78" y="46"/>
                        <a:pt x="78" y="47"/>
                        <a:pt x="76" y="48"/>
                      </a:cubicBezTo>
                      <a:cubicBezTo>
                        <a:pt x="74" y="50"/>
                        <a:pt x="50" y="74"/>
                        <a:pt x="47" y="78"/>
                      </a:cubicBezTo>
                      <a:cubicBezTo>
                        <a:pt x="44" y="81"/>
                        <a:pt x="42" y="81"/>
                        <a:pt x="39" y="81"/>
                      </a:cubicBezTo>
                      <a:cubicBezTo>
                        <a:pt x="39" y="81"/>
                        <a:pt x="38" y="81"/>
                        <a:pt x="37" y="81"/>
                      </a:cubicBezTo>
                      <a:cubicBezTo>
                        <a:pt x="36" y="81"/>
                        <a:pt x="34" y="81"/>
                        <a:pt x="33" y="81"/>
                      </a:cubicBezTo>
                      <a:cubicBezTo>
                        <a:pt x="29" y="81"/>
                        <a:pt x="25" y="84"/>
                        <a:pt x="23" y="86"/>
                      </a:cubicBezTo>
                      <a:cubicBezTo>
                        <a:pt x="21" y="88"/>
                        <a:pt x="19" y="89"/>
                        <a:pt x="18" y="89"/>
                      </a:cubicBezTo>
                      <a:cubicBezTo>
                        <a:pt x="18" y="89"/>
                        <a:pt x="18" y="89"/>
                        <a:pt x="18" y="89"/>
                      </a:cubicBezTo>
                      <a:cubicBezTo>
                        <a:pt x="17" y="89"/>
                        <a:pt x="17" y="89"/>
                        <a:pt x="16" y="89"/>
                      </a:cubicBezTo>
                      <a:cubicBezTo>
                        <a:pt x="16" y="89"/>
                        <a:pt x="16" y="89"/>
                        <a:pt x="16" y="89"/>
                      </a:cubicBezTo>
                      <a:cubicBezTo>
                        <a:pt x="15" y="89"/>
                        <a:pt x="15" y="89"/>
                        <a:pt x="14" y="89"/>
                      </a:cubicBezTo>
                      <a:cubicBezTo>
                        <a:pt x="14" y="89"/>
                        <a:pt x="14" y="89"/>
                        <a:pt x="13" y="89"/>
                      </a:cubicBezTo>
                      <a:cubicBezTo>
                        <a:pt x="13" y="90"/>
                        <a:pt x="13" y="90"/>
                        <a:pt x="12" y="90"/>
                      </a:cubicBezTo>
                      <a:cubicBezTo>
                        <a:pt x="12" y="90"/>
                        <a:pt x="11" y="90"/>
                        <a:pt x="11" y="90"/>
                      </a:cubicBezTo>
                      <a:cubicBezTo>
                        <a:pt x="11" y="90"/>
                        <a:pt x="10" y="90"/>
                        <a:pt x="10" y="90"/>
                      </a:cubicBezTo>
                      <a:cubicBezTo>
                        <a:pt x="5" y="97"/>
                        <a:pt x="5" y="97"/>
                        <a:pt x="5" y="97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1" y="144"/>
                        <a:pt x="1" y="144"/>
                        <a:pt x="1" y="144"/>
                      </a:cubicBezTo>
                      <a:cubicBezTo>
                        <a:pt x="5" y="150"/>
                        <a:pt x="5" y="150"/>
                        <a:pt x="5" y="150"/>
                      </a:cubicBezTo>
                      <a:cubicBezTo>
                        <a:pt x="8" y="146"/>
                        <a:pt x="13" y="141"/>
                        <a:pt x="19" y="135"/>
                      </a:cubicBezTo>
                      <a:cubicBezTo>
                        <a:pt x="22" y="132"/>
                        <a:pt x="25" y="129"/>
                        <a:pt x="28" y="126"/>
                      </a:cubicBezTo>
                      <a:cubicBezTo>
                        <a:pt x="38" y="116"/>
                        <a:pt x="43" y="113"/>
                        <a:pt x="48" y="110"/>
                      </a:cubicBezTo>
                      <a:cubicBezTo>
                        <a:pt x="53" y="108"/>
                        <a:pt x="66" y="95"/>
                        <a:pt x="76" y="83"/>
                      </a:cubicBezTo>
                      <a:cubicBezTo>
                        <a:pt x="81" y="77"/>
                        <a:pt x="87" y="68"/>
                        <a:pt x="88" y="63"/>
                      </a:cubicBezTo>
                      <a:cubicBezTo>
                        <a:pt x="89" y="58"/>
                        <a:pt x="94" y="51"/>
                        <a:pt x="99" y="45"/>
                      </a:cubicBezTo>
                      <a:cubicBezTo>
                        <a:pt x="103" y="40"/>
                        <a:pt x="109" y="27"/>
                        <a:pt x="109" y="24"/>
                      </a:cubicBezTo>
                      <a:cubicBezTo>
                        <a:pt x="109" y="22"/>
                        <a:pt x="109" y="19"/>
                        <a:pt x="110" y="15"/>
                      </a:cubicBezTo>
                      <a:cubicBezTo>
                        <a:pt x="111" y="12"/>
                        <a:pt x="112" y="8"/>
                        <a:pt x="113" y="4"/>
                      </a:cubicBezTo>
                      <a:cubicBezTo>
                        <a:pt x="113" y="2"/>
                        <a:pt x="112" y="1"/>
                        <a:pt x="112" y="0"/>
                      </a:cubicBezTo>
                      <a:cubicBezTo>
                        <a:pt x="111" y="0"/>
                        <a:pt x="110" y="0"/>
                        <a:pt x="109" y="1"/>
                      </a:cubicBezTo>
                      <a:cubicBezTo>
                        <a:pt x="106" y="7"/>
                        <a:pt x="89" y="9"/>
                        <a:pt x="82" y="9"/>
                      </a:cubicBezTo>
                      <a:cubicBezTo>
                        <a:pt x="74" y="9"/>
                        <a:pt x="68" y="10"/>
                        <a:pt x="65" y="13"/>
                      </a:cubicBezTo>
                      <a:cubicBezTo>
                        <a:pt x="64" y="15"/>
                        <a:pt x="61" y="15"/>
                        <a:pt x="59" y="15"/>
                      </a:cubicBezTo>
                      <a:cubicBezTo>
                        <a:pt x="58" y="15"/>
                        <a:pt x="57" y="15"/>
                        <a:pt x="57" y="15"/>
                      </a:cubicBezTo>
                      <a:cubicBezTo>
                        <a:pt x="56" y="15"/>
                        <a:pt x="55" y="15"/>
                        <a:pt x="54" y="15"/>
                      </a:cubicBezTo>
                      <a:cubicBezTo>
                        <a:pt x="52" y="15"/>
                        <a:pt x="51" y="15"/>
                        <a:pt x="51" y="15"/>
                      </a:cubicBezTo>
                      <a:cubicBezTo>
                        <a:pt x="49" y="18"/>
                        <a:pt x="44" y="20"/>
                        <a:pt x="39" y="20"/>
                      </a:cubicBezTo>
                      <a:cubicBezTo>
                        <a:pt x="34" y="20"/>
                        <a:pt x="31" y="17"/>
                        <a:pt x="29" y="13"/>
                      </a:cubicBezTo>
                      <a:cubicBezTo>
                        <a:pt x="28" y="11"/>
                        <a:pt x="27" y="10"/>
                        <a:pt x="25" y="9"/>
                      </a:cubicBezTo>
                      <a:cubicBezTo>
                        <a:pt x="25" y="9"/>
                        <a:pt x="25" y="9"/>
                        <a:pt x="24" y="10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3" y="11"/>
                        <a:pt x="22" y="12"/>
                        <a:pt x="22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79" name="Freeform 1294"/>
                <p:cNvSpPr/>
                <p:nvPr/>
              </p:nvSpPr>
              <p:spPr bwMode="auto">
                <a:xfrm>
                  <a:off x="1534" y="2568"/>
                  <a:ext cx="119" cy="96"/>
                </a:xfrm>
                <a:custGeom>
                  <a:avLst/>
                  <a:rect l="l" t="t" r="r" b="b"/>
                  <a:pathLst>
                    <a:path w="125" h="100">
                      <a:moveTo>
                        <a:pt x="40" y="94"/>
                      </a:moveTo>
                      <a:cubicBezTo>
                        <a:pt x="40" y="94"/>
                        <a:pt x="40" y="94"/>
                        <a:pt x="40" y="94"/>
                      </a:cubicBezTo>
                      <a:cubicBezTo>
                        <a:pt x="40" y="93"/>
                        <a:pt x="40" y="93"/>
                        <a:pt x="40" y="93"/>
                      </a:cubicBezTo>
                      <a:cubicBezTo>
                        <a:pt x="40" y="92"/>
                        <a:pt x="40" y="92"/>
                        <a:pt x="40" y="92"/>
                      </a:cubicBezTo>
                      <a:cubicBezTo>
                        <a:pt x="40" y="92"/>
                        <a:pt x="40" y="92"/>
                        <a:pt x="40" y="92"/>
                      </a:cubicBezTo>
                      <a:cubicBezTo>
                        <a:pt x="40" y="91"/>
                        <a:pt x="40" y="91"/>
                        <a:pt x="40" y="91"/>
                      </a:cubicBezTo>
                      <a:cubicBezTo>
                        <a:pt x="40" y="91"/>
                        <a:pt x="40" y="91"/>
                        <a:pt x="40" y="91"/>
                      </a:cubicBezTo>
                      <a:cubicBezTo>
                        <a:pt x="40" y="91"/>
                        <a:pt x="40" y="91"/>
                        <a:pt x="40" y="90"/>
                      </a:cubicBezTo>
                      <a:cubicBezTo>
                        <a:pt x="40" y="90"/>
                        <a:pt x="40" y="90"/>
                        <a:pt x="40" y="90"/>
                      </a:cubicBezTo>
                      <a:cubicBezTo>
                        <a:pt x="40" y="90"/>
                        <a:pt x="40" y="90"/>
                        <a:pt x="40" y="90"/>
                      </a:cubicBezTo>
                      <a:cubicBezTo>
                        <a:pt x="40" y="90"/>
                        <a:pt x="40" y="90"/>
                        <a:pt x="40" y="90"/>
                      </a:cubicBezTo>
                      <a:cubicBezTo>
                        <a:pt x="40" y="89"/>
                        <a:pt x="40" y="87"/>
                        <a:pt x="59" y="77"/>
                      </a:cubicBezTo>
                      <a:cubicBezTo>
                        <a:pt x="60" y="76"/>
                        <a:pt x="61" y="76"/>
                        <a:pt x="63" y="76"/>
                      </a:cubicBezTo>
                      <a:cubicBezTo>
                        <a:pt x="64" y="76"/>
                        <a:pt x="64" y="76"/>
                        <a:pt x="64" y="76"/>
                      </a:cubicBezTo>
                      <a:cubicBezTo>
                        <a:pt x="65" y="76"/>
                        <a:pt x="65" y="76"/>
                        <a:pt x="65" y="76"/>
                      </a:cubicBezTo>
                      <a:cubicBezTo>
                        <a:pt x="65" y="72"/>
                        <a:pt x="70" y="72"/>
                        <a:pt x="73" y="72"/>
                      </a:cubicBezTo>
                      <a:cubicBezTo>
                        <a:pt x="74" y="72"/>
                        <a:pt x="76" y="72"/>
                        <a:pt x="77" y="72"/>
                      </a:cubicBezTo>
                      <a:cubicBezTo>
                        <a:pt x="79" y="72"/>
                        <a:pt x="81" y="70"/>
                        <a:pt x="81" y="67"/>
                      </a:cubicBezTo>
                      <a:cubicBezTo>
                        <a:pt x="81" y="63"/>
                        <a:pt x="86" y="63"/>
                        <a:pt x="89" y="63"/>
                      </a:cubicBezTo>
                      <a:cubicBezTo>
                        <a:pt x="90" y="63"/>
                        <a:pt x="90" y="63"/>
                        <a:pt x="91" y="62"/>
                      </a:cubicBezTo>
                      <a:cubicBezTo>
                        <a:pt x="92" y="62"/>
                        <a:pt x="92" y="62"/>
                        <a:pt x="93" y="61"/>
                      </a:cubicBezTo>
                      <a:cubicBezTo>
                        <a:pt x="93" y="61"/>
                        <a:pt x="94" y="59"/>
                        <a:pt x="96" y="59"/>
                      </a:cubicBezTo>
                      <a:cubicBezTo>
                        <a:pt x="96" y="59"/>
                        <a:pt x="96" y="58"/>
                        <a:pt x="96" y="57"/>
                      </a:cubicBezTo>
                      <a:cubicBezTo>
                        <a:pt x="96" y="56"/>
                        <a:pt x="96" y="55"/>
                        <a:pt x="96" y="54"/>
                      </a:cubicBezTo>
                      <a:cubicBezTo>
                        <a:pt x="96" y="52"/>
                        <a:pt x="96" y="49"/>
                        <a:pt x="99" y="49"/>
                      </a:cubicBezTo>
                      <a:cubicBezTo>
                        <a:pt x="100" y="49"/>
                        <a:pt x="100" y="49"/>
                        <a:pt x="100" y="49"/>
                      </a:cubicBezTo>
                      <a:cubicBezTo>
                        <a:pt x="101" y="49"/>
                        <a:pt x="101" y="49"/>
                        <a:pt x="102" y="49"/>
                      </a:cubicBezTo>
                      <a:cubicBezTo>
                        <a:pt x="104" y="49"/>
                        <a:pt x="106" y="48"/>
                        <a:pt x="106" y="47"/>
                      </a:cubicBezTo>
                      <a:cubicBezTo>
                        <a:pt x="106" y="44"/>
                        <a:pt x="111" y="44"/>
                        <a:pt x="114" y="44"/>
                      </a:cubicBezTo>
                      <a:cubicBezTo>
                        <a:pt x="117" y="44"/>
                        <a:pt x="120" y="44"/>
                        <a:pt x="122" y="44"/>
                      </a:cubicBezTo>
                      <a:cubicBezTo>
                        <a:pt x="123" y="44"/>
                        <a:pt x="124" y="44"/>
                        <a:pt x="125" y="44"/>
                      </a:cubicBezTo>
                      <a:cubicBezTo>
                        <a:pt x="125" y="44"/>
                        <a:pt x="125" y="43"/>
                        <a:pt x="125" y="42"/>
                      </a:cubicBezTo>
                      <a:cubicBezTo>
                        <a:pt x="125" y="40"/>
                        <a:pt x="123" y="37"/>
                        <a:pt x="122" y="36"/>
                      </a:cubicBezTo>
                      <a:cubicBezTo>
                        <a:pt x="119" y="36"/>
                        <a:pt x="120" y="32"/>
                        <a:pt x="120" y="28"/>
                      </a:cubicBezTo>
                      <a:cubicBezTo>
                        <a:pt x="120" y="27"/>
                        <a:pt x="120" y="25"/>
                        <a:pt x="120" y="24"/>
                      </a:cubicBezTo>
                      <a:cubicBezTo>
                        <a:pt x="120" y="19"/>
                        <a:pt x="119" y="16"/>
                        <a:pt x="117" y="14"/>
                      </a:cubicBezTo>
                      <a:cubicBezTo>
                        <a:pt x="117" y="13"/>
                        <a:pt x="117" y="13"/>
                        <a:pt x="117" y="12"/>
                      </a:cubicBezTo>
                      <a:cubicBezTo>
                        <a:pt x="117" y="12"/>
                        <a:pt x="116" y="12"/>
                        <a:pt x="116" y="12"/>
                      </a:cubicBezTo>
                      <a:cubicBezTo>
                        <a:pt x="116" y="12"/>
                        <a:pt x="116" y="11"/>
                        <a:pt x="116" y="11"/>
                      </a:cubicBezTo>
                      <a:cubicBezTo>
                        <a:pt x="116" y="11"/>
                        <a:pt x="116" y="11"/>
                        <a:pt x="116" y="11"/>
                      </a:cubicBezTo>
                      <a:cubicBezTo>
                        <a:pt x="114" y="11"/>
                        <a:pt x="112" y="10"/>
                        <a:pt x="110" y="9"/>
                      </a:cubicBezTo>
                      <a:cubicBezTo>
                        <a:pt x="108" y="9"/>
                        <a:pt x="106" y="8"/>
                        <a:pt x="104" y="8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2" y="8"/>
                        <a:pt x="100" y="8"/>
                        <a:pt x="99" y="8"/>
                      </a:cubicBezTo>
                      <a:cubicBezTo>
                        <a:pt x="97" y="8"/>
                        <a:pt x="95" y="9"/>
                        <a:pt x="93" y="9"/>
                      </a:cubicBezTo>
                      <a:cubicBezTo>
                        <a:pt x="90" y="9"/>
                        <a:pt x="86" y="8"/>
                        <a:pt x="83" y="5"/>
                      </a:cubicBezTo>
                      <a:cubicBezTo>
                        <a:pt x="80" y="2"/>
                        <a:pt x="78" y="0"/>
                        <a:pt x="77" y="0"/>
                      </a:cubicBezTo>
                      <a:cubicBezTo>
                        <a:pt x="76" y="0"/>
                        <a:pt x="76" y="0"/>
                        <a:pt x="75" y="1"/>
                      </a:cubicBezTo>
                      <a:cubicBezTo>
                        <a:pt x="74" y="2"/>
                        <a:pt x="71" y="9"/>
                        <a:pt x="69" y="13"/>
                      </a:cubicBezTo>
                      <a:cubicBezTo>
                        <a:pt x="67" y="17"/>
                        <a:pt x="65" y="21"/>
                        <a:pt x="64" y="23"/>
                      </a:cubicBezTo>
                      <a:cubicBezTo>
                        <a:pt x="60" y="28"/>
                        <a:pt x="50" y="32"/>
                        <a:pt x="45" y="32"/>
                      </a:cubicBezTo>
                      <a:cubicBezTo>
                        <a:pt x="43" y="32"/>
                        <a:pt x="43" y="33"/>
                        <a:pt x="41" y="36"/>
                      </a:cubicBezTo>
                      <a:cubicBezTo>
                        <a:pt x="40" y="38"/>
                        <a:pt x="39" y="40"/>
                        <a:pt x="38" y="41"/>
                      </a:cubicBezTo>
                      <a:cubicBezTo>
                        <a:pt x="36" y="42"/>
                        <a:pt x="36" y="44"/>
                        <a:pt x="35" y="45"/>
                      </a:cubicBezTo>
                      <a:cubicBezTo>
                        <a:pt x="35" y="47"/>
                        <a:pt x="34" y="50"/>
                        <a:pt x="31" y="52"/>
                      </a:cubicBezTo>
                      <a:cubicBezTo>
                        <a:pt x="28" y="54"/>
                        <a:pt x="30" y="63"/>
                        <a:pt x="32" y="67"/>
                      </a:cubicBezTo>
                      <a:cubicBezTo>
                        <a:pt x="32" y="68"/>
                        <a:pt x="32" y="69"/>
                        <a:pt x="32" y="71"/>
                      </a:cubicBezTo>
                      <a:cubicBezTo>
                        <a:pt x="31" y="76"/>
                        <a:pt x="23" y="85"/>
                        <a:pt x="18" y="88"/>
                      </a:cubicBezTo>
                      <a:cubicBezTo>
                        <a:pt x="16" y="89"/>
                        <a:pt x="14" y="90"/>
                        <a:pt x="13" y="92"/>
                      </a:cubicBezTo>
                      <a:cubicBezTo>
                        <a:pt x="10" y="95"/>
                        <a:pt x="7" y="98"/>
                        <a:pt x="0" y="99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34" y="99"/>
                        <a:pt x="34" y="99"/>
                        <a:pt x="34" y="99"/>
                      </a:cubicBezTo>
                      <a:cubicBezTo>
                        <a:pt x="35" y="99"/>
                        <a:pt x="35" y="99"/>
                        <a:pt x="36" y="99"/>
                      </a:cubicBezTo>
                      <a:cubicBezTo>
                        <a:pt x="36" y="99"/>
                        <a:pt x="36" y="99"/>
                        <a:pt x="36" y="99"/>
                      </a:cubicBezTo>
                      <a:cubicBezTo>
                        <a:pt x="37" y="99"/>
                        <a:pt x="37" y="99"/>
                        <a:pt x="38" y="99"/>
                      </a:cubicBezTo>
                      <a:cubicBezTo>
                        <a:pt x="38" y="99"/>
                        <a:pt x="38" y="99"/>
                        <a:pt x="38" y="100"/>
                      </a:cubicBezTo>
                      <a:cubicBezTo>
                        <a:pt x="38" y="100"/>
                        <a:pt x="39" y="100"/>
                        <a:pt x="39" y="100"/>
                      </a:cubicBezTo>
                      <a:cubicBezTo>
                        <a:pt x="39" y="100"/>
                        <a:pt x="39" y="100"/>
                        <a:pt x="40" y="100"/>
                      </a:cubicBezTo>
                      <a:cubicBezTo>
                        <a:pt x="40" y="100"/>
                        <a:pt x="40" y="100"/>
                        <a:pt x="40" y="100"/>
                      </a:cubicBezTo>
                      <a:cubicBezTo>
                        <a:pt x="40" y="97"/>
                        <a:pt x="40" y="95"/>
                        <a:pt x="40" y="9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0" name="Freeform 1295"/>
                <p:cNvSpPr/>
                <p:nvPr/>
              </p:nvSpPr>
              <p:spPr bwMode="auto">
                <a:xfrm>
                  <a:off x="1751" y="2550"/>
                  <a:ext cx="40" cy="81"/>
                </a:xfrm>
                <a:custGeom>
                  <a:avLst/>
                  <a:rect l="l" t="t" r="r" b="b"/>
                  <a:pathLst>
                    <a:path w="42" h="85">
                      <a:moveTo>
                        <a:pt x="24" y="85"/>
                      </a:moveTo>
                      <a:cubicBezTo>
                        <a:pt x="24" y="85"/>
                        <a:pt x="25" y="85"/>
                        <a:pt x="25" y="85"/>
                      </a:cubicBezTo>
                      <a:cubicBezTo>
                        <a:pt x="25" y="85"/>
                        <a:pt x="25" y="84"/>
                        <a:pt x="25" y="84"/>
                      </a:cubicBezTo>
                      <a:cubicBezTo>
                        <a:pt x="26" y="84"/>
                        <a:pt x="26" y="84"/>
                        <a:pt x="26" y="83"/>
                      </a:cubicBezTo>
                      <a:cubicBezTo>
                        <a:pt x="27" y="81"/>
                        <a:pt x="28" y="77"/>
                        <a:pt x="28" y="76"/>
                      </a:cubicBezTo>
                      <a:cubicBezTo>
                        <a:pt x="27" y="74"/>
                        <a:pt x="27" y="71"/>
                        <a:pt x="29" y="69"/>
                      </a:cubicBezTo>
                      <a:cubicBezTo>
                        <a:pt x="30" y="68"/>
                        <a:pt x="31" y="67"/>
                        <a:pt x="32" y="66"/>
                      </a:cubicBezTo>
                      <a:cubicBezTo>
                        <a:pt x="36" y="62"/>
                        <a:pt x="38" y="61"/>
                        <a:pt x="39" y="60"/>
                      </a:cubicBezTo>
                      <a:cubicBezTo>
                        <a:pt x="39" y="60"/>
                        <a:pt x="40" y="60"/>
                        <a:pt x="40" y="60"/>
                      </a:cubicBezTo>
                      <a:cubicBezTo>
                        <a:pt x="42" y="60"/>
                        <a:pt x="42" y="60"/>
                        <a:pt x="42" y="59"/>
                      </a:cubicBezTo>
                      <a:cubicBezTo>
                        <a:pt x="42" y="58"/>
                        <a:pt x="42" y="58"/>
                        <a:pt x="42" y="57"/>
                      </a:cubicBezTo>
                      <a:cubicBezTo>
                        <a:pt x="42" y="57"/>
                        <a:pt x="42" y="57"/>
                        <a:pt x="42" y="57"/>
                      </a:cubicBezTo>
                      <a:cubicBezTo>
                        <a:pt x="42" y="56"/>
                        <a:pt x="42" y="55"/>
                        <a:pt x="42" y="54"/>
                      </a:cubicBezTo>
                      <a:cubicBezTo>
                        <a:pt x="42" y="54"/>
                        <a:pt x="42" y="54"/>
                        <a:pt x="42" y="54"/>
                      </a:cubicBezTo>
                      <a:cubicBezTo>
                        <a:pt x="40" y="52"/>
                        <a:pt x="38" y="50"/>
                        <a:pt x="38" y="48"/>
                      </a:cubicBezTo>
                      <a:cubicBezTo>
                        <a:pt x="38" y="47"/>
                        <a:pt x="37" y="46"/>
                        <a:pt x="37" y="46"/>
                      </a:cubicBezTo>
                      <a:cubicBezTo>
                        <a:pt x="34" y="49"/>
                        <a:pt x="26" y="46"/>
                        <a:pt x="25" y="41"/>
                      </a:cubicBezTo>
                      <a:cubicBezTo>
                        <a:pt x="24" y="37"/>
                        <a:pt x="27" y="35"/>
                        <a:pt x="30" y="34"/>
                      </a:cubicBezTo>
                      <a:cubicBezTo>
                        <a:pt x="31" y="33"/>
                        <a:pt x="33" y="32"/>
                        <a:pt x="34" y="31"/>
                      </a:cubicBezTo>
                      <a:cubicBezTo>
                        <a:pt x="36" y="29"/>
                        <a:pt x="37" y="27"/>
                        <a:pt x="37" y="25"/>
                      </a:cubicBezTo>
                      <a:cubicBezTo>
                        <a:pt x="37" y="22"/>
                        <a:pt x="36" y="20"/>
                        <a:pt x="35" y="19"/>
                      </a:cubicBezTo>
                      <a:cubicBezTo>
                        <a:pt x="33" y="17"/>
                        <a:pt x="32" y="16"/>
                        <a:pt x="31" y="14"/>
                      </a:cubicBezTo>
                      <a:cubicBezTo>
                        <a:pt x="31" y="11"/>
                        <a:pt x="33" y="9"/>
                        <a:pt x="35" y="7"/>
                      </a:cubicBezTo>
                      <a:cubicBezTo>
                        <a:pt x="36" y="7"/>
                        <a:pt x="36" y="7"/>
                        <a:pt x="36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6" y="6"/>
                        <a:pt x="35" y="7"/>
                        <a:pt x="34" y="7"/>
                      </a:cubicBezTo>
                      <a:cubicBezTo>
                        <a:pt x="33" y="7"/>
                        <a:pt x="30" y="6"/>
                        <a:pt x="29" y="2"/>
                      </a:cubicBezTo>
                      <a:cubicBezTo>
                        <a:pt x="29" y="1"/>
                        <a:pt x="27" y="0"/>
                        <a:pt x="24" y="0"/>
                      </a:cubicBezTo>
                      <a:cubicBezTo>
                        <a:pt x="21" y="0"/>
                        <a:pt x="18" y="1"/>
                        <a:pt x="17" y="2"/>
                      </a:cubicBezTo>
                      <a:cubicBezTo>
                        <a:pt x="16" y="4"/>
                        <a:pt x="14" y="4"/>
                        <a:pt x="11" y="5"/>
                      </a:cubicBezTo>
                      <a:cubicBezTo>
                        <a:pt x="11" y="5"/>
                        <a:pt x="11" y="6"/>
                        <a:pt x="11" y="6"/>
                      </a:cubicBezTo>
                      <a:cubicBezTo>
                        <a:pt x="11" y="7"/>
                        <a:pt x="11" y="7"/>
                        <a:pt x="11" y="8"/>
                      </a:cubicBezTo>
                      <a:cubicBezTo>
                        <a:pt x="11" y="8"/>
                        <a:pt x="11" y="9"/>
                        <a:pt x="11" y="10"/>
                      </a:cubicBezTo>
                      <a:cubicBezTo>
                        <a:pt x="11" y="10"/>
                        <a:pt x="11" y="11"/>
                        <a:pt x="11" y="11"/>
                      </a:cubicBezTo>
                      <a:cubicBezTo>
                        <a:pt x="11" y="12"/>
                        <a:pt x="10" y="12"/>
                        <a:pt x="10" y="13"/>
                      </a:cubicBezTo>
                      <a:cubicBezTo>
                        <a:pt x="10" y="13"/>
                        <a:pt x="10" y="13"/>
                        <a:pt x="10" y="14"/>
                      </a:cubicBezTo>
                      <a:cubicBezTo>
                        <a:pt x="10" y="14"/>
                        <a:pt x="10" y="14"/>
                        <a:pt x="10" y="15"/>
                      </a:cubicBezTo>
                      <a:cubicBezTo>
                        <a:pt x="10" y="15"/>
                        <a:pt x="10" y="15"/>
                        <a:pt x="10" y="16"/>
                      </a:cubicBezTo>
                      <a:cubicBezTo>
                        <a:pt x="10" y="16"/>
                        <a:pt x="10" y="16"/>
                        <a:pt x="10" y="17"/>
                      </a:cubicBezTo>
                      <a:cubicBezTo>
                        <a:pt x="10" y="17"/>
                        <a:pt x="10" y="17"/>
                        <a:pt x="11" y="17"/>
                      </a:cubicBezTo>
                      <a:cubicBezTo>
                        <a:pt x="11" y="17"/>
                        <a:pt x="11" y="18"/>
                        <a:pt x="11" y="18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8"/>
                        <a:pt x="11" y="18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2" y="21"/>
                        <a:pt x="13" y="24"/>
                        <a:pt x="12" y="27"/>
                      </a:cubicBezTo>
                      <a:cubicBezTo>
                        <a:pt x="11" y="30"/>
                        <a:pt x="9" y="33"/>
                        <a:pt x="7" y="34"/>
                      </a:cubicBezTo>
                      <a:cubicBezTo>
                        <a:pt x="6" y="34"/>
                        <a:pt x="5" y="36"/>
                        <a:pt x="4" y="37"/>
                      </a:cubicBezTo>
                      <a:cubicBezTo>
                        <a:pt x="3" y="39"/>
                        <a:pt x="2" y="41"/>
                        <a:pt x="0" y="41"/>
                      </a:cubicBezTo>
                      <a:cubicBezTo>
                        <a:pt x="0" y="43"/>
                        <a:pt x="2" y="49"/>
                        <a:pt x="4" y="50"/>
                      </a:cubicBezTo>
                      <a:cubicBezTo>
                        <a:pt x="10" y="52"/>
                        <a:pt x="10" y="56"/>
                        <a:pt x="10" y="59"/>
                      </a:cubicBezTo>
                      <a:cubicBezTo>
                        <a:pt x="11" y="59"/>
                        <a:pt x="12" y="60"/>
                        <a:pt x="13" y="60"/>
                      </a:cubicBezTo>
                      <a:cubicBezTo>
                        <a:pt x="15" y="62"/>
                        <a:pt x="17" y="63"/>
                        <a:pt x="18" y="64"/>
                      </a:cubicBezTo>
                      <a:cubicBezTo>
                        <a:pt x="18" y="65"/>
                        <a:pt x="19" y="65"/>
                        <a:pt x="19" y="65"/>
                      </a:cubicBezTo>
                      <a:cubicBezTo>
                        <a:pt x="19" y="65"/>
                        <a:pt x="19" y="65"/>
                        <a:pt x="19" y="65"/>
                      </a:cubicBezTo>
                      <a:cubicBezTo>
                        <a:pt x="19" y="66"/>
                        <a:pt x="19" y="66"/>
                        <a:pt x="19" y="66"/>
                      </a:cubicBezTo>
                      <a:cubicBezTo>
                        <a:pt x="19" y="66"/>
                        <a:pt x="19" y="66"/>
                        <a:pt x="19" y="66"/>
                      </a:cubicBezTo>
                      <a:cubicBezTo>
                        <a:pt x="20" y="67"/>
                        <a:pt x="20" y="67"/>
                        <a:pt x="20" y="67"/>
                      </a:cubicBezTo>
                      <a:cubicBezTo>
                        <a:pt x="20" y="67"/>
                        <a:pt x="20" y="67"/>
                        <a:pt x="20" y="67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20" y="68"/>
                        <a:pt x="20" y="69"/>
                        <a:pt x="20" y="69"/>
                      </a:cubicBezTo>
                      <a:cubicBezTo>
                        <a:pt x="20" y="69"/>
                        <a:pt x="21" y="69"/>
                        <a:pt x="21" y="70"/>
                      </a:cubicBezTo>
                      <a:cubicBezTo>
                        <a:pt x="21" y="70"/>
                        <a:pt x="21" y="70"/>
                        <a:pt x="21" y="70"/>
                      </a:cubicBezTo>
                      <a:cubicBezTo>
                        <a:pt x="21" y="70"/>
                        <a:pt x="21" y="71"/>
                        <a:pt x="21" y="71"/>
                      </a:cubicBezTo>
                      <a:cubicBezTo>
                        <a:pt x="21" y="71"/>
                        <a:pt x="21" y="71"/>
                        <a:pt x="21" y="72"/>
                      </a:cubicBezTo>
                      <a:cubicBezTo>
                        <a:pt x="21" y="72"/>
                        <a:pt x="22" y="72"/>
                        <a:pt x="22" y="73"/>
                      </a:cubicBezTo>
                      <a:cubicBezTo>
                        <a:pt x="22" y="73"/>
                        <a:pt x="22" y="73"/>
                        <a:pt x="22" y="73"/>
                      </a:cubicBezTo>
                      <a:cubicBezTo>
                        <a:pt x="22" y="73"/>
                        <a:pt x="22" y="74"/>
                        <a:pt x="22" y="74"/>
                      </a:cubicBezTo>
                      <a:cubicBezTo>
                        <a:pt x="22" y="74"/>
                        <a:pt x="22" y="75"/>
                        <a:pt x="22" y="75"/>
                      </a:cubicBezTo>
                      <a:cubicBezTo>
                        <a:pt x="22" y="75"/>
                        <a:pt x="22" y="76"/>
                        <a:pt x="22" y="76"/>
                      </a:cubicBezTo>
                      <a:cubicBezTo>
                        <a:pt x="23" y="76"/>
                        <a:pt x="23" y="76"/>
                        <a:pt x="23" y="76"/>
                      </a:cubicBezTo>
                      <a:cubicBezTo>
                        <a:pt x="23" y="77"/>
                        <a:pt x="23" y="77"/>
                        <a:pt x="23" y="78"/>
                      </a:cubicBezTo>
                      <a:cubicBezTo>
                        <a:pt x="23" y="78"/>
                        <a:pt x="23" y="78"/>
                        <a:pt x="23" y="78"/>
                      </a:cubicBezTo>
                      <a:cubicBezTo>
                        <a:pt x="23" y="78"/>
                        <a:pt x="23" y="79"/>
                        <a:pt x="23" y="79"/>
                      </a:cubicBezTo>
                      <a:cubicBezTo>
                        <a:pt x="23" y="79"/>
                        <a:pt x="23" y="80"/>
                        <a:pt x="23" y="80"/>
                      </a:cubicBezTo>
                      <a:cubicBezTo>
                        <a:pt x="23" y="80"/>
                        <a:pt x="23" y="80"/>
                        <a:pt x="23" y="81"/>
                      </a:cubicBezTo>
                      <a:cubicBezTo>
                        <a:pt x="24" y="81"/>
                        <a:pt x="24" y="81"/>
                        <a:pt x="24" y="81"/>
                      </a:cubicBezTo>
                      <a:cubicBezTo>
                        <a:pt x="24" y="82"/>
                        <a:pt x="24" y="82"/>
                        <a:pt x="24" y="82"/>
                      </a:cubicBezTo>
                      <a:cubicBezTo>
                        <a:pt x="24" y="82"/>
                        <a:pt x="24" y="82"/>
                        <a:pt x="24" y="83"/>
                      </a:cubicBezTo>
                      <a:cubicBezTo>
                        <a:pt x="24" y="83"/>
                        <a:pt x="24" y="83"/>
                        <a:pt x="24" y="83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4" y="85"/>
                        <a:pt x="24" y="85"/>
                        <a:pt x="24" y="85"/>
                      </a:cubicBezTo>
                      <a:cubicBezTo>
                        <a:pt x="24" y="85"/>
                        <a:pt x="24" y="85"/>
                        <a:pt x="24" y="85"/>
                      </a:cubicBezTo>
                      <a:cubicBezTo>
                        <a:pt x="24" y="85"/>
                        <a:pt x="24" y="85"/>
                        <a:pt x="24" y="8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1" name="Freeform 1296"/>
                <p:cNvSpPr/>
                <p:nvPr/>
              </p:nvSpPr>
              <p:spPr bwMode="auto">
                <a:xfrm>
                  <a:off x="1576" y="2552"/>
                  <a:ext cx="220" cy="211"/>
                </a:xfrm>
                <a:custGeom>
                  <a:avLst/>
                  <a:rect l="l" t="t" r="r" b="b"/>
                  <a:pathLst>
                    <a:path w="230" h="221">
                      <a:moveTo>
                        <a:pt x="0" y="122"/>
                      </a:moveTo>
                      <a:cubicBezTo>
                        <a:pt x="0" y="122"/>
                        <a:pt x="0" y="122"/>
                        <a:pt x="0" y="122"/>
                      </a:cubicBezTo>
                      <a:cubicBezTo>
                        <a:pt x="0" y="122"/>
                        <a:pt x="0" y="122"/>
                        <a:pt x="0" y="122"/>
                      </a:cubicBezTo>
                      <a:cubicBezTo>
                        <a:pt x="1" y="123"/>
                        <a:pt x="1" y="123"/>
                        <a:pt x="1" y="123"/>
                      </a:cubicBezTo>
                      <a:cubicBezTo>
                        <a:pt x="1" y="123"/>
                        <a:pt x="2" y="123"/>
                        <a:pt x="2" y="123"/>
                      </a:cubicBezTo>
                      <a:cubicBezTo>
                        <a:pt x="2" y="123"/>
                        <a:pt x="2" y="123"/>
                        <a:pt x="2" y="123"/>
                      </a:cubicBezTo>
                      <a:cubicBezTo>
                        <a:pt x="2" y="124"/>
                        <a:pt x="3" y="124"/>
                        <a:pt x="3" y="124"/>
                      </a:cubicBezTo>
                      <a:cubicBezTo>
                        <a:pt x="3" y="124"/>
                        <a:pt x="3" y="124"/>
                        <a:pt x="3" y="124"/>
                      </a:cubicBezTo>
                      <a:cubicBezTo>
                        <a:pt x="10" y="128"/>
                        <a:pt x="26" y="139"/>
                        <a:pt x="41" y="149"/>
                      </a:cubicBezTo>
                      <a:cubicBezTo>
                        <a:pt x="41" y="149"/>
                        <a:pt x="41" y="149"/>
                        <a:pt x="41" y="149"/>
                      </a:cubicBezTo>
                      <a:cubicBezTo>
                        <a:pt x="41" y="149"/>
                        <a:pt x="41" y="149"/>
                        <a:pt x="41" y="149"/>
                      </a:cubicBezTo>
                      <a:cubicBezTo>
                        <a:pt x="47" y="153"/>
                        <a:pt x="47" y="153"/>
                        <a:pt x="47" y="153"/>
                      </a:cubicBezTo>
                      <a:cubicBezTo>
                        <a:pt x="47" y="153"/>
                        <a:pt x="47" y="153"/>
                        <a:pt x="47" y="153"/>
                      </a:cubicBezTo>
                      <a:cubicBezTo>
                        <a:pt x="63" y="164"/>
                        <a:pt x="109" y="194"/>
                        <a:pt x="111" y="196"/>
                      </a:cubicBezTo>
                      <a:cubicBezTo>
                        <a:pt x="111" y="196"/>
                        <a:pt x="112" y="197"/>
                        <a:pt x="112" y="197"/>
                      </a:cubicBezTo>
                      <a:cubicBezTo>
                        <a:pt x="114" y="200"/>
                        <a:pt x="117" y="204"/>
                        <a:pt x="118" y="206"/>
                      </a:cubicBezTo>
                      <a:cubicBezTo>
                        <a:pt x="120" y="206"/>
                        <a:pt x="126" y="207"/>
                        <a:pt x="130" y="210"/>
                      </a:cubicBezTo>
                      <a:cubicBezTo>
                        <a:pt x="133" y="212"/>
                        <a:pt x="135" y="215"/>
                        <a:pt x="136" y="218"/>
                      </a:cubicBezTo>
                      <a:cubicBezTo>
                        <a:pt x="136" y="219"/>
                        <a:pt x="137" y="220"/>
                        <a:pt x="137" y="221"/>
                      </a:cubicBezTo>
                      <a:cubicBezTo>
                        <a:pt x="138" y="221"/>
                        <a:pt x="140" y="220"/>
                        <a:pt x="142" y="220"/>
                      </a:cubicBezTo>
                      <a:cubicBezTo>
                        <a:pt x="142" y="220"/>
                        <a:pt x="142" y="220"/>
                        <a:pt x="142" y="220"/>
                      </a:cubicBezTo>
                      <a:cubicBezTo>
                        <a:pt x="143" y="220"/>
                        <a:pt x="143" y="220"/>
                        <a:pt x="143" y="220"/>
                      </a:cubicBezTo>
                      <a:cubicBezTo>
                        <a:pt x="144" y="220"/>
                        <a:pt x="144" y="220"/>
                        <a:pt x="144" y="220"/>
                      </a:cubicBezTo>
                      <a:cubicBezTo>
                        <a:pt x="146" y="219"/>
                        <a:pt x="146" y="219"/>
                        <a:pt x="146" y="219"/>
                      </a:cubicBezTo>
                      <a:cubicBezTo>
                        <a:pt x="148" y="219"/>
                        <a:pt x="155" y="216"/>
                        <a:pt x="159" y="215"/>
                      </a:cubicBezTo>
                      <a:cubicBezTo>
                        <a:pt x="161" y="215"/>
                        <a:pt x="162" y="214"/>
                        <a:pt x="162" y="214"/>
                      </a:cubicBezTo>
                      <a:cubicBezTo>
                        <a:pt x="183" y="198"/>
                        <a:pt x="183" y="198"/>
                        <a:pt x="183" y="198"/>
                      </a:cubicBezTo>
                      <a:cubicBezTo>
                        <a:pt x="230" y="168"/>
                        <a:pt x="230" y="168"/>
                        <a:pt x="230" y="168"/>
                      </a:cubicBezTo>
                      <a:cubicBezTo>
                        <a:pt x="230" y="168"/>
                        <a:pt x="230" y="168"/>
                        <a:pt x="230" y="168"/>
                      </a:cubicBezTo>
                      <a:cubicBezTo>
                        <a:pt x="230" y="167"/>
                        <a:pt x="230" y="167"/>
                        <a:pt x="230" y="167"/>
                      </a:cubicBezTo>
                      <a:cubicBezTo>
                        <a:pt x="230" y="166"/>
                        <a:pt x="229" y="166"/>
                        <a:pt x="229" y="166"/>
                      </a:cubicBezTo>
                      <a:cubicBezTo>
                        <a:pt x="229" y="165"/>
                        <a:pt x="229" y="165"/>
                        <a:pt x="229" y="165"/>
                      </a:cubicBezTo>
                      <a:cubicBezTo>
                        <a:pt x="229" y="165"/>
                        <a:pt x="229" y="164"/>
                        <a:pt x="229" y="164"/>
                      </a:cubicBezTo>
                      <a:cubicBezTo>
                        <a:pt x="229" y="164"/>
                        <a:pt x="229" y="164"/>
                        <a:pt x="228" y="163"/>
                      </a:cubicBezTo>
                      <a:cubicBezTo>
                        <a:pt x="228" y="163"/>
                        <a:pt x="228" y="163"/>
                        <a:pt x="228" y="163"/>
                      </a:cubicBezTo>
                      <a:cubicBezTo>
                        <a:pt x="228" y="163"/>
                        <a:pt x="228" y="163"/>
                        <a:pt x="228" y="163"/>
                      </a:cubicBezTo>
                      <a:cubicBezTo>
                        <a:pt x="228" y="162"/>
                        <a:pt x="228" y="162"/>
                        <a:pt x="228" y="162"/>
                      </a:cubicBezTo>
                      <a:cubicBezTo>
                        <a:pt x="228" y="162"/>
                        <a:pt x="228" y="162"/>
                        <a:pt x="228" y="162"/>
                      </a:cubicBezTo>
                      <a:cubicBezTo>
                        <a:pt x="228" y="162"/>
                        <a:pt x="227" y="162"/>
                        <a:pt x="227" y="162"/>
                      </a:cubicBezTo>
                      <a:cubicBezTo>
                        <a:pt x="227" y="162"/>
                        <a:pt x="227" y="162"/>
                        <a:pt x="227" y="162"/>
                      </a:cubicBezTo>
                      <a:cubicBezTo>
                        <a:pt x="227" y="162"/>
                        <a:pt x="227" y="161"/>
                        <a:pt x="227" y="161"/>
                      </a:cubicBezTo>
                      <a:cubicBezTo>
                        <a:pt x="227" y="161"/>
                        <a:pt x="227" y="161"/>
                        <a:pt x="227" y="161"/>
                      </a:cubicBezTo>
                      <a:cubicBezTo>
                        <a:pt x="227" y="161"/>
                        <a:pt x="227" y="161"/>
                        <a:pt x="227" y="161"/>
                      </a:cubicBezTo>
                      <a:cubicBezTo>
                        <a:pt x="225" y="161"/>
                        <a:pt x="223" y="161"/>
                        <a:pt x="222" y="160"/>
                      </a:cubicBezTo>
                      <a:cubicBezTo>
                        <a:pt x="221" y="159"/>
                        <a:pt x="220" y="159"/>
                        <a:pt x="218" y="159"/>
                      </a:cubicBezTo>
                      <a:cubicBezTo>
                        <a:pt x="214" y="159"/>
                        <a:pt x="209" y="157"/>
                        <a:pt x="209" y="153"/>
                      </a:cubicBezTo>
                      <a:cubicBezTo>
                        <a:pt x="208" y="151"/>
                        <a:pt x="209" y="150"/>
                        <a:pt x="209" y="149"/>
                      </a:cubicBezTo>
                      <a:cubicBezTo>
                        <a:pt x="209" y="148"/>
                        <a:pt x="209" y="147"/>
                        <a:pt x="208" y="145"/>
                      </a:cubicBezTo>
                      <a:cubicBezTo>
                        <a:pt x="207" y="143"/>
                        <a:pt x="206" y="142"/>
                        <a:pt x="205" y="141"/>
                      </a:cubicBezTo>
                      <a:cubicBezTo>
                        <a:pt x="203" y="139"/>
                        <a:pt x="202" y="138"/>
                        <a:pt x="202" y="136"/>
                      </a:cubicBezTo>
                      <a:cubicBezTo>
                        <a:pt x="202" y="135"/>
                        <a:pt x="204" y="133"/>
                        <a:pt x="207" y="130"/>
                      </a:cubicBezTo>
                      <a:cubicBezTo>
                        <a:pt x="207" y="130"/>
                        <a:pt x="207" y="130"/>
                        <a:pt x="207" y="130"/>
                      </a:cubicBezTo>
                      <a:cubicBezTo>
                        <a:pt x="206" y="128"/>
                        <a:pt x="206" y="127"/>
                        <a:pt x="206" y="126"/>
                      </a:cubicBezTo>
                      <a:cubicBezTo>
                        <a:pt x="206" y="125"/>
                        <a:pt x="205" y="125"/>
                        <a:pt x="205" y="124"/>
                      </a:cubicBezTo>
                      <a:cubicBezTo>
                        <a:pt x="205" y="122"/>
                        <a:pt x="204" y="120"/>
                        <a:pt x="206" y="117"/>
                      </a:cubicBezTo>
                      <a:cubicBezTo>
                        <a:pt x="207" y="116"/>
                        <a:pt x="208" y="115"/>
                        <a:pt x="207" y="112"/>
                      </a:cubicBezTo>
                      <a:cubicBezTo>
                        <a:pt x="205" y="110"/>
                        <a:pt x="206" y="107"/>
                        <a:pt x="207" y="105"/>
                      </a:cubicBezTo>
                      <a:cubicBezTo>
                        <a:pt x="207" y="103"/>
                        <a:pt x="208" y="102"/>
                        <a:pt x="207" y="100"/>
                      </a:cubicBezTo>
                      <a:cubicBezTo>
                        <a:pt x="206" y="98"/>
                        <a:pt x="205" y="96"/>
                        <a:pt x="204" y="95"/>
                      </a:cubicBezTo>
                      <a:cubicBezTo>
                        <a:pt x="202" y="92"/>
                        <a:pt x="201" y="90"/>
                        <a:pt x="202" y="89"/>
                      </a:cubicBezTo>
                      <a:cubicBezTo>
                        <a:pt x="202" y="88"/>
                        <a:pt x="202" y="88"/>
                        <a:pt x="202" y="87"/>
                      </a:cubicBezTo>
                      <a:cubicBezTo>
                        <a:pt x="202" y="87"/>
                        <a:pt x="202" y="87"/>
                        <a:pt x="202" y="87"/>
                      </a:cubicBezTo>
                      <a:cubicBezTo>
                        <a:pt x="203" y="87"/>
                        <a:pt x="203" y="86"/>
                        <a:pt x="203" y="86"/>
                      </a:cubicBezTo>
                      <a:cubicBezTo>
                        <a:pt x="203" y="86"/>
                        <a:pt x="203" y="86"/>
                        <a:pt x="203" y="86"/>
                      </a:cubicBezTo>
                      <a:cubicBezTo>
                        <a:pt x="203" y="86"/>
                        <a:pt x="203" y="86"/>
                        <a:pt x="203" y="86"/>
                      </a:cubicBezTo>
                      <a:cubicBezTo>
                        <a:pt x="203" y="85"/>
                        <a:pt x="203" y="84"/>
                        <a:pt x="203" y="84"/>
                      </a:cubicBezTo>
                      <a:cubicBezTo>
                        <a:pt x="203" y="83"/>
                        <a:pt x="203" y="83"/>
                        <a:pt x="203" y="83"/>
                      </a:cubicBezTo>
                      <a:cubicBezTo>
                        <a:pt x="203" y="78"/>
                        <a:pt x="200" y="67"/>
                        <a:pt x="198" y="65"/>
                      </a:cubicBezTo>
                      <a:cubicBezTo>
                        <a:pt x="197" y="64"/>
                        <a:pt x="196" y="63"/>
                        <a:pt x="194" y="62"/>
                      </a:cubicBezTo>
                      <a:cubicBezTo>
                        <a:pt x="191" y="60"/>
                        <a:pt x="189" y="59"/>
                        <a:pt x="189" y="57"/>
                      </a:cubicBezTo>
                      <a:cubicBezTo>
                        <a:pt x="189" y="55"/>
                        <a:pt x="189" y="53"/>
                        <a:pt x="186" y="51"/>
                      </a:cubicBezTo>
                      <a:cubicBezTo>
                        <a:pt x="181" y="49"/>
                        <a:pt x="178" y="42"/>
                        <a:pt x="179" y="38"/>
                      </a:cubicBezTo>
                      <a:cubicBezTo>
                        <a:pt x="179" y="36"/>
                        <a:pt x="181" y="36"/>
                        <a:pt x="182" y="36"/>
                      </a:cubicBezTo>
                      <a:cubicBezTo>
                        <a:pt x="182" y="35"/>
                        <a:pt x="183" y="34"/>
                        <a:pt x="184" y="33"/>
                      </a:cubicBezTo>
                      <a:cubicBezTo>
                        <a:pt x="185" y="31"/>
                        <a:pt x="187" y="29"/>
                        <a:pt x="188" y="28"/>
                      </a:cubicBezTo>
                      <a:cubicBezTo>
                        <a:pt x="189" y="28"/>
                        <a:pt x="190" y="26"/>
                        <a:pt x="191" y="24"/>
                      </a:cubicBezTo>
                      <a:cubicBezTo>
                        <a:pt x="191" y="23"/>
                        <a:pt x="191" y="23"/>
                        <a:pt x="191" y="22"/>
                      </a:cubicBezTo>
                      <a:cubicBezTo>
                        <a:pt x="191" y="21"/>
                        <a:pt x="191" y="20"/>
                        <a:pt x="191" y="19"/>
                      </a:cubicBezTo>
                      <a:cubicBezTo>
                        <a:pt x="191" y="19"/>
                        <a:pt x="190" y="19"/>
                        <a:pt x="190" y="18"/>
                      </a:cubicBezTo>
                      <a:cubicBezTo>
                        <a:pt x="190" y="18"/>
                        <a:pt x="190" y="18"/>
                        <a:pt x="190" y="18"/>
                      </a:cubicBezTo>
                      <a:cubicBezTo>
                        <a:pt x="190" y="18"/>
                        <a:pt x="190" y="17"/>
                        <a:pt x="190" y="17"/>
                      </a:cubicBezTo>
                      <a:cubicBezTo>
                        <a:pt x="190" y="17"/>
                        <a:pt x="190" y="16"/>
                        <a:pt x="190" y="16"/>
                      </a:cubicBezTo>
                      <a:cubicBezTo>
                        <a:pt x="190" y="16"/>
                        <a:pt x="190" y="16"/>
                        <a:pt x="190" y="15"/>
                      </a:cubicBezTo>
                      <a:cubicBezTo>
                        <a:pt x="189" y="15"/>
                        <a:pt x="189" y="15"/>
                        <a:pt x="189" y="14"/>
                      </a:cubicBezTo>
                      <a:cubicBezTo>
                        <a:pt x="189" y="14"/>
                        <a:pt x="189" y="14"/>
                        <a:pt x="189" y="13"/>
                      </a:cubicBezTo>
                      <a:cubicBezTo>
                        <a:pt x="189" y="13"/>
                        <a:pt x="189" y="13"/>
                        <a:pt x="189" y="12"/>
                      </a:cubicBezTo>
                      <a:cubicBezTo>
                        <a:pt x="189" y="12"/>
                        <a:pt x="189" y="11"/>
                        <a:pt x="189" y="11"/>
                      </a:cubicBezTo>
                      <a:cubicBezTo>
                        <a:pt x="189" y="10"/>
                        <a:pt x="189" y="10"/>
                        <a:pt x="189" y="10"/>
                      </a:cubicBezTo>
                      <a:cubicBezTo>
                        <a:pt x="190" y="9"/>
                        <a:pt x="190" y="9"/>
                        <a:pt x="190" y="8"/>
                      </a:cubicBezTo>
                      <a:cubicBezTo>
                        <a:pt x="190" y="8"/>
                        <a:pt x="190" y="7"/>
                        <a:pt x="190" y="7"/>
                      </a:cubicBezTo>
                      <a:cubicBezTo>
                        <a:pt x="190" y="6"/>
                        <a:pt x="190" y="6"/>
                        <a:pt x="190" y="5"/>
                      </a:cubicBezTo>
                      <a:cubicBezTo>
                        <a:pt x="190" y="4"/>
                        <a:pt x="190" y="4"/>
                        <a:pt x="190" y="3"/>
                      </a:cubicBezTo>
                      <a:cubicBezTo>
                        <a:pt x="190" y="3"/>
                        <a:pt x="190" y="3"/>
                        <a:pt x="190" y="3"/>
                      </a:cubicBezTo>
                      <a:cubicBezTo>
                        <a:pt x="188" y="2"/>
                        <a:pt x="185" y="2"/>
                        <a:pt x="181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79" y="0"/>
                        <a:pt x="178" y="1"/>
                        <a:pt x="176" y="1"/>
                      </a:cubicBezTo>
                      <a:cubicBezTo>
                        <a:pt x="174" y="1"/>
                        <a:pt x="172" y="2"/>
                        <a:pt x="170" y="2"/>
                      </a:cubicBezTo>
                      <a:cubicBezTo>
                        <a:pt x="170" y="2"/>
                        <a:pt x="168" y="3"/>
                        <a:pt x="166" y="3"/>
                      </a:cubicBezTo>
                      <a:cubicBezTo>
                        <a:pt x="161" y="5"/>
                        <a:pt x="156" y="7"/>
                        <a:pt x="153" y="4"/>
                      </a:cubicBezTo>
                      <a:cubicBezTo>
                        <a:pt x="153" y="4"/>
                        <a:pt x="153" y="4"/>
                        <a:pt x="149" y="4"/>
                      </a:cubicBezTo>
                      <a:cubicBezTo>
                        <a:pt x="143" y="4"/>
                        <a:pt x="134" y="5"/>
                        <a:pt x="126" y="6"/>
                      </a:cubicBezTo>
                      <a:cubicBezTo>
                        <a:pt x="120" y="7"/>
                        <a:pt x="115" y="7"/>
                        <a:pt x="112" y="7"/>
                      </a:cubicBezTo>
                      <a:cubicBezTo>
                        <a:pt x="108" y="8"/>
                        <a:pt x="106" y="10"/>
                        <a:pt x="103" y="13"/>
                      </a:cubicBezTo>
                      <a:cubicBezTo>
                        <a:pt x="100" y="15"/>
                        <a:pt x="98" y="17"/>
                        <a:pt x="95" y="17"/>
                      </a:cubicBezTo>
                      <a:cubicBezTo>
                        <a:pt x="90" y="17"/>
                        <a:pt x="83" y="21"/>
                        <a:pt x="79" y="25"/>
                      </a:cubicBezTo>
                      <a:cubicBezTo>
                        <a:pt x="78" y="26"/>
                        <a:pt x="77" y="27"/>
                        <a:pt x="76" y="27"/>
                      </a:cubicBezTo>
                      <a:cubicBezTo>
                        <a:pt x="76" y="27"/>
                        <a:pt x="76" y="27"/>
                        <a:pt x="76" y="28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9" y="31"/>
                        <a:pt x="80" y="35"/>
                        <a:pt x="80" y="41"/>
                      </a:cubicBezTo>
                      <a:cubicBezTo>
                        <a:pt x="80" y="42"/>
                        <a:pt x="80" y="44"/>
                        <a:pt x="80" y="45"/>
                      </a:cubicBezTo>
                      <a:cubicBezTo>
                        <a:pt x="80" y="47"/>
                        <a:pt x="80" y="49"/>
                        <a:pt x="80" y="49"/>
                      </a:cubicBezTo>
                      <a:cubicBezTo>
                        <a:pt x="83" y="51"/>
                        <a:pt x="85" y="57"/>
                        <a:pt x="85" y="58"/>
                      </a:cubicBezTo>
                      <a:cubicBezTo>
                        <a:pt x="85" y="59"/>
                        <a:pt x="85" y="59"/>
                        <a:pt x="85" y="59"/>
                      </a:cubicBezTo>
                      <a:cubicBezTo>
                        <a:pt x="86" y="61"/>
                        <a:pt x="85" y="63"/>
                        <a:pt x="84" y="64"/>
                      </a:cubicBezTo>
                      <a:cubicBezTo>
                        <a:pt x="83" y="65"/>
                        <a:pt x="82" y="65"/>
                        <a:pt x="81" y="65"/>
                      </a:cubicBezTo>
                      <a:cubicBezTo>
                        <a:pt x="80" y="65"/>
                        <a:pt x="79" y="65"/>
                        <a:pt x="78" y="65"/>
                      </a:cubicBezTo>
                      <a:cubicBezTo>
                        <a:pt x="76" y="65"/>
                        <a:pt x="73" y="65"/>
                        <a:pt x="70" y="65"/>
                      </a:cubicBezTo>
                      <a:cubicBezTo>
                        <a:pt x="68" y="65"/>
                        <a:pt x="67" y="65"/>
                        <a:pt x="66" y="65"/>
                      </a:cubicBezTo>
                      <a:cubicBezTo>
                        <a:pt x="65" y="68"/>
                        <a:pt x="61" y="70"/>
                        <a:pt x="58" y="70"/>
                      </a:cubicBezTo>
                      <a:cubicBezTo>
                        <a:pt x="57" y="70"/>
                        <a:pt x="56" y="70"/>
                        <a:pt x="56" y="70"/>
                      </a:cubicBezTo>
                      <a:cubicBezTo>
                        <a:pt x="56" y="70"/>
                        <a:pt x="56" y="70"/>
                        <a:pt x="56" y="70"/>
                      </a:cubicBezTo>
                      <a:cubicBezTo>
                        <a:pt x="56" y="71"/>
                        <a:pt x="56" y="71"/>
                        <a:pt x="56" y="71"/>
                      </a:cubicBezTo>
                      <a:cubicBezTo>
                        <a:pt x="56" y="72"/>
                        <a:pt x="56" y="73"/>
                        <a:pt x="56" y="74"/>
                      </a:cubicBezTo>
                      <a:cubicBezTo>
                        <a:pt x="56" y="76"/>
                        <a:pt x="56" y="78"/>
                        <a:pt x="55" y="79"/>
                      </a:cubicBezTo>
                      <a:cubicBezTo>
                        <a:pt x="54" y="80"/>
                        <a:pt x="54" y="80"/>
                        <a:pt x="52" y="80"/>
                      </a:cubicBezTo>
                      <a:cubicBezTo>
                        <a:pt x="52" y="80"/>
                        <a:pt x="52" y="80"/>
                        <a:pt x="52" y="81"/>
                      </a:cubicBezTo>
                      <a:cubicBezTo>
                        <a:pt x="51" y="82"/>
                        <a:pt x="50" y="83"/>
                        <a:pt x="47" y="83"/>
                      </a:cubicBezTo>
                      <a:cubicBezTo>
                        <a:pt x="47" y="84"/>
                        <a:pt x="46" y="84"/>
                        <a:pt x="45" y="84"/>
                      </a:cubicBezTo>
                      <a:cubicBezTo>
                        <a:pt x="44" y="84"/>
                        <a:pt x="41" y="84"/>
                        <a:pt x="41" y="84"/>
                      </a:cubicBezTo>
                      <a:cubicBezTo>
                        <a:pt x="41" y="89"/>
                        <a:pt x="38" y="92"/>
                        <a:pt x="33" y="93"/>
                      </a:cubicBezTo>
                      <a:cubicBezTo>
                        <a:pt x="32" y="93"/>
                        <a:pt x="30" y="93"/>
                        <a:pt x="29" y="93"/>
                      </a:cubicBezTo>
                      <a:cubicBezTo>
                        <a:pt x="28" y="93"/>
                        <a:pt x="26" y="93"/>
                        <a:pt x="25" y="94"/>
                      </a:cubicBezTo>
                      <a:cubicBezTo>
                        <a:pt x="25" y="94"/>
                        <a:pt x="25" y="94"/>
                        <a:pt x="25" y="95"/>
                      </a:cubicBezTo>
                      <a:cubicBezTo>
                        <a:pt x="24" y="96"/>
                        <a:pt x="23" y="97"/>
                        <a:pt x="20" y="97"/>
                      </a:cubicBezTo>
                      <a:cubicBezTo>
                        <a:pt x="20" y="97"/>
                        <a:pt x="20" y="97"/>
                        <a:pt x="20" y="97"/>
                      </a:cubicBezTo>
                      <a:cubicBezTo>
                        <a:pt x="20" y="97"/>
                        <a:pt x="20" y="97"/>
                        <a:pt x="20" y="97"/>
                      </a:cubicBezTo>
                      <a:cubicBezTo>
                        <a:pt x="19" y="97"/>
                        <a:pt x="19" y="97"/>
                        <a:pt x="19" y="97"/>
                      </a:cubicBezTo>
                      <a:cubicBezTo>
                        <a:pt x="18" y="97"/>
                        <a:pt x="17" y="97"/>
                        <a:pt x="17" y="97"/>
                      </a:cubicBezTo>
                      <a:cubicBezTo>
                        <a:pt x="12" y="100"/>
                        <a:pt x="2" y="106"/>
                        <a:pt x="0" y="108"/>
                      </a:cubicBezTo>
                      <a:cubicBezTo>
                        <a:pt x="0" y="108"/>
                        <a:pt x="0" y="108"/>
                        <a:pt x="0" y="109"/>
                      </a:cubicBezTo>
                      <a:cubicBezTo>
                        <a:pt x="0" y="110"/>
                        <a:pt x="0" y="114"/>
                        <a:pt x="0" y="118"/>
                      </a:cubicBezTo>
                      <a:cubicBezTo>
                        <a:pt x="0" y="122"/>
                        <a:pt x="0" y="122"/>
                        <a:pt x="0" y="122"/>
                      </a:cubicBezTo>
                      <a:cubicBezTo>
                        <a:pt x="0" y="122"/>
                        <a:pt x="0" y="122"/>
                        <a:pt x="0" y="1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2" name="Freeform 1297"/>
                <p:cNvSpPr/>
                <p:nvPr/>
              </p:nvSpPr>
              <p:spPr bwMode="auto">
                <a:xfrm>
                  <a:off x="1649" y="257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3" name="Freeform 1298"/>
                <p:cNvSpPr/>
                <p:nvPr/>
              </p:nvSpPr>
              <p:spPr bwMode="auto">
                <a:xfrm>
                  <a:off x="1576" y="265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4" name="Freeform 1299"/>
                <p:cNvSpPr/>
                <p:nvPr/>
              </p:nvSpPr>
              <p:spPr bwMode="auto">
                <a:xfrm>
                  <a:off x="1595" y="2643"/>
                  <a:ext cx="5" cy="2"/>
                </a:xfrm>
                <a:custGeom>
                  <a:avLst/>
                  <a:rect l="l" t="t" r="r" b="b"/>
                  <a:pathLst>
                    <a:path w="5" h="2">
                      <a:moveTo>
                        <a:pt x="5" y="0"/>
                      </a:moveTo>
                      <a:cubicBezTo>
                        <a:pt x="4" y="1"/>
                        <a:pt x="3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3" y="2"/>
                        <a:pt x="4" y="1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5" name="Freeform 1300"/>
                <p:cNvSpPr/>
                <p:nvPr/>
              </p:nvSpPr>
              <p:spPr bwMode="auto">
                <a:xfrm>
                  <a:off x="1649" y="257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6" name="Freeform 1301"/>
                <p:cNvSpPr/>
                <p:nvPr/>
              </p:nvSpPr>
              <p:spPr bwMode="auto">
                <a:xfrm>
                  <a:off x="1757" y="256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7" name="Freeform 1302"/>
                <p:cNvSpPr/>
                <p:nvPr/>
              </p:nvSpPr>
              <p:spPr bwMode="auto">
                <a:xfrm>
                  <a:off x="1758" y="256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8" name="Freeform 1303"/>
                <p:cNvSpPr/>
                <p:nvPr/>
              </p:nvSpPr>
              <p:spPr bwMode="auto">
                <a:xfrm>
                  <a:off x="1770" y="2632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89" name="Freeform 1304"/>
                <p:cNvSpPr/>
                <p:nvPr/>
              </p:nvSpPr>
              <p:spPr bwMode="auto">
                <a:xfrm>
                  <a:off x="1759" y="2570"/>
                  <a:ext cx="0" cy="3"/>
                </a:xfrm>
                <a:custGeom>
                  <a:avLst/>
                  <a:rect l="l" t="t" r="r" b="b"/>
                  <a:pathLst>
                    <a:path w="0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0" name="Freeform 1305"/>
                <p:cNvSpPr/>
                <p:nvPr/>
              </p:nvSpPr>
              <p:spPr bwMode="auto">
                <a:xfrm>
                  <a:off x="1757" y="256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1" name="Freeform 1306"/>
                <p:cNvSpPr/>
                <p:nvPr/>
              </p:nvSpPr>
              <p:spPr bwMode="auto">
                <a:xfrm>
                  <a:off x="1757" y="256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2" name="Freeform 1307"/>
                <p:cNvSpPr/>
                <p:nvPr/>
              </p:nvSpPr>
              <p:spPr bwMode="auto">
                <a:xfrm>
                  <a:off x="1758" y="256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3" name="Freeform 1308"/>
                <p:cNvSpPr/>
                <p:nvPr/>
              </p:nvSpPr>
              <p:spPr bwMode="auto">
                <a:xfrm>
                  <a:off x="1758" y="2559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4" name="Freeform 1309"/>
                <p:cNvSpPr/>
                <p:nvPr/>
              </p:nvSpPr>
              <p:spPr bwMode="auto">
                <a:xfrm>
                  <a:off x="1758" y="2555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5" name="Freeform 1310"/>
                <p:cNvSpPr/>
                <p:nvPr/>
              </p:nvSpPr>
              <p:spPr bwMode="auto">
                <a:xfrm>
                  <a:off x="1773" y="2603"/>
                  <a:ext cx="159" cy="152"/>
                </a:xfrm>
                <a:custGeom>
                  <a:avLst/>
                  <a:rect l="l" t="t" r="r" b="b"/>
                  <a:pathLst>
                    <a:path w="166" h="159">
                      <a:moveTo>
                        <a:pt x="3" y="34"/>
                      </a:move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2" y="35"/>
                        <a:pt x="2" y="35"/>
                        <a:pt x="2" y="35"/>
                      </a:cubicBezTo>
                      <a:cubicBezTo>
                        <a:pt x="2" y="35"/>
                        <a:pt x="2" y="35"/>
                        <a:pt x="2" y="35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1" y="35"/>
                        <a:pt x="1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8"/>
                        <a:pt x="1" y="39"/>
                        <a:pt x="1" y="40"/>
                      </a:cubicBezTo>
                      <a:cubicBezTo>
                        <a:pt x="2" y="41"/>
                        <a:pt x="4" y="43"/>
                        <a:pt x="5" y="45"/>
                      </a:cubicBezTo>
                      <a:cubicBezTo>
                        <a:pt x="6" y="49"/>
                        <a:pt x="5" y="51"/>
                        <a:pt x="5" y="53"/>
                      </a:cubicBezTo>
                      <a:cubicBezTo>
                        <a:pt x="4" y="55"/>
                        <a:pt x="4" y="56"/>
                        <a:pt x="4" y="57"/>
                      </a:cubicBezTo>
                      <a:cubicBezTo>
                        <a:pt x="7" y="62"/>
                        <a:pt x="5" y="65"/>
                        <a:pt x="3" y="67"/>
                      </a:cubicBezTo>
                      <a:cubicBezTo>
                        <a:pt x="3" y="68"/>
                        <a:pt x="3" y="69"/>
                        <a:pt x="3" y="70"/>
                      </a:cubicBezTo>
                      <a:cubicBezTo>
                        <a:pt x="3" y="71"/>
                        <a:pt x="4" y="72"/>
                        <a:pt x="4" y="73"/>
                      </a:cubicBezTo>
                      <a:cubicBezTo>
                        <a:pt x="4" y="73"/>
                        <a:pt x="4" y="74"/>
                        <a:pt x="4" y="75"/>
                      </a:cubicBezTo>
                      <a:cubicBezTo>
                        <a:pt x="5" y="76"/>
                        <a:pt x="6" y="78"/>
                        <a:pt x="5" y="79"/>
                      </a:cubicBezTo>
                      <a:cubicBezTo>
                        <a:pt x="5" y="79"/>
                        <a:pt x="4" y="80"/>
                        <a:pt x="4" y="80"/>
                      </a:cubicBezTo>
                      <a:cubicBezTo>
                        <a:pt x="2" y="82"/>
                        <a:pt x="1" y="83"/>
                        <a:pt x="0" y="84"/>
                      </a:cubicBezTo>
                      <a:cubicBezTo>
                        <a:pt x="0" y="84"/>
                        <a:pt x="1" y="85"/>
                        <a:pt x="2" y="85"/>
                      </a:cubicBezTo>
                      <a:cubicBezTo>
                        <a:pt x="3" y="86"/>
                        <a:pt x="4" y="88"/>
                        <a:pt x="5" y="89"/>
                      </a:cubicBezTo>
                      <a:cubicBezTo>
                        <a:pt x="7" y="93"/>
                        <a:pt x="7" y="95"/>
                        <a:pt x="7" y="97"/>
                      </a:cubicBezTo>
                      <a:cubicBezTo>
                        <a:pt x="7" y="98"/>
                        <a:pt x="6" y="98"/>
                        <a:pt x="7" y="99"/>
                      </a:cubicBezTo>
                      <a:cubicBezTo>
                        <a:pt x="7" y="100"/>
                        <a:pt x="10" y="102"/>
                        <a:pt x="12" y="102"/>
                      </a:cubicBezTo>
                      <a:cubicBezTo>
                        <a:pt x="15" y="102"/>
                        <a:pt x="16" y="103"/>
                        <a:pt x="18" y="103"/>
                      </a:cubicBezTo>
                      <a:cubicBezTo>
                        <a:pt x="19" y="104"/>
                        <a:pt x="20" y="104"/>
                        <a:pt x="21" y="104"/>
                      </a:cubicBezTo>
                      <a:cubicBezTo>
                        <a:pt x="21" y="104"/>
                        <a:pt x="22" y="104"/>
                        <a:pt x="22" y="105"/>
                      </a:cubicBezTo>
                      <a:cubicBezTo>
                        <a:pt x="22" y="105"/>
                        <a:pt x="22" y="105"/>
                        <a:pt x="23" y="105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4" y="105"/>
                        <a:pt x="24" y="106"/>
                        <a:pt x="24" y="106"/>
                      </a:cubicBezTo>
                      <a:cubicBezTo>
                        <a:pt x="24" y="106"/>
                        <a:pt x="24" y="106"/>
                        <a:pt x="24" y="106"/>
                      </a:cubicBezTo>
                      <a:cubicBezTo>
                        <a:pt x="25" y="106"/>
                        <a:pt x="25" y="107"/>
                        <a:pt x="25" y="107"/>
                      </a:cubicBezTo>
                      <a:cubicBezTo>
                        <a:pt x="25" y="107"/>
                        <a:pt x="25" y="107"/>
                        <a:pt x="25" y="108"/>
                      </a:cubicBezTo>
                      <a:cubicBezTo>
                        <a:pt x="26" y="108"/>
                        <a:pt x="26" y="108"/>
                        <a:pt x="26" y="108"/>
                      </a:cubicBezTo>
                      <a:cubicBezTo>
                        <a:pt x="26" y="109"/>
                        <a:pt x="26" y="109"/>
                        <a:pt x="26" y="109"/>
                      </a:cubicBezTo>
                      <a:cubicBezTo>
                        <a:pt x="26" y="109"/>
                        <a:pt x="26" y="110"/>
                        <a:pt x="27" y="110"/>
                      </a:cubicBezTo>
                      <a:cubicBezTo>
                        <a:pt x="27" y="110"/>
                        <a:pt x="27" y="111"/>
                        <a:pt x="27" y="111"/>
                      </a:cubicBezTo>
                      <a:cubicBezTo>
                        <a:pt x="27" y="111"/>
                        <a:pt x="27" y="111"/>
                        <a:pt x="27" y="112"/>
                      </a:cubicBezTo>
                      <a:cubicBezTo>
                        <a:pt x="27" y="112"/>
                        <a:pt x="28" y="113"/>
                        <a:pt x="28" y="113"/>
                      </a:cubicBezTo>
                      <a:cubicBezTo>
                        <a:pt x="28" y="113"/>
                        <a:pt x="28" y="113"/>
                        <a:pt x="28" y="114"/>
                      </a:cubicBezTo>
                      <a:cubicBezTo>
                        <a:pt x="28" y="114"/>
                        <a:pt x="28" y="114"/>
                        <a:pt x="28" y="114"/>
                      </a:cubicBezTo>
                      <a:cubicBezTo>
                        <a:pt x="31" y="114"/>
                        <a:pt x="38" y="115"/>
                        <a:pt x="42" y="117"/>
                      </a:cubicBezTo>
                      <a:cubicBezTo>
                        <a:pt x="42" y="117"/>
                        <a:pt x="42" y="117"/>
                        <a:pt x="43" y="117"/>
                      </a:cubicBezTo>
                      <a:cubicBezTo>
                        <a:pt x="43" y="117"/>
                        <a:pt x="44" y="117"/>
                        <a:pt x="44" y="117"/>
                      </a:cubicBezTo>
                      <a:cubicBezTo>
                        <a:pt x="47" y="120"/>
                        <a:pt x="50" y="122"/>
                        <a:pt x="51" y="124"/>
                      </a:cubicBezTo>
                      <a:cubicBezTo>
                        <a:pt x="69" y="114"/>
                        <a:pt x="69" y="114"/>
                        <a:pt x="69" y="114"/>
                      </a:cubicBezTo>
                      <a:cubicBezTo>
                        <a:pt x="153" y="159"/>
                        <a:pt x="153" y="159"/>
                        <a:pt x="153" y="159"/>
                      </a:cubicBezTo>
                      <a:cubicBezTo>
                        <a:pt x="153" y="154"/>
                        <a:pt x="153" y="154"/>
                        <a:pt x="153" y="154"/>
                      </a:cubicBezTo>
                      <a:cubicBezTo>
                        <a:pt x="164" y="154"/>
                        <a:pt x="164" y="154"/>
                        <a:pt x="164" y="154"/>
                      </a:cubicBezTo>
                      <a:cubicBezTo>
                        <a:pt x="164" y="135"/>
                        <a:pt x="164" y="135"/>
                        <a:pt x="164" y="135"/>
                      </a:cubicBezTo>
                      <a:cubicBezTo>
                        <a:pt x="164" y="131"/>
                        <a:pt x="164" y="131"/>
                        <a:pt x="164" y="131"/>
                      </a:cubicBezTo>
                      <a:cubicBezTo>
                        <a:pt x="164" y="46"/>
                        <a:pt x="164" y="46"/>
                        <a:pt x="164" y="46"/>
                      </a:cubicBezTo>
                      <a:cubicBezTo>
                        <a:pt x="164" y="43"/>
                        <a:pt x="163" y="41"/>
                        <a:pt x="163" y="39"/>
                      </a:cubicBezTo>
                      <a:cubicBezTo>
                        <a:pt x="162" y="35"/>
                        <a:pt x="161" y="31"/>
                        <a:pt x="164" y="28"/>
                      </a:cubicBezTo>
                      <a:cubicBezTo>
                        <a:pt x="165" y="26"/>
                        <a:pt x="165" y="26"/>
                        <a:pt x="165" y="24"/>
                      </a:cubicBezTo>
                      <a:cubicBezTo>
                        <a:pt x="164" y="22"/>
                        <a:pt x="164" y="19"/>
                        <a:pt x="165" y="14"/>
                      </a:cubicBezTo>
                      <a:cubicBezTo>
                        <a:pt x="166" y="13"/>
                        <a:pt x="166" y="13"/>
                        <a:pt x="166" y="13"/>
                      </a:cubicBezTo>
                      <a:cubicBezTo>
                        <a:pt x="166" y="12"/>
                        <a:pt x="161" y="11"/>
                        <a:pt x="157" y="11"/>
                      </a:cubicBezTo>
                      <a:cubicBezTo>
                        <a:pt x="156" y="10"/>
                        <a:pt x="154" y="10"/>
                        <a:pt x="152" y="10"/>
                      </a:cubicBezTo>
                      <a:cubicBezTo>
                        <a:pt x="147" y="9"/>
                        <a:pt x="145" y="7"/>
                        <a:pt x="143" y="5"/>
                      </a:cubicBezTo>
                      <a:cubicBezTo>
                        <a:pt x="142" y="3"/>
                        <a:pt x="140" y="1"/>
                        <a:pt x="135" y="1"/>
                      </a:cubicBezTo>
                      <a:cubicBezTo>
                        <a:pt x="125" y="0"/>
                        <a:pt x="112" y="9"/>
                        <a:pt x="112" y="12"/>
                      </a:cubicBezTo>
                      <a:cubicBezTo>
                        <a:pt x="112" y="13"/>
                        <a:pt x="113" y="15"/>
                        <a:pt x="113" y="17"/>
                      </a:cubicBezTo>
                      <a:cubicBezTo>
                        <a:pt x="115" y="20"/>
                        <a:pt x="116" y="24"/>
                        <a:pt x="113" y="28"/>
                      </a:cubicBezTo>
                      <a:cubicBezTo>
                        <a:pt x="111" y="31"/>
                        <a:pt x="108" y="32"/>
                        <a:pt x="104" y="32"/>
                      </a:cubicBezTo>
                      <a:cubicBezTo>
                        <a:pt x="100" y="32"/>
                        <a:pt x="96" y="31"/>
                        <a:pt x="93" y="28"/>
                      </a:cubicBezTo>
                      <a:cubicBezTo>
                        <a:pt x="87" y="23"/>
                        <a:pt x="79" y="21"/>
                        <a:pt x="74" y="21"/>
                      </a:cubicBezTo>
                      <a:cubicBezTo>
                        <a:pt x="69" y="21"/>
                        <a:pt x="65" y="20"/>
                        <a:pt x="62" y="17"/>
                      </a:cubicBezTo>
                      <a:cubicBezTo>
                        <a:pt x="61" y="15"/>
                        <a:pt x="60" y="13"/>
                        <a:pt x="60" y="11"/>
                      </a:cubicBezTo>
                      <a:cubicBezTo>
                        <a:pt x="61" y="10"/>
                        <a:pt x="61" y="8"/>
                        <a:pt x="55" y="7"/>
                      </a:cubicBezTo>
                      <a:cubicBezTo>
                        <a:pt x="53" y="6"/>
                        <a:pt x="51" y="6"/>
                        <a:pt x="49" y="5"/>
                      </a:cubicBezTo>
                      <a:cubicBezTo>
                        <a:pt x="46" y="4"/>
                        <a:pt x="43" y="2"/>
                        <a:pt x="39" y="2"/>
                      </a:cubicBezTo>
                      <a:cubicBezTo>
                        <a:pt x="38" y="2"/>
                        <a:pt x="36" y="2"/>
                        <a:pt x="35" y="3"/>
                      </a:cubicBezTo>
                      <a:cubicBezTo>
                        <a:pt x="31" y="3"/>
                        <a:pt x="26" y="2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3" y="2"/>
                        <a:pt x="23" y="3"/>
                        <a:pt x="23" y="3"/>
                      </a:cubicBezTo>
                      <a:cubicBezTo>
                        <a:pt x="23" y="3"/>
                        <a:pt x="23" y="3"/>
                        <a:pt x="23" y="4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8"/>
                        <a:pt x="20" y="9"/>
                        <a:pt x="18" y="9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9"/>
                        <a:pt x="17" y="9"/>
                        <a:pt x="17" y="9"/>
                      </a:cubicBezTo>
                      <a:cubicBezTo>
                        <a:pt x="17" y="9"/>
                        <a:pt x="16" y="10"/>
                        <a:pt x="16" y="10"/>
                      </a:cubicBezTo>
                      <a:cubicBezTo>
                        <a:pt x="14" y="12"/>
                        <a:pt x="13" y="13"/>
                        <a:pt x="12" y="14"/>
                      </a:cubicBezTo>
                      <a:cubicBezTo>
                        <a:pt x="11" y="15"/>
                        <a:pt x="10" y="16"/>
                        <a:pt x="9" y="17"/>
                      </a:cubicBezTo>
                      <a:cubicBezTo>
                        <a:pt x="8" y="18"/>
                        <a:pt x="8" y="19"/>
                        <a:pt x="9" y="20"/>
                      </a:cubicBezTo>
                      <a:cubicBezTo>
                        <a:pt x="10" y="22"/>
                        <a:pt x="8" y="28"/>
                        <a:pt x="7" y="30"/>
                      </a:cubicBezTo>
                      <a:cubicBezTo>
                        <a:pt x="6" y="32"/>
                        <a:pt x="4" y="33"/>
                        <a:pt x="3" y="3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6" name="Rectangle 1311"/>
                <p:cNvSpPr>
                  <a:spLocks noChangeArrowheads="1"/>
                </p:cNvSpPr>
                <p:nvPr/>
              </p:nvSpPr>
              <p:spPr bwMode="auto">
                <a:xfrm>
                  <a:off x="1795" y="2607"/>
                  <a:ext cx="1" cy="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7" name="Freeform 1312"/>
                <p:cNvSpPr/>
                <p:nvPr/>
              </p:nvSpPr>
              <p:spPr bwMode="auto">
                <a:xfrm>
                  <a:off x="1795" y="260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8" name="Freeform 1313"/>
                <p:cNvSpPr/>
                <p:nvPr/>
              </p:nvSpPr>
              <p:spPr bwMode="auto">
                <a:xfrm>
                  <a:off x="1776" y="2631"/>
                  <a:ext cx="4" cy="4"/>
                </a:xfrm>
                <a:custGeom>
                  <a:avLst/>
                  <a:rect l="l" t="t" r="r" b="b"/>
                  <a:pathLst>
                    <a:path w="4" h="4">
                      <a:moveTo>
                        <a:pt x="4" y="0"/>
                      </a:moveTo>
                      <a:cubicBezTo>
                        <a:pt x="3" y="2"/>
                        <a:pt x="1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3"/>
                        <a:pt x="3" y="2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99" name="Freeform 1314"/>
                <p:cNvSpPr/>
                <p:nvPr/>
              </p:nvSpPr>
              <p:spPr bwMode="auto">
                <a:xfrm>
                  <a:off x="1782" y="2612"/>
                  <a:ext cx="6" cy="7"/>
                </a:xfrm>
                <a:custGeom>
                  <a:avLst/>
                  <a:rect l="l" t="t" r="r" b="b"/>
                  <a:pathLst>
                    <a:path w="7" h="7">
                      <a:moveTo>
                        <a:pt x="7" y="0"/>
                      </a:moveTo>
                      <a:cubicBezTo>
                        <a:pt x="5" y="2"/>
                        <a:pt x="4" y="3"/>
                        <a:pt x="3" y="4"/>
                      </a:cubicBezTo>
                      <a:cubicBezTo>
                        <a:pt x="2" y="5"/>
                        <a:pt x="1" y="6"/>
                        <a:pt x="0" y="7"/>
                      </a:cubicBezTo>
                      <a:cubicBezTo>
                        <a:pt x="1" y="6"/>
                        <a:pt x="2" y="5"/>
                        <a:pt x="3" y="4"/>
                      </a:cubicBezTo>
                      <a:cubicBezTo>
                        <a:pt x="4" y="3"/>
                        <a:pt x="5" y="2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0" name="Freeform 1315"/>
                <p:cNvSpPr/>
                <p:nvPr/>
              </p:nvSpPr>
              <p:spPr bwMode="auto">
                <a:xfrm>
                  <a:off x="1795" y="260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1" name="Freeform 1316"/>
                <p:cNvSpPr/>
                <p:nvPr/>
              </p:nvSpPr>
              <p:spPr bwMode="auto">
                <a:xfrm>
                  <a:off x="1774" y="2636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2" name="Oval 1317"/>
                <p:cNvSpPr>
                  <a:spLocks noChangeArrowheads="1"/>
                </p:cNvSpPr>
                <p:nvPr/>
              </p:nvSpPr>
              <p:spPr bwMode="auto">
                <a:xfrm>
                  <a:off x="1773" y="2637"/>
                  <a:ext cx="1" cy="1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3" name="Freeform 1318"/>
                <p:cNvSpPr/>
                <p:nvPr/>
              </p:nvSpPr>
              <p:spPr bwMode="auto">
                <a:xfrm>
                  <a:off x="1795" y="270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4" name="Freeform 1319"/>
                <p:cNvSpPr/>
                <p:nvPr/>
              </p:nvSpPr>
              <p:spPr bwMode="auto">
                <a:xfrm>
                  <a:off x="1794" y="270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5" name="Freeform 1320"/>
                <p:cNvSpPr/>
                <p:nvPr/>
              </p:nvSpPr>
              <p:spPr bwMode="auto">
                <a:xfrm>
                  <a:off x="1797" y="2706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6" name="Freeform 1321"/>
                <p:cNvSpPr/>
                <p:nvPr/>
              </p:nvSpPr>
              <p:spPr bwMode="auto">
                <a:xfrm>
                  <a:off x="1775" y="263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7" name="Freeform 1322"/>
                <p:cNvSpPr/>
                <p:nvPr/>
              </p:nvSpPr>
              <p:spPr bwMode="auto">
                <a:xfrm>
                  <a:off x="1800" y="271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8" name="Freeform 1323"/>
                <p:cNvSpPr/>
                <p:nvPr/>
              </p:nvSpPr>
              <p:spPr bwMode="auto">
                <a:xfrm>
                  <a:off x="1796" y="270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09" name="Freeform 1324"/>
                <p:cNvSpPr/>
                <p:nvPr/>
              </p:nvSpPr>
              <p:spPr bwMode="auto">
                <a:xfrm>
                  <a:off x="1774" y="263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0" name="Freeform 1325"/>
                <p:cNvSpPr/>
                <p:nvPr/>
              </p:nvSpPr>
              <p:spPr bwMode="auto">
                <a:xfrm>
                  <a:off x="1798" y="2707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1" name="Freeform 1326"/>
                <p:cNvSpPr/>
                <p:nvPr/>
              </p:nvSpPr>
              <p:spPr bwMode="auto">
                <a:xfrm>
                  <a:off x="1799" y="2709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2" name="Freeform 1327"/>
                <p:cNvSpPr/>
                <p:nvPr/>
              </p:nvSpPr>
              <p:spPr bwMode="auto">
                <a:xfrm>
                  <a:off x="1773" y="263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3" name="Freeform 1328"/>
                <p:cNvSpPr/>
                <p:nvPr/>
              </p:nvSpPr>
              <p:spPr bwMode="auto">
                <a:xfrm>
                  <a:off x="1774" y="2635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4" name="Freeform 1329"/>
                <p:cNvSpPr/>
                <p:nvPr/>
              </p:nvSpPr>
              <p:spPr bwMode="auto">
                <a:xfrm>
                  <a:off x="1490" y="2824"/>
                  <a:ext cx="16" cy="4"/>
                </a:xfrm>
                <a:custGeom>
                  <a:avLst/>
                  <a:rect l="l" t="t" r="r" b="b"/>
                  <a:pathLst>
                    <a:path w="17" h="5">
                      <a:moveTo>
                        <a:pt x="0" y="5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1" y="5"/>
                        <a:pt x="1" y="5"/>
                      </a:cubicBezTo>
                      <a:cubicBezTo>
                        <a:pt x="4" y="5"/>
                        <a:pt x="11" y="4"/>
                        <a:pt x="12" y="2"/>
                      </a:cubicBezTo>
                      <a:cubicBezTo>
                        <a:pt x="14" y="1"/>
                        <a:pt x="15" y="1"/>
                        <a:pt x="17" y="1"/>
                      </a:cubicBezTo>
                      <a:cubicBezTo>
                        <a:pt x="16" y="0"/>
                        <a:pt x="15" y="0"/>
                        <a:pt x="14" y="1"/>
                      </a:cubicBezTo>
                      <a:cubicBezTo>
                        <a:pt x="13" y="1"/>
                        <a:pt x="12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0" y="2"/>
                        <a:pt x="9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7" y="3"/>
                        <a:pt x="5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4"/>
                        <a:pt x="0" y="4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5" name="Freeform 1330"/>
                <p:cNvSpPr/>
                <p:nvPr/>
              </p:nvSpPr>
              <p:spPr bwMode="auto">
                <a:xfrm>
                  <a:off x="1483" y="2793"/>
                  <a:ext cx="59" cy="45"/>
                </a:xfrm>
                <a:custGeom>
                  <a:avLst/>
                  <a:rect l="l" t="t" r="r" b="b"/>
                  <a:pathLst>
                    <a:path w="62" h="47">
                      <a:moveTo>
                        <a:pt x="36" y="41"/>
                      </a:moveTo>
                      <a:cubicBezTo>
                        <a:pt x="39" y="42"/>
                        <a:pt x="39" y="42"/>
                        <a:pt x="39" y="42"/>
                      </a:cubicBezTo>
                      <a:cubicBezTo>
                        <a:pt x="46" y="43"/>
                        <a:pt x="48" y="45"/>
                        <a:pt x="48" y="46"/>
                      </a:cubicBezTo>
                      <a:cubicBezTo>
                        <a:pt x="49" y="47"/>
                        <a:pt x="52" y="47"/>
                        <a:pt x="56" y="47"/>
                      </a:cubicBezTo>
                      <a:cubicBezTo>
                        <a:pt x="56" y="47"/>
                        <a:pt x="57" y="47"/>
                        <a:pt x="57" y="47"/>
                      </a:cubicBezTo>
                      <a:cubicBezTo>
                        <a:pt x="58" y="47"/>
                        <a:pt x="58" y="47"/>
                        <a:pt x="58" y="47"/>
                      </a:cubicBezTo>
                      <a:cubicBezTo>
                        <a:pt x="58" y="47"/>
                        <a:pt x="59" y="47"/>
                        <a:pt x="59" y="47"/>
                      </a:cubicBezTo>
                      <a:cubicBezTo>
                        <a:pt x="59" y="47"/>
                        <a:pt x="60" y="47"/>
                        <a:pt x="60" y="47"/>
                      </a:cubicBezTo>
                      <a:cubicBezTo>
                        <a:pt x="60" y="47"/>
                        <a:pt x="60" y="47"/>
                        <a:pt x="61" y="47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2" y="46"/>
                        <a:pt x="62" y="46"/>
                        <a:pt x="62" y="46"/>
                      </a:cubicBezTo>
                      <a:cubicBezTo>
                        <a:pt x="62" y="45"/>
                        <a:pt x="62" y="45"/>
                        <a:pt x="62" y="44"/>
                      </a:cubicBezTo>
                      <a:cubicBezTo>
                        <a:pt x="62" y="44"/>
                        <a:pt x="62" y="44"/>
                        <a:pt x="62" y="44"/>
                      </a:cubicBezTo>
                      <a:cubicBezTo>
                        <a:pt x="62" y="43"/>
                        <a:pt x="62" y="43"/>
                        <a:pt x="62" y="43"/>
                      </a:cubicBezTo>
                      <a:cubicBezTo>
                        <a:pt x="62" y="43"/>
                        <a:pt x="62" y="42"/>
                        <a:pt x="62" y="42"/>
                      </a:cubicBezTo>
                      <a:cubicBezTo>
                        <a:pt x="62" y="42"/>
                        <a:pt x="62" y="42"/>
                        <a:pt x="62" y="42"/>
                      </a:cubicBezTo>
                      <a:cubicBezTo>
                        <a:pt x="62" y="42"/>
                        <a:pt x="62" y="42"/>
                        <a:pt x="62" y="42"/>
                      </a:cubicBezTo>
                      <a:cubicBezTo>
                        <a:pt x="62" y="41"/>
                        <a:pt x="62" y="41"/>
                        <a:pt x="62" y="41"/>
                      </a:cubicBezTo>
                      <a:cubicBezTo>
                        <a:pt x="62" y="41"/>
                        <a:pt x="62" y="41"/>
                        <a:pt x="62" y="41"/>
                      </a:cubicBezTo>
                      <a:cubicBezTo>
                        <a:pt x="62" y="41"/>
                        <a:pt x="62" y="41"/>
                        <a:pt x="62" y="41"/>
                      </a:cubicBezTo>
                      <a:cubicBezTo>
                        <a:pt x="62" y="40"/>
                        <a:pt x="62" y="40"/>
                        <a:pt x="62" y="40"/>
                      </a:cubicBezTo>
                      <a:cubicBezTo>
                        <a:pt x="62" y="40"/>
                        <a:pt x="62" y="40"/>
                        <a:pt x="62" y="40"/>
                      </a:cubicBezTo>
                      <a:cubicBezTo>
                        <a:pt x="61" y="39"/>
                        <a:pt x="59" y="37"/>
                        <a:pt x="57" y="35"/>
                      </a:cubicBezTo>
                      <a:cubicBezTo>
                        <a:pt x="55" y="33"/>
                        <a:pt x="54" y="29"/>
                        <a:pt x="54" y="27"/>
                      </a:cubicBezTo>
                      <a:cubicBezTo>
                        <a:pt x="52" y="24"/>
                        <a:pt x="52" y="24"/>
                        <a:pt x="52" y="24"/>
                      </a:cubicBezTo>
                      <a:cubicBezTo>
                        <a:pt x="52" y="24"/>
                        <a:pt x="52" y="24"/>
                        <a:pt x="52" y="24"/>
                      </a:cubicBezTo>
                      <a:cubicBezTo>
                        <a:pt x="52" y="24"/>
                        <a:pt x="52" y="24"/>
                        <a:pt x="52" y="24"/>
                      </a:cubicBezTo>
                      <a:cubicBezTo>
                        <a:pt x="52" y="24"/>
                        <a:pt x="52" y="24"/>
                        <a:pt x="52" y="24"/>
                      </a:cubicBezTo>
                      <a:cubicBezTo>
                        <a:pt x="52" y="23"/>
                        <a:pt x="52" y="23"/>
                        <a:pt x="52" y="21"/>
                      </a:cubicBezTo>
                      <a:cubicBezTo>
                        <a:pt x="52" y="21"/>
                        <a:pt x="52" y="21"/>
                        <a:pt x="52" y="21"/>
                      </a:cubicBezTo>
                      <a:cubicBezTo>
                        <a:pt x="51" y="21"/>
                        <a:pt x="51" y="21"/>
                        <a:pt x="51" y="20"/>
                      </a:cubicBezTo>
                      <a:cubicBezTo>
                        <a:pt x="51" y="20"/>
                        <a:pt x="51" y="20"/>
                        <a:pt x="51" y="20"/>
                      </a:cubicBezTo>
                      <a:cubicBezTo>
                        <a:pt x="51" y="20"/>
                        <a:pt x="50" y="19"/>
                        <a:pt x="50" y="19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50" y="19"/>
                        <a:pt x="49" y="18"/>
                        <a:pt x="49" y="18"/>
                      </a:cubicBezTo>
                      <a:cubicBezTo>
                        <a:pt x="49" y="18"/>
                        <a:pt x="49" y="18"/>
                        <a:pt x="49" y="18"/>
                      </a:cubicBezTo>
                      <a:cubicBezTo>
                        <a:pt x="48" y="18"/>
                        <a:pt x="48" y="17"/>
                        <a:pt x="47" y="17"/>
                      </a:cubicBezTo>
                      <a:cubicBezTo>
                        <a:pt x="44" y="16"/>
                        <a:pt x="41" y="12"/>
                        <a:pt x="40" y="9"/>
                      </a:cubicBezTo>
                      <a:cubicBezTo>
                        <a:pt x="39" y="9"/>
                        <a:pt x="39" y="8"/>
                        <a:pt x="39" y="7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4" y="5"/>
                        <a:pt x="31" y="2"/>
                        <a:pt x="29" y="1"/>
                      </a:cubicBezTo>
                      <a:cubicBezTo>
                        <a:pt x="27" y="0"/>
                        <a:pt x="23" y="2"/>
                        <a:pt x="22" y="2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1" y="2"/>
                        <a:pt x="18" y="3"/>
                        <a:pt x="15" y="3"/>
                      </a:cubicBezTo>
                      <a:cubicBezTo>
                        <a:pt x="13" y="3"/>
                        <a:pt x="12" y="2"/>
                        <a:pt x="10" y="2"/>
                      </a:cubicBezTo>
                      <a:cubicBezTo>
                        <a:pt x="10" y="2"/>
                        <a:pt x="10" y="2"/>
                        <a:pt x="9" y="3"/>
                      </a:cubicBezTo>
                      <a:cubicBezTo>
                        <a:pt x="9" y="3"/>
                        <a:pt x="9" y="3"/>
                        <a:pt x="9" y="4"/>
                      </a:cubicBezTo>
                      <a:cubicBezTo>
                        <a:pt x="9" y="4"/>
                        <a:pt x="9" y="4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7" y="7"/>
                        <a:pt x="7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5" y="10"/>
                        <a:pt x="5" y="14"/>
                        <a:pt x="3" y="16"/>
                      </a:cubicBezTo>
                      <a:cubicBezTo>
                        <a:pt x="0" y="20"/>
                        <a:pt x="4" y="27"/>
                        <a:pt x="7" y="29"/>
                      </a:cubicBezTo>
                      <a:cubicBezTo>
                        <a:pt x="7" y="30"/>
                        <a:pt x="8" y="30"/>
                        <a:pt x="8" y="31"/>
                      </a:cubicBezTo>
                      <a:cubicBezTo>
                        <a:pt x="8" y="31"/>
                        <a:pt x="9" y="31"/>
                        <a:pt x="9" y="31"/>
                      </a:cubicBezTo>
                      <a:cubicBezTo>
                        <a:pt x="9" y="31"/>
                        <a:pt x="10" y="31"/>
                        <a:pt x="10" y="31"/>
                      </a:cubicBezTo>
                      <a:cubicBezTo>
                        <a:pt x="11" y="31"/>
                        <a:pt x="12" y="31"/>
                        <a:pt x="12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4" y="31"/>
                        <a:pt x="15" y="31"/>
                        <a:pt x="15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7" y="30"/>
                        <a:pt x="18" y="29"/>
                        <a:pt x="19" y="29"/>
                      </a:cubicBezTo>
                      <a:cubicBezTo>
                        <a:pt x="20" y="28"/>
                        <a:pt x="21" y="28"/>
                        <a:pt x="22" y="28"/>
                      </a:cubicBezTo>
                      <a:cubicBezTo>
                        <a:pt x="25" y="28"/>
                        <a:pt x="26" y="30"/>
                        <a:pt x="27" y="31"/>
                      </a:cubicBezTo>
                      <a:cubicBezTo>
                        <a:pt x="28" y="32"/>
                        <a:pt x="29" y="33"/>
                        <a:pt x="31" y="33"/>
                      </a:cubicBezTo>
                      <a:cubicBezTo>
                        <a:pt x="37" y="34"/>
                        <a:pt x="38" y="34"/>
                        <a:pt x="38" y="35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38" y="38"/>
                        <a:pt x="38" y="38"/>
                        <a:pt x="38" y="38"/>
                      </a:cubicBezTo>
                      <a:cubicBezTo>
                        <a:pt x="38" y="38"/>
                        <a:pt x="34" y="41"/>
                        <a:pt x="30" y="40"/>
                      </a:cubicBezTo>
                      <a:cubicBezTo>
                        <a:pt x="28" y="40"/>
                        <a:pt x="27" y="39"/>
                        <a:pt x="25" y="38"/>
                      </a:cubicBezTo>
                      <a:cubicBezTo>
                        <a:pt x="24" y="38"/>
                        <a:pt x="23" y="37"/>
                        <a:pt x="22" y="37"/>
                      </a:cubicBezTo>
                      <a:cubicBezTo>
                        <a:pt x="19" y="40"/>
                        <a:pt x="10" y="41"/>
                        <a:pt x="8" y="41"/>
                      </a:cubicBezTo>
                      <a:cubicBezTo>
                        <a:pt x="8" y="41"/>
                        <a:pt x="8" y="41"/>
                        <a:pt x="8" y="41"/>
                      </a:cubicBezTo>
                      <a:cubicBezTo>
                        <a:pt x="8" y="41"/>
                        <a:pt x="8" y="41"/>
                        <a:pt x="8" y="41"/>
                      </a:cubicBezTo>
                      <a:cubicBezTo>
                        <a:pt x="8" y="41"/>
                        <a:pt x="8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2"/>
                        <a:pt x="7" y="43"/>
                        <a:pt x="7" y="44"/>
                      </a:cubicBezTo>
                      <a:cubicBezTo>
                        <a:pt x="8" y="44"/>
                        <a:pt x="8" y="44"/>
                        <a:pt x="8" y="44"/>
                      </a:cubicBezTo>
                      <a:cubicBezTo>
                        <a:pt x="8" y="44"/>
                        <a:pt x="8" y="44"/>
                        <a:pt x="8" y="44"/>
                      </a:cubicBezTo>
                      <a:cubicBezTo>
                        <a:pt x="9" y="44"/>
                        <a:pt x="9" y="44"/>
                        <a:pt x="10" y="44"/>
                      </a:cubicBezTo>
                      <a:cubicBezTo>
                        <a:pt x="10" y="44"/>
                        <a:pt x="10" y="44"/>
                        <a:pt x="11" y="44"/>
                      </a:cubicBezTo>
                      <a:cubicBezTo>
                        <a:pt x="11" y="44"/>
                        <a:pt x="11" y="44"/>
                        <a:pt x="12" y="44"/>
                      </a:cubicBezTo>
                      <a:cubicBezTo>
                        <a:pt x="12" y="44"/>
                        <a:pt x="12" y="45"/>
                        <a:pt x="12" y="45"/>
                      </a:cubicBezTo>
                      <a:cubicBezTo>
                        <a:pt x="12" y="45"/>
                        <a:pt x="13" y="45"/>
                        <a:pt x="13" y="45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3" y="46"/>
                        <a:pt x="13" y="46"/>
                        <a:pt x="13" y="46"/>
                      </a:cubicBezTo>
                      <a:cubicBezTo>
                        <a:pt x="14" y="46"/>
                        <a:pt x="14" y="46"/>
                        <a:pt x="14" y="46"/>
                      </a:cubicBezTo>
                      <a:cubicBezTo>
                        <a:pt x="14" y="46"/>
                        <a:pt x="15" y="46"/>
                        <a:pt x="15" y="46"/>
                      </a:cubicBezTo>
                      <a:cubicBezTo>
                        <a:pt x="15" y="45"/>
                        <a:pt x="15" y="45"/>
                        <a:pt x="16" y="45"/>
                      </a:cubicBez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16" y="45"/>
                        <a:pt x="17" y="45"/>
                        <a:pt x="17" y="44"/>
                      </a:cubicBezTo>
                      <a:cubicBezTo>
                        <a:pt x="17" y="44"/>
                        <a:pt x="18" y="44"/>
                        <a:pt x="18" y="44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9" y="43"/>
                        <a:pt x="33" y="42"/>
                        <a:pt x="35" y="42"/>
                      </a:cubicBezTo>
                      <a:cubicBezTo>
                        <a:pt x="36" y="42"/>
                        <a:pt x="36" y="42"/>
                        <a:pt x="36" y="42"/>
                      </a:cubicBezTo>
                      <a:lnTo>
                        <a:pt x="36" y="4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6" name="Freeform 1331"/>
                <p:cNvSpPr/>
                <p:nvPr/>
              </p:nvSpPr>
              <p:spPr bwMode="auto">
                <a:xfrm>
                  <a:off x="1491" y="283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7" name="Freeform 1332"/>
                <p:cNvSpPr/>
                <p:nvPr/>
              </p:nvSpPr>
              <p:spPr bwMode="auto">
                <a:xfrm>
                  <a:off x="1490" y="283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8" name="Freeform 1333"/>
                <p:cNvSpPr/>
                <p:nvPr/>
              </p:nvSpPr>
              <p:spPr bwMode="auto">
                <a:xfrm>
                  <a:off x="1490" y="283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19" name="Freeform 1334"/>
                <p:cNvSpPr/>
                <p:nvPr/>
              </p:nvSpPr>
              <p:spPr bwMode="auto">
                <a:xfrm>
                  <a:off x="1498" y="2821"/>
                  <a:ext cx="3" cy="1"/>
                </a:xfrm>
                <a:custGeom>
                  <a:avLst/>
                  <a:rect l="l" t="t" r="r" b="b"/>
                  <a:pathLst>
                    <a:path w="3" h="1">
                      <a:moveTo>
                        <a:pt x="3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0" name="Freeform 1335"/>
                <p:cNvSpPr/>
                <p:nvPr/>
              </p:nvSpPr>
              <p:spPr bwMode="auto">
                <a:xfrm>
                  <a:off x="1496" y="2822"/>
                  <a:ext cx="1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1" y="1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1" name="Freeform 1336"/>
                <p:cNvSpPr/>
                <p:nvPr/>
              </p:nvSpPr>
              <p:spPr bwMode="auto">
                <a:xfrm>
                  <a:off x="1493" y="2823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2" name="Freeform 1337"/>
                <p:cNvSpPr/>
                <p:nvPr/>
              </p:nvSpPr>
              <p:spPr bwMode="auto">
                <a:xfrm>
                  <a:off x="1491" y="282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3" name="Freeform 1338"/>
                <p:cNvSpPr/>
                <p:nvPr/>
              </p:nvSpPr>
              <p:spPr bwMode="auto">
                <a:xfrm>
                  <a:off x="1496" y="2837"/>
                  <a:ext cx="22" cy="13"/>
                </a:xfrm>
                <a:custGeom>
                  <a:avLst/>
                  <a:rect l="l" t="t" r="r" b="b"/>
                  <a:pathLst>
                    <a:path w="23" h="14">
                      <a:moveTo>
                        <a:pt x="23" y="0"/>
                      </a:moveTo>
                      <a:cubicBezTo>
                        <a:pt x="21" y="0"/>
                        <a:pt x="9" y="1"/>
                        <a:pt x="7" y="1"/>
                      </a:cubicBezTo>
                      <a:cubicBezTo>
                        <a:pt x="5" y="2"/>
                        <a:pt x="2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5"/>
                        <a:pt x="2" y="5"/>
                        <a:pt x="4" y="5"/>
                      </a:cubicBezTo>
                      <a:cubicBezTo>
                        <a:pt x="8" y="7"/>
                        <a:pt x="8" y="9"/>
                        <a:pt x="8" y="12"/>
                      </a:cubicBezTo>
                      <a:cubicBezTo>
                        <a:pt x="8" y="13"/>
                        <a:pt x="8" y="13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10" y="14"/>
                        <a:pt x="10" y="13"/>
                        <a:pt x="11" y="13"/>
                      </a:cubicBezTo>
                      <a:cubicBezTo>
                        <a:pt x="15" y="9"/>
                        <a:pt x="18" y="7"/>
                        <a:pt x="20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0" y="7"/>
                        <a:pt x="19" y="5"/>
                        <a:pt x="20" y="3"/>
                      </a:cubicBezTo>
                      <a:cubicBezTo>
                        <a:pt x="20" y="3"/>
                        <a:pt x="21" y="2"/>
                        <a:pt x="22" y="1"/>
                      </a:cubicBezTo>
                      <a:cubicBezTo>
                        <a:pt x="22" y="1"/>
                        <a:pt x="23" y="1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4" name="Freeform 1339"/>
                <p:cNvSpPr/>
                <p:nvPr/>
              </p:nvSpPr>
              <p:spPr bwMode="auto">
                <a:xfrm>
                  <a:off x="1518" y="283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5" name="Freeform 1340"/>
                <p:cNvSpPr/>
                <p:nvPr/>
              </p:nvSpPr>
              <p:spPr bwMode="auto">
                <a:xfrm>
                  <a:off x="1826" y="2854"/>
                  <a:ext cx="128" cy="87"/>
                </a:xfrm>
                <a:custGeom>
                  <a:avLst/>
                  <a:rect l="l" t="t" r="r" b="b"/>
                  <a:pathLst>
                    <a:path w="134" h="91">
                      <a:moveTo>
                        <a:pt x="124" y="52"/>
                      </a:moveTo>
                      <a:cubicBezTo>
                        <a:pt x="124" y="51"/>
                        <a:pt x="124" y="49"/>
                        <a:pt x="120" y="46"/>
                      </a:cubicBezTo>
                      <a:cubicBezTo>
                        <a:pt x="119" y="45"/>
                        <a:pt x="118" y="44"/>
                        <a:pt x="117" y="44"/>
                      </a:cubicBezTo>
                      <a:cubicBezTo>
                        <a:pt x="115" y="42"/>
                        <a:pt x="113" y="41"/>
                        <a:pt x="113" y="39"/>
                      </a:cubicBezTo>
                      <a:cubicBezTo>
                        <a:pt x="113" y="38"/>
                        <a:pt x="113" y="38"/>
                        <a:pt x="111" y="36"/>
                      </a:cubicBezTo>
                      <a:cubicBezTo>
                        <a:pt x="110" y="35"/>
                        <a:pt x="109" y="34"/>
                        <a:pt x="108" y="33"/>
                      </a:cubicBezTo>
                      <a:cubicBezTo>
                        <a:pt x="106" y="30"/>
                        <a:pt x="101" y="29"/>
                        <a:pt x="101" y="29"/>
                      </a:cubicBezTo>
                      <a:cubicBezTo>
                        <a:pt x="100" y="29"/>
                        <a:pt x="100" y="29"/>
                        <a:pt x="100" y="29"/>
                      </a:cubicBezTo>
                      <a:cubicBezTo>
                        <a:pt x="98" y="26"/>
                        <a:pt x="98" y="26"/>
                        <a:pt x="98" y="26"/>
                      </a:cubicBezTo>
                      <a:cubicBezTo>
                        <a:pt x="94" y="25"/>
                        <a:pt x="94" y="25"/>
                        <a:pt x="94" y="25"/>
                      </a:cubicBezTo>
                      <a:cubicBezTo>
                        <a:pt x="93" y="25"/>
                        <a:pt x="93" y="25"/>
                        <a:pt x="93" y="25"/>
                      </a:cubicBezTo>
                      <a:cubicBezTo>
                        <a:pt x="93" y="24"/>
                        <a:pt x="92" y="23"/>
                        <a:pt x="92" y="21"/>
                      </a:cubicBezTo>
                      <a:cubicBezTo>
                        <a:pt x="92" y="20"/>
                        <a:pt x="93" y="18"/>
                        <a:pt x="95" y="17"/>
                      </a:cubicBezTo>
                      <a:cubicBezTo>
                        <a:pt x="96" y="17"/>
                        <a:pt x="96" y="17"/>
                        <a:pt x="96" y="17"/>
                      </a:cubicBezTo>
                      <a:cubicBezTo>
                        <a:pt x="96" y="16"/>
                        <a:pt x="95" y="13"/>
                        <a:pt x="94" y="12"/>
                      </a:cubicBezTo>
                      <a:cubicBezTo>
                        <a:pt x="94" y="11"/>
                        <a:pt x="94" y="11"/>
                        <a:pt x="93" y="10"/>
                      </a:cubicBezTo>
                      <a:cubicBezTo>
                        <a:pt x="93" y="10"/>
                        <a:pt x="93" y="10"/>
                        <a:pt x="93" y="9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93" y="8"/>
                        <a:pt x="92" y="8"/>
                        <a:pt x="9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7"/>
                        <a:pt x="92" y="7"/>
                        <a:pt x="91" y="7"/>
                      </a:cubicBezTo>
                      <a:cubicBezTo>
                        <a:pt x="91" y="7"/>
                        <a:pt x="91" y="7"/>
                        <a:pt x="91" y="6"/>
                      </a:cubicBezTo>
                      <a:cubicBezTo>
                        <a:pt x="91" y="6"/>
                        <a:pt x="91" y="6"/>
                        <a:pt x="90" y="5"/>
                      </a:cubicBezTo>
                      <a:cubicBezTo>
                        <a:pt x="90" y="5"/>
                        <a:pt x="90" y="5"/>
                        <a:pt x="90" y="5"/>
                      </a:cubicBezTo>
                      <a:cubicBezTo>
                        <a:pt x="90" y="5"/>
                        <a:pt x="89" y="4"/>
                        <a:pt x="89" y="4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88" y="3"/>
                        <a:pt x="87" y="2"/>
                        <a:pt x="86" y="1"/>
                      </a:cubicBezTo>
                      <a:cubicBezTo>
                        <a:pt x="86" y="1"/>
                        <a:pt x="86" y="1"/>
                        <a:pt x="86" y="1"/>
                      </a:cubicBezTo>
                      <a:cubicBezTo>
                        <a:pt x="86" y="1"/>
                        <a:pt x="86" y="1"/>
                        <a:pt x="86" y="1"/>
                      </a:cubicBezTo>
                      <a:cubicBezTo>
                        <a:pt x="85" y="0"/>
                        <a:pt x="85" y="0"/>
                        <a:pt x="84" y="0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82" y="0"/>
                        <a:pt x="79" y="2"/>
                        <a:pt x="77" y="3"/>
                      </a:cubicBezTo>
                      <a:cubicBezTo>
                        <a:pt x="77" y="4"/>
                        <a:pt x="77" y="4"/>
                        <a:pt x="77" y="5"/>
                      </a:cubicBezTo>
                      <a:cubicBezTo>
                        <a:pt x="77" y="6"/>
                        <a:pt x="76" y="7"/>
                        <a:pt x="75" y="9"/>
                      </a:cubicBezTo>
                      <a:cubicBezTo>
                        <a:pt x="75" y="9"/>
                        <a:pt x="74" y="10"/>
                        <a:pt x="74" y="10"/>
                      </a:cubicBezTo>
                      <a:cubicBezTo>
                        <a:pt x="71" y="13"/>
                        <a:pt x="67" y="16"/>
                        <a:pt x="64" y="20"/>
                      </a:cubicBezTo>
                      <a:cubicBezTo>
                        <a:pt x="62" y="23"/>
                        <a:pt x="58" y="23"/>
                        <a:pt x="54" y="23"/>
                      </a:cubicBezTo>
                      <a:cubicBezTo>
                        <a:pt x="51" y="23"/>
                        <a:pt x="51" y="23"/>
                        <a:pt x="51" y="23"/>
                      </a:cubicBezTo>
                      <a:cubicBezTo>
                        <a:pt x="49" y="23"/>
                        <a:pt x="48" y="23"/>
                        <a:pt x="48" y="24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8" y="25"/>
                        <a:pt x="49" y="28"/>
                        <a:pt x="47" y="29"/>
                      </a:cubicBezTo>
                      <a:cubicBezTo>
                        <a:pt x="46" y="31"/>
                        <a:pt x="42" y="32"/>
                        <a:pt x="39" y="34"/>
                      </a:cubicBezTo>
                      <a:cubicBezTo>
                        <a:pt x="37" y="35"/>
                        <a:pt x="37" y="35"/>
                        <a:pt x="37" y="35"/>
                      </a:cubicBezTo>
                      <a:cubicBezTo>
                        <a:pt x="36" y="36"/>
                        <a:pt x="35" y="36"/>
                        <a:pt x="33" y="36"/>
                      </a:cubicBezTo>
                      <a:cubicBezTo>
                        <a:pt x="31" y="36"/>
                        <a:pt x="28" y="37"/>
                        <a:pt x="27" y="37"/>
                      </a:cubicBezTo>
                      <a:cubicBezTo>
                        <a:pt x="26" y="38"/>
                        <a:pt x="26" y="38"/>
                        <a:pt x="25" y="38"/>
                      </a:cubicBezTo>
                      <a:cubicBezTo>
                        <a:pt x="25" y="38"/>
                        <a:pt x="25" y="39"/>
                        <a:pt x="25" y="39"/>
                      </a:cubicBezTo>
                      <a:cubicBezTo>
                        <a:pt x="24" y="40"/>
                        <a:pt x="23" y="40"/>
                        <a:pt x="22" y="40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1" y="40"/>
                        <a:pt x="20" y="39"/>
                        <a:pt x="19" y="39"/>
                      </a:cubicBezTo>
                      <a:cubicBezTo>
                        <a:pt x="19" y="38"/>
                        <a:pt x="18" y="38"/>
                        <a:pt x="18" y="38"/>
                      </a:cubicBezTo>
                      <a:cubicBezTo>
                        <a:pt x="16" y="42"/>
                        <a:pt x="13" y="42"/>
                        <a:pt x="12" y="42"/>
                      </a:cubicBezTo>
                      <a:cubicBezTo>
                        <a:pt x="11" y="42"/>
                        <a:pt x="11" y="42"/>
                        <a:pt x="10" y="42"/>
                      </a:cubicBezTo>
                      <a:cubicBezTo>
                        <a:pt x="10" y="42"/>
                        <a:pt x="10" y="42"/>
                        <a:pt x="10" y="42"/>
                      </a:cubicBezTo>
                      <a:cubicBezTo>
                        <a:pt x="9" y="42"/>
                        <a:pt x="9" y="41"/>
                        <a:pt x="9" y="41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9" y="42"/>
                        <a:pt x="8" y="42"/>
                        <a:pt x="8" y="42"/>
                      </a:cubicBezTo>
                      <a:cubicBezTo>
                        <a:pt x="8" y="42"/>
                        <a:pt x="8" y="42"/>
                        <a:pt x="8" y="4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4"/>
                        <a:pt x="7" y="44"/>
                        <a:pt x="6" y="44"/>
                      </a:cubicBezTo>
                      <a:cubicBezTo>
                        <a:pt x="6" y="44"/>
                        <a:pt x="6" y="44"/>
                        <a:pt x="6" y="45"/>
                      </a:cubicBezTo>
                      <a:cubicBezTo>
                        <a:pt x="6" y="45"/>
                        <a:pt x="5" y="46"/>
                        <a:pt x="5" y="46"/>
                      </a:cubicBezTo>
                      <a:cubicBezTo>
                        <a:pt x="4" y="49"/>
                        <a:pt x="3" y="51"/>
                        <a:pt x="2" y="53"/>
                      </a:cubicBezTo>
                      <a:cubicBezTo>
                        <a:pt x="1" y="54"/>
                        <a:pt x="0" y="56"/>
                        <a:pt x="0" y="57"/>
                      </a:cubicBezTo>
                      <a:cubicBezTo>
                        <a:pt x="0" y="57"/>
                        <a:pt x="0" y="58"/>
                        <a:pt x="0" y="59"/>
                      </a:cubicBezTo>
                      <a:cubicBezTo>
                        <a:pt x="1" y="61"/>
                        <a:pt x="1" y="63"/>
                        <a:pt x="1" y="66"/>
                      </a:cubicBezTo>
                      <a:cubicBezTo>
                        <a:pt x="1" y="69"/>
                        <a:pt x="2" y="71"/>
                        <a:pt x="4" y="74"/>
                      </a:cubicBezTo>
                      <a:cubicBezTo>
                        <a:pt x="6" y="77"/>
                        <a:pt x="6" y="80"/>
                        <a:pt x="6" y="81"/>
                      </a:cubicBezTo>
                      <a:cubicBezTo>
                        <a:pt x="7" y="82"/>
                        <a:pt x="7" y="83"/>
                        <a:pt x="8" y="84"/>
                      </a:cubicBezTo>
                      <a:cubicBezTo>
                        <a:pt x="9" y="85"/>
                        <a:pt x="10" y="86"/>
                        <a:pt x="12" y="87"/>
                      </a:cubicBezTo>
                      <a:cubicBezTo>
                        <a:pt x="12" y="88"/>
                        <a:pt x="13" y="88"/>
                        <a:pt x="13" y="88"/>
                      </a:cubicBezTo>
                      <a:cubicBezTo>
                        <a:pt x="13" y="89"/>
                        <a:pt x="13" y="89"/>
                        <a:pt x="14" y="89"/>
                      </a:cubicBezTo>
                      <a:cubicBezTo>
                        <a:pt x="14" y="89"/>
                        <a:pt x="14" y="89"/>
                        <a:pt x="14" y="90"/>
                      </a:cubicBezTo>
                      <a:cubicBezTo>
                        <a:pt x="15" y="90"/>
                        <a:pt x="15" y="90"/>
                        <a:pt x="15" y="90"/>
                      </a:cubicBezTo>
                      <a:cubicBezTo>
                        <a:pt x="15" y="90"/>
                        <a:pt x="15" y="91"/>
                        <a:pt x="15" y="91"/>
                      </a:cubicBezTo>
                      <a:cubicBezTo>
                        <a:pt x="15" y="91"/>
                        <a:pt x="16" y="91"/>
                        <a:pt x="16" y="91"/>
                      </a:cubicBezTo>
                      <a:cubicBezTo>
                        <a:pt x="16" y="91"/>
                        <a:pt x="16" y="91"/>
                        <a:pt x="16" y="91"/>
                      </a:cubicBezTo>
                      <a:cubicBezTo>
                        <a:pt x="16" y="91"/>
                        <a:pt x="16" y="91"/>
                        <a:pt x="16" y="91"/>
                      </a:cubicBezTo>
                      <a:cubicBezTo>
                        <a:pt x="16" y="91"/>
                        <a:pt x="16" y="91"/>
                        <a:pt x="16" y="91"/>
                      </a:cubicBezTo>
                      <a:cubicBezTo>
                        <a:pt x="16" y="91"/>
                        <a:pt x="16" y="90"/>
                        <a:pt x="16" y="90"/>
                      </a:cubicBezTo>
                      <a:cubicBezTo>
                        <a:pt x="16" y="90"/>
                        <a:pt x="16" y="90"/>
                        <a:pt x="16" y="90"/>
                      </a:cubicBezTo>
                      <a:cubicBezTo>
                        <a:pt x="17" y="90"/>
                        <a:pt x="17" y="89"/>
                        <a:pt x="17" y="89"/>
                      </a:cubicBezTo>
                      <a:cubicBezTo>
                        <a:pt x="17" y="89"/>
                        <a:pt x="17" y="89"/>
                        <a:pt x="17" y="89"/>
                      </a:cubicBezTo>
                      <a:cubicBezTo>
                        <a:pt x="17" y="88"/>
                        <a:pt x="17" y="88"/>
                        <a:pt x="17" y="88"/>
                      </a:cubicBezTo>
                      <a:cubicBezTo>
                        <a:pt x="17" y="88"/>
                        <a:pt x="17" y="88"/>
                        <a:pt x="17" y="88"/>
                      </a:cubicBezTo>
                      <a:cubicBezTo>
                        <a:pt x="17" y="87"/>
                        <a:pt x="17" y="87"/>
                        <a:pt x="17" y="87"/>
                      </a:cubicBezTo>
                      <a:cubicBezTo>
                        <a:pt x="17" y="87"/>
                        <a:pt x="17" y="87"/>
                        <a:pt x="17" y="87"/>
                      </a:cubicBezTo>
                      <a:cubicBezTo>
                        <a:pt x="17" y="87"/>
                        <a:pt x="17" y="87"/>
                        <a:pt x="17" y="86"/>
                      </a:cubicBezTo>
                      <a:cubicBezTo>
                        <a:pt x="17" y="86"/>
                        <a:pt x="17" y="86"/>
                        <a:pt x="17" y="86"/>
                      </a:cubicBezTo>
                      <a:cubicBezTo>
                        <a:pt x="17" y="86"/>
                        <a:pt x="17" y="86"/>
                        <a:pt x="17" y="86"/>
                      </a:cubicBezTo>
                      <a:cubicBezTo>
                        <a:pt x="17" y="86"/>
                        <a:pt x="17" y="85"/>
                        <a:pt x="17" y="85"/>
                      </a:cubicBezTo>
                      <a:cubicBezTo>
                        <a:pt x="17" y="84"/>
                        <a:pt x="17" y="84"/>
                        <a:pt x="17" y="84"/>
                      </a:cubicBezTo>
                      <a:cubicBezTo>
                        <a:pt x="25" y="82"/>
                        <a:pt x="25" y="82"/>
                        <a:pt x="25" y="82"/>
                      </a:cubicBezTo>
                      <a:cubicBezTo>
                        <a:pt x="30" y="80"/>
                        <a:pt x="30" y="80"/>
                        <a:pt x="30" y="80"/>
                      </a:cubicBezTo>
                      <a:cubicBezTo>
                        <a:pt x="38" y="81"/>
                        <a:pt x="38" y="81"/>
                        <a:pt x="38" y="81"/>
                      </a:cubicBezTo>
                      <a:cubicBezTo>
                        <a:pt x="38" y="75"/>
                        <a:pt x="38" y="75"/>
                        <a:pt x="38" y="75"/>
                      </a:cubicBezTo>
                      <a:cubicBezTo>
                        <a:pt x="38" y="75"/>
                        <a:pt x="38" y="75"/>
                        <a:pt x="38" y="75"/>
                      </a:cubicBezTo>
                      <a:cubicBezTo>
                        <a:pt x="39" y="73"/>
                        <a:pt x="46" y="65"/>
                        <a:pt x="52" y="65"/>
                      </a:cubicBezTo>
                      <a:cubicBezTo>
                        <a:pt x="56" y="65"/>
                        <a:pt x="60" y="70"/>
                        <a:pt x="62" y="72"/>
                      </a:cubicBezTo>
                      <a:cubicBezTo>
                        <a:pt x="81" y="75"/>
                        <a:pt x="81" y="75"/>
                        <a:pt x="81" y="75"/>
                      </a:cubicBezTo>
                      <a:cubicBezTo>
                        <a:pt x="81" y="73"/>
                        <a:pt x="83" y="69"/>
                        <a:pt x="84" y="68"/>
                      </a:cubicBezTo>
                      <a:cubicBezTo>
                        <a:pt x="86" y="67"/>
                        <a:pt x="88" y="67"/>
                        <a:pt x="90" y="68"/>
                      </a:cubicBezTo>
                      <a:cubicBezTo>
                        <a:pt x="91" y="68"/>
                        <a:pt x="92" y="68"/>
                        <a:pt x="93" y="68"/>
                      </a:cubicBezTo>
                      <a:cubicBezTo>
                        <a:pt x="93" y="68"/>
                        <a:pt x="94" y="68"/>
                        <a:pt x="94" y="68"/>
                      </a:cubicBezTo>
                      <a:cubicBezTo>
                        <a:pt x="97" y="67"/>
                        <a:pt x="101" y="64"/>
                        <a:pt x="106" y="64"/>
                      </a:cubicBezTo>
                      <a:cubicBezTo>
                        <a:pt x="108" y="64"/>
                        <a:pt x="110" y="65"/>
                        <a:pt x="111" y="65"/>
                      </a:cubicBezTo>
                      <a:cubicBezTo>
                        <a:pt x="112" y="65"/>
                        <a:pt x="112" y="65"/>
                        <a:pt x="113" y="65"/>
                      </a:cubicBezTo>
                      <a:cubicBezTo>
                        <a:pt x="113" y="65"/>
                        <a:pt x="113" y="65"/>
                        <a:pt x="114" y="64"/>
                      </a:cubicBezTo>
                      <a:cubicBezTo>
                        <a:pt x="114" y="63"/>
                        <a:pt x="116" y="61"/>
                        <a:pt x="119" y="61"/>
                      </a:cubicBezTo>
                      <a:cubicBezTo>
                        <a:pt x="122" y="61"/>
                        <a:pt x="127" y="63"/>
                        <a:pt x="128" y="64"/>
                      </a:cubicBezTo>
                      <a:cubicBezTo>
                        <a:pt x="134" y="63"/>
                        <a:pt x="134" y="63"/>
                        <a:pt x="134" y="63"/>
                      </a:cubicBezTo>
                      <a:cubicBezTo>
                        <a:pt x="132" y="60"/>
                        <a:pt x="132" y="60"/>
                        <a:pt x="132" y="60"/>
                      </a:cubicBezTo>
                      <a:cubicBezTo>
                        <a:pt x="127" y="57"/>
                        <a:pt x="124" y="55"/>
                        <a:pt x="124" y="5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6" name="Freeform 1341"/>
                <p:cNvSpPr/>
                <p:nvPr/>
              </p:nvSpPr>
              <p:spPr bwMode="auto">
                <a:xfrm>
                  <a:off x="1699" y="2825"/>
                  <a:ext cx="125" cy="99"/>
                </a:xfrm>
                <a:custGeom>
                  <a:avLst/>
                  <a:rect l="l" t="t" r="r" b="b"/>
                  <a:pathLst>
                    <a:path w="130" h="104">
                      <a:moveTo>
                        <a:pt x="124" y="7"/>
                      </a:moveTo>
                      <a:cubicBezTo>
                        <a:pt x="123" y="7"/>
                        <a:pt x="123" y="6"/>
                        <a:pt x="123" y="6"/>
                      </a:cubicBezTo>
                      <a:cubicBezTo>
                        <a:pt x="123" y="6"/>
                        <a:pt x="123" y="6"/>
                        <a:pt x="123" y="6"/>
                      </a:cubicBezTo>
                      <a:cubicBezTo>
                        <a:pt x="122" y="5"/>
                        <a:pt x="122" y="5"/>
                        <a:pt x="122" y="4"/>
                      </a:cubicBezTo>
                      <a:cubicBezTo>
                        <a:pt x="121" y="4"/>
                        <a:pt x="121" y="3"/>
                        <a:pt x="121" y="3"/>
                      </a:cubicBezTo>
                      <a:cubicBezTo>
                        <a:pt x="120" y="2"/>
                        <a:pt x="120" y="2"/>
                        <a:pt x="119" y="1"/>
                      </a:cubicBezTo>
                      <a:cubicBezTo>
                        <a:pt x="119" y="1"/>
                        <a:pt x="119" y="1"/>
                        <a:pt x="119" y="1"/>
                      </a:cubicBezTo>
                      <a:cubicBezTo>
                        <a:pt x="119" y="1"/>
                        <a:pt x="119" y="1"/>
                        <a:pt x="119" y="1"/>
                      </a:cubicBezTo>
                      <a:cubicBezTo>
                        <a:pt x="119" y="1"/>
                        <a:pt x="119" y="1"/>
                        <a:pt x="119" y="1"/>
                      </a:cubicBezTo>
                      <a:cubicBezTo>
                        <a:pt x="119" y="1"/>
                        <a:pt x="119" y="1"/>
                        <a:pt x="119" y="1"/>
                      </a:cubicBezTo>
                      <a:cubicBezTo>
                        <a:pt x="118" y="1"/>
                        <a:pt x="117" y="2"/>
                        <a:pt x="117" y="3"/>
                      </a:cubicBezTo>
                      <a:cubicBezTo>
                        <a:pt x="116" y="3"/>
                        <a:pt x="116" y="3"/>
                        <a:pt x="116" y="3"/>
                      </a:cubicBezTo>
                      <a:cubicBezTo>
                        <a:pt x="114" y="5"/>
                        <a:pt x="113" y="7"/>
                        <a:pt x="111" y="8"/>
                      </a:cubicBezTo>
                      <a:cubicBezTo>
                        <a:pt x="110" y="8"/>
                        <a:pt x="109" y="8"/>
                        <a:pt x="108" y="8"/>
                      </a:cubicBezTo>
                      <a:cubicBezTo>
                        <a:pt x="105" y="8"/>
                        <a:pt x="102" y="7"/>
                        <a:pt x="100" y="6"/>
                      </a:cubicBezTo>
                      <a:cubicBezTo>
                        <a:pt x="100" y="6"/>
                        <a:pt x="99" y="5"/>
                        <a:pt x="96" y="5"/>
                      </a:cubicBezTo>
                      <a:cubicBezTo>
                        <a:pt x="95" y="5"/>
                        <a:pt x="94" y="6"/>
                        <a:pt x="92" y="6"/>
                      </a:cubicBezTo>
                      <a:cubicBezTo>
                        <a:pt x="92" y="6"/>
                        <a:pt x="91" y="6"/>
                        <a:pt x="91" y="6"/>
                      </a:cubicBezTo>
                      <a:cubicBezTo>
                        <a:pt x="90" y="6"/>
                        <a:pt x="89" y="6"/>
                        <a:pt x="89" y="6"/>
                      </a:cubicBezTo>
                      <a:cubicBezTo>
                        <a:pt x="88" y="6"/>
                        <a:pt x="87" y="6"/>
                        <a:pt x="86" y="6"/>
                      </a:cubicBezTo>
                      <a:cubicBezTo>
                        <a:pt x="86" y="6"/>
                        <a:pt x="86" y="6"/>
                        <a:pt x="86" y="6"/>
                      </a:cubicBezTo>
                      <a:cubicBezTo>
                        <a:pt x="85" y="6"/>
                        <a:pt x="83" y="7"/>
                        <a:pt x="82" y="8"/>
                      </a:cubicBezTo>
                      <a:cubicBezTo>
                        <a:pt x="81" y="9"/>
                        <a:pt x="80" y="10"/>
                        <a:pt x="79" y="11"/>
                      </a:cubicBezTo>
                      <a:cubicBezTo>
                        <a:pt x="78" y="11"/>
                        <a:pt x="76" y="12"/>
                        <a:pt x="73" y="12"/>
                      </a:cubicBezTo>
                      <a:cubicBezTo>
                        <a:pt x="71" y="12"/>
                        <a:pt x="68" y="11"/>
                        <a:pt x="66" y="11"/>
                      </a:cubicBezTo>
                      <a:cubicBezTo>
                        <a:pt x="65" y="10"/>
                        <a:pt x="64" y="10"/>
                        <a:pt x="63" y="9"/>
                      </a:cubicBezTo>
                      <a:cubicBezTo>
                        <a:pt x="61" y="8"/>
                        <a:pt x="59" y="6"/>
                        <a:pt x="58" y="6"/>
                      </a:cubicBezTo>
                      <a:cubicBezTo>
                        <a:pt x="57" y="6"/>
                        <a:pt x="53" y="7"/>
                        <a:pt x="50" y="9"/>
                      </a:cubicBezTo>
                      <a:cubicBezTo>
                        <a:pt x="49" y="9"/>
                        <a:pt x="49" y="9"/>
                        <a:pt x="48" y="9"/>
                      </a:cubicBezTo>
                      <a:cubicBezTo>
                        <a:pt x="45" y="9"/>
                        <a:pt x="44" y="7"/>
                        <a:pt x="43" y="5"/>
                      </a:cubicBezTo>
                      <a:cubicBezTo>
                        <a:pt x="42" y="4"/>
                        <a:pt x="42" y="3"/>
                        <a:pt x="41" y="2"/>
                      </a:cubicBezTo>
                      <a:cubicBezTo>
                        <a:pt x="41" y="2"/>
                        <a:pt x="40" y="2"/>
                        <a:pt x="38" y="2"/>
                      </a:cubicBezTo>
                      <a:cubicBezTo>
                        <a:pt x="37" y="1"/>
                        <a:pt x="34" y="1"/>
                        <a:pt x="32" y="0"/>
                      </a:cubicBezTo>
                      <a:cubicBezTo>
                        <a:pt x="32" y="0"/>
                        <a:pt x="31" y="0"/>
                        <a:pt x="31" y="1"/>
                      </a:cubicBezTo>
                      <a:cubicBezTo>
                        <a:pt x="31" y="1"/>
                        <a:pt x="31" y="1"/>
                        <a:pt x="30" y="1"/>
                      </a:cubicBezTo>
                      <a:cubicBezTo>
                        <a:pt x="30" y="2"/>
                        <a:pt x="29" y="3"/>
                        <a:pt x="27" y="3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4" y="2"/>
                        <a:pt x="22" y="2"/>
                        <a:pt x="20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7" y="3"/>
                        <a:pt x="17" y="5"/>
                        <a:pt x="17" y="7"/>
                      </a:cubicBezTo>
                      <a:cubicBezTo>
                        <a:pt x="17" y="9"/>
                        <a:pt x="16" y="10"/>
                        <a:pt x="15" y="11"/>
                      </a:cubicBezTo>
                      <a:cubicBezTo>
                        <a:pt x="14" y="13"/>
                        <a:pt x="11" y="16"/>
                        <a:pt x="11" y="18"/>
                      </a:cubicBezTo>
                      <a:cubicBezTo>
                        <a:pt x="11" y="18"/>
                        <a:pt x="11" y="19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20"/>
                        <a:pt x="10" y="20"/>
                        <a:pt x="10" y="20"/>
                      </a:cubicBezTo>
                      <a:cubicBezTo>
                        <a:pt x="10" y="20"/>
                        <a:pt x="10" y="21"/>
                        <a:pt x="10" y="21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1"/>
                        <a:pt x="10" y="22"/>
                        <a:pt x="10" y="22"/>
                      </a:cubicBezTo>
                      <a:cubicBezTo>
                        <a:pt x="10" y="22"/>
                        <a:pt x="10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1" y="26"/>
                        <a:pt x="11" y="26"/>
                      </a:cubicBezTo>
                      <a:cubicBezTo>
                        <a:pt x="11" y="26"/>
                        <a:pt x="11" y="27"/>
                        <a:pt x="11" y="27"/>
                      </a:cubicBezTo>
                      <a:cubicBezTo>
                        <a:pt x="12" y="31"/>
                        <a:pt x="12" y="42"/>
                        <a:pt x="9" y="45"/>
                      </a:cubicBezTo>
                      <a:cubicBezTo>
                        <a:pt x="7" y="47"/>
                        <a:pt x="6" y="50"/>
                        <a:pt x="5" y="51"/>
                      </a:cubicBezTo>
                      <a:cubicBezTo>
                        <a:pt x="5" y="51"/>
                        <a:pt x="5" y="51"/>
                        <a:pt x="5" y="51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2"/>
                        <a:pt x="2" y="54"/>
                        <a:pt x="1" y="58"/>
                      </a:cubicBezTo>
                      <a:cubicBezTo>
                        <a:pt x="0" y="62"/>
                        <a:pt x="1" y="64"/>
                        <a:pt x="1" y="67"/>
                      </a:cubicBezTo>
                      <a:cubicBezTo>
                        <a:pt x="1" y="68"/>
                        <a:pt x="1" y="70"/>
                        <a:pt x="1" y="71"/>
                      </a:cubicBezTo>
                      <a:cubicBezTo>
                        <a:pt x="1" y="73"/>
                        <a:pt x="2" y="74"/>
                        <a:pt x="3" y="75"/>
                      </a:cubicBezTo>
                      <a:cubicBezTo>
                        <a:pt x="3" y="76"/>
                        <a:pt x="3" y="77"/>
                        <a:pt x="4" y="77"/>
                      </a:cubicBezTo>
                      <a:cubicBezTo>
                        <a:pt x="4" y="77"/>
                        <a:pt x="4" y="78"/>
                        <a:pt x="4" y="78"/>
                      </a:cubicBezTo>
                      <a:cubicBezTo>
                        <a:pt x="4" y="78"/>
                        <a:pt x="4" y="79"/>
                        <a:pt x="4" y="79"/>
                      </a:cubicBezTo>
                      <a:cubicBezTo>
                        <a:pt x="4" y="79"/>
                        <a:pt x="4" y="79"/>
                        <a:pt x="4" y="79"/>
                      </a:cubicBezTo>
                      <a:cubicBezTo>
                        <a:pt x="5" y="80"/>
                        <a:pt x="11" y="81"/>
                        <a:pt x="15" y="82"/>
                      </a:cubicBezTo>
                      <a:cubicBezTo>
                        <a:pt x="17" y="82"/>
                        <a:pt x="18" y="82"/>
                        <a:pt x="20" y="83"/>
                      </a:cubicBezTo>
                      <a:cubicBezTo>
                        <a:pt x="26" y="84"/>
                        <a:pt x="32" y="93"/>
                        <a:pt x="32" y="96"/>
                      </a:cubicBezTo>
                      <a:cubicBezTo>
                        <a:pt x="32" y="98"/>
                        <a:pt x="35" y="103"/>
                        <a:pt x="37" y="104"/>
                      </a:cubicBezTo>
                      <a:cubicBezTo>
                        <a:pt x="38" y="104"/>
                        <a:pt x="38" y="104"/>
                        <a:pt x="38" y="104"/>
                      </a:cubicBezTo>
                      <a:cubicBezTo>
                        <a:pt x="39" y="104"/>
                        <a:pt x="41" y="103"/>
                        <a:pt x="42" y="103"/>
                      </a:cubicBezTo>
                      <a:cubicBezTo>
                        <a:pt x="44" y="102"/>
                        <a:pt x="46" y="101"/>
                        <a:pt x="48" y="101"/>
                      </a:cubicBezTo>
                      <a:cubicBezTo>
                        <a:pt x="50" y="101"/>
                        <a:pt x="50" y="101"/>
                        <a:pt x="50" y="101"/>
                      </a:cubicBezTo>
                      <a:cubicBezTo>
                        <a:pt x="59" y="101"/>
                        <a:pt x="61" y="100"/>
                        <a:pt x="61" y="100"/>
                      </a:cubicBezTo>
                      <a:cubicBezTo>
                        <a:pt x="62" y="100"/>
                        <a:pt x="63" y="99"/>
                        <a:pt x="63" y="99"/>
                      </a:cubicBezTo>
                      <a:cubicBezTo>
                        <a:pt x="63" y="99"/>
                        <a:pt x="63" y="99"/>
                        <a:pt x="63" y="99"/>
                      </a:cubicBezTo>
                      <a:cubicBezTo>
                        <a:pt x="63" y="99"/>
                        <a:pt x="64" y="98"/>
                        <a:pt x="64" y="98"/>
                      </a:cubicBezTo>
                      <a:cubicBezTo>
                        <a:pt x="64" y="98"/>
                        <a:pt x="64" y="97"/>
                        <a:pt x="64" y="97"/>
                      </a:cubicBezTo>
                      <a:cubicBezTo>
                        <a:pt x="64" y="97"/>
                        <a:pt x="64" y="96"/>
                        <a:pt x="64" y="96"/>
                      </a:cubicBezTo>
                      <a:cubicBezTo>
                        <a:pt x="64" y="96"/>
                        <a:pt x="64" y="95"/>
                        <a:pt x="65" y="95"/>
                      </a:cubicBezTo>
                      <a:cubicBezTo>
                        <a:pt x="65" y="95"/>
                        <a:pt x="65" y="94"/>
                        <a:pt x="65" y="94"/>
                      </a:cubicBezTo>
                      <a:cubicBezTo>
                        <a:pt x="65" y="94"/>
                        <a:pt x="65" y="93"/>
                        <a:pt x="65" y="93"/>
                      </a:cubicBezTo>
                      <a:cubicBezTo>
                        <a:pt x="65" y="93"/>
                        <a:pt x="65" y="93"/>
                        <a:pt x="65" y="93"/>
                      </a:cubicBezTo>
                      <a:cubicBezTo>
                        <a:pt x="65" y="92"/>
                        <a:pt x="65" y="92"/>
                        <a:pt x="65" y="92"/>
                      </a:cubicBezTo>
                      <a:cubicBezTo>
                        <a:pt x="65" y="91"/>
                        <a:pt x="65" y="91"/>
                        <a:pt x="65" y="91"/>
                      </a:cubicBezTo>
                      <a:cubicBezTo>
                        <a:pt x="66" y="91"/>
                        <a:pt x="66" y="91"/>
                        <a:pt x="66" y="90"/>
                      </a:cubicBezTo>
                      <a:cubicBezTo>
                        <a:pt x="66" y="90"/>
                        <a:pt x="66" y="90"/>
                        <a:pt x="66" y="90"/>
                      </a:cubicBezTo>
                      <a:cubicBezTo>
                        <a:pt x="66" y="90"/>
                        <a:pt x="66" y="90"/>
                        <a:pt x="66" y="90"/>
                      </a:cubicBezTo>
                      <a:cubicBezTo>
                        <a:pt x="66" y="90"/>
                        <a:pt x="66" y="90"/>
                        <a:pt x="66" y="90"/>
                      </a:cubicBezTo>
                      <a:cubicBezTo>
                        <a:pt x="66" y="89"/>
                        <a:pt x="66" y="89"/>
                        <a:pt x="66" y="89"/>
                      </a:cubicBezTo>
                      <a:cubicBezTo>
                        <a:pt x="66" y="89"/>
                        <a:pt x="66" y="89"/>
                        <a:pt x="66" y="89"/>
                      </a:cubicBezTo>
                      <a:cubicBezTo>
                        <a:pt x="66" y="88"/>
                        <a:pt x="66" y="88"/>
                        <a:pt x="66" y="88"/>
                      </a:cubicBezTo>
                      <a:cubicBezTo>
                        <a:pt x="78" y="76"/>
                        <a:pt x="80" y="75"/>
                        <a:pt x="80" y="75"/>
                      </a:cubicBezTo>
                      <a:cubicBezTo>
                        <a:pt x="81" y="75"/>
                        <a:pt x="82" y="75"/>
                        <a:pt x="83" y="75"/>
                      </a:cubicBezTo>
                      <a:cubicBezTo>
                        <a:pt x="84" y="75"/>
                        <a:pt x="85" y="75"/>
                        <a:pt x="86" y="75"/>
                      </a:cubicBezTo>
                      <a:cubicBezTo>
                        <a:pt x="87" y="74"/>
                        <a:pt x="88" y="74"/>
                        <a:pt x="89" y="74"/>
                      </a:cubicBezTo>
                      <a:cubicBezTo>
                        <a:pt x="91" y="74"/>
                        <a:pt x="95" y="76"/>
                        <a:pt x="97" y="79"/>
                      </a:cubicBezTo>
                      <a:cubicBezTo>
                        <a:pt x="97" y="79"/>
                        <a:pt x="97" y="78"/>
                        <a:pt x="97" y="78"/>
                      </a:cubicBezTo>
                      <a:cubicBezTo>
                        <a:pt x="99" y="74"/>
                        <a:pt x="99" y="74"/>
                        <a:pt x="99" y="74"/>
                      </a:cubicBezTo>
                      <a:cubicBezTo>
                        <a:pt x="101" y="71"/>
                        <a:pt x="106" y="62"/>
                        <a:pt x="106" y="60"/>
                      </a:cubicBezTo>
                      <a:cubicBezTo>
                        <a:pt x="106" y="57"/>
                        <a:pt x="109" y="55"/>
                        <a:pt x="110" y="54"/>
                      </a:cubicBezTo>
                      <a:cubicBezTo>
                        <a:pt x="111" y="54"/>
                        <a:pt x="111" y="53"/>
                        <a:pt x="112" y="53"/>
                      </a:cubicBezTo>
                      <a:cubicBezTo>
                        <a:pt x="112" y="52"/>
                        <a:pt x="112" y="52"/>
                        <a:pt x="112" y="52"/>
                      </a:cubicBezTo>
                      <a:cubicBezTo>
                        <a:pt x="112" y="50"/>
                        <a:pt x="112" y="46"/>
                        <a:pt x="114" y="45"/>
                      </a:cubicBezTo>
                      <a:cubicBezTo>
                        <a:pt x="115" y="44"/>
                        <a:pt x="116" y="41"/>
                        <a:pt x="116" y="40"/>
                      </a:cubicBezTo>
                      <a:cubicBezTo>
                        <a:pt x="115" y="37"/>
                        <a:pt x="123" y="26"/>
                        <a:pt x="123" y="26"/>
                      </a:cubicBezTo>
                      <a:cubicBezTo>
                        <a:pt x="124" y="25"/>
                        <a:pt x="125" y="25"/>
                        <a:pt x="127" y="24"/>
                      </a:cubicBezTo>
                      <a:cubicBezTo>
                        <a:pt x="127" y="24"/>
                        <a:pt x="129" y="24"/>
                        <a:pt x="129" y="23"/>
                      </a:cubicBezTo>
                      <a:cubicBezTo>
                        <a:pt x="129" y="23"/>
                        <a:pt x="129" y="22"/>
                        <a:pt x="129" y="22"/>
                      </a:cubicBezTo>
                      <a:cubicBezTo>
                        <a:pt x="129" y="20"/>
                        <a:pt x="130" y="19"/>
                        <a:pt x="130" y="18"/>
                      </a:cubicBezTo>
                      <a:cubicBezTo>
                        <a:pt x="127" y="18"/>
                        <a:pt x="124" y="15"/>
                        <a:pt x="124" y="12"/>
                      </a:cubicBezTo>
                      <a:cubicBezTo>
                        <a:pt x="124" y="12"/>
                        <a:pt x="124" y="11"/>
                        <a:pt x="124" y="11"/>
                      </a:cubicBezTo>
                      <a:cubicBezTo>
                        <a:pt x="124" y="11"/>
                        <a:pt x="124" y="11"/>
                        <a:pt x="124" y="10"/>
                      </a:cubicBezTo>
                      <a:cubicBezTo>
                        <a:pt x="124" y="10"/>
                        <a:pt x="124" y="10"/>
                        <a:pt x="124" y="9"/>
                      </a:cubicBezTo>
                      <a:cubicBezTo>
                        <a:pt x="124" y="9"/>
                        <a:pt x="124" y="9"/>
                        <a:pt x="124" y="9"/>
                      </a:cubicBezTo>
                      <a:cubicBezTo>
                        <a:pt x="124" y="8"/>
                        <a:pt x="124" y="8"/>
                        <a:pt x="124" y="8"/>
                      </a:cubicBezTo>
                      <a:cubicBezTo>
                        <a:pt x="124" y="7"/>
                        <a:pt x="124" y="7"/>
                        <a:pt x="124" y="7"/>
                      </a:cubicBezTo>
                      <a:cubicBezTo>
                        <a:pt x="124" y="7"/>
                        <a:pt x="124" y="7"/>
                        <a:pt x="124" y="7"/>
                      </a:cubicBezTo>
                      <a:cubicBezTo>
                        <a:pt x="124" y="7"/>
                        <a:pt x="124" y="7"/>
                        <a:pt x="1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7" name="Freeform 1342"/>
                <p:cNvSpPr/>
                <p:nvPr/>
              </p:nvSpPr>
              <p:spPr bwMode="auto">
                <a:xfrm>
                  <a:off x="1678" y="2840"/>
                  <a:ext cx="29" cy="62"/>
                </a:xfrm>
                <a:custGeom>
                  <a:avLst/>
                  <a:rect l="l" t="t" r="r" b="b"/>
                  <a:pathLst>
                    <a:path w="30" h="65">
                      <a:moveTo>
                        <a:pt x="27" y="6"/>
                      </a:moveTo>
                      <a:cubicBezTo>
                        <a:pt x="27" y="6"/>
                        <a:pt x="26" y="6"/>
                        <a:pt x="26" y="5"/>
                      </a:cubicBezTo>
                      <a:cubicBezTo>
                        <a:pt x="24" y="5"/>
                        <a:pt x="23" y="3"/>
                        <a:pt x="23" y="2"/>
                      </a:cubicBezTo>
                      <a:cubicBezTo>
                        <a:pt x="23" y="2"/>
                        <a:pt x="23" y="1"/>
                        <a:pt x="23" y="1"/>
                      </a:cubicBezTo>
                      <a:cubicBezTo>
                        <a:pt x="23" y="1"/>
                        <a:pt x="23" y="0"/>
                        <a:pt x="23" y="0"/>
                      </a:cubicBezTo>
                      <a:cubicBezTo>
                        <a:pt x="23" y="0"/>
                        <a:pt x="22" y="0"/>
                        <a:pt x="22" y="0"/>
                      </a:cubicBezTo>
                      <a:cubicBezTo>
                        <a:pt x="22" y="0"/>
                        <a:pt x="22" y="0"/>
                        <a:pt x="21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1" y="1"/>
                        <a:pt x="21" y="2"/>
                        <a:pt x="21" y="2"/>
                      </a:cubicBezTo>
                      <a:cubicBezTo>
                        <a:pt x="21" y="2"/>
                        <a:pt x="21" y="2"/>
                        <a:pt x="21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19" y="8"/>
                        <a:pt x="19" y="8"/>
                        <a:pt x="18" y="8"/>
                      </a:cubicBezTo>
                      <a:cubicBezTo>
                        <a:pt x="18" y="9"/>
                        <a:pt x="18" y="9"/>
                        <a:pt x="17" y="9"/>
                      </a:cubicBezTo>
                      <a:cubicBezTo>
                        <a:pt x="16" y="11"/>
                        <a:pt x="13" y="11"/>
                        <a:pt x="10" y="12"/>
                      </a:cubicBezTo>
                      <a:cubicBezTo>
                        <a:pt x="9" y="12"/>
                        <a:pt x="7" y="12"/>
                        <a:pt x="6" y="12"/>
                      </a:cubicBezTo>
                      <a:cubicBezTo>
                        <a:pt x="6" y="12"/>
                        <a:pt x="5" y="13"/>
                        <a:pt x="4" y="14"/>
                      </a:cubicBezTo>
                      <a:cubicBezTo>
                        <a:pt x="3" y="15"/>
                        <a:pt x="2" y="16"/>
                        <a:pt x="1" y="16"/>
                      </a:cubicBezTo>
                      <a:cubicBezTo>
                        <a:pt x="1" y="16"/>
                        <a:pt x="1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7"/>
                        <a:pt x="0" y="17"/>
                      </a:cubicBezTo>
                      <a:cubicBezTo>
                        <a:pt x="1" y="17"/>
                        <a:pt x="1" y="18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0"/>
                        <a:pt x="1" y="21"/>
                        <a:pt x="2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4" y="22"/>
                      </a:cubicBezTo>
                      <a:cubicBezTo>
                        <a:pt x="4" y="23"/>
                        <a:pt x="5" y="23"/>
                        <a:pt x="5" y="23"/>
                      </a:cubicBezTo>
                      <a:cubicBezTo>
                        <a:pt x="10" y="26"/>
                        <a:pt x="9" y="29"/>
                        <a:pt x="8" y="31"/>
                      </a:cubicBezTo>
                      <a:cubicBezTo>
                        <a:pt x="8" y="31"/>
                        <a:pt x="8" y="32"/>
                        <a:pt x="8" y="32"/>
                      </a:cubicBezTo>
                      <a:cubicBezTo>
                        <a:pt x="10" y="34"/>
                        <a:pt x="10" y="37"/>
                        <a:pt x="10" y="41"/>
                      </a:cubicBezTo>
                      <a:cubicBezTo>
                        <a:pt x="10" y="43"/>
                        <a:pt x="10" y="45"/>
                        <a:pt x="10" y="46"/>
                      </a:cubicBezTo>
                      <a:cubicBezTo>
                        <a:pt x="10" y="47"/>
                        <a:pt x="10" y="47"/>
                        <a:pt x="10" y="48"/>
                      </a:cubicBez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11" y="50"/>
                        <a:pt x="11" y="50"/>
                        <a:pt x="11" y="50"/>
                      </a:cubicBezTo>
                      <a:cubicBezTo>
                        <a:pt x="11" y="51"/>
                        <a:pt x="11" y="51"/>
                        <a:pt x="11" y="51"/>
                      </a:cubicBezTo>
                      <a:cubicBezTo>
                        <a:pt x="11" y="52"/>
                        <a:pt x="11" y="52"/>
                        <a:pt x="11" y="52"/>
                      </a:cubicBezTo>
                      <a:cubicBezTo>
                        <a:pt x="11" y="53"/>
                        <a:pt x="11" y="53"/>
                        <a:pt x="11" y="54"/>
                      </a:cubicBezTo>
                      <a:cubicBezTo>
                        <a:pt x="11" y="54"/>
                        <a:pt x="11" y="54"/>
                        <a:pt x="11" y="55"/>
                      </a:cubicBezTo>
                      <a:cubicBezTo>
                        <a:pt x="11" y="55"/>
                        <a:pt x="11" y="56"/>
                        <a:pt x="11" y="56"/>
                      </a:cubicBezTo>
                      <a:cubicBezTo>
                        <a:pt x="11" y="57"/>
                        <a:pt x="11" y="57"/>
                        <a:pt x="11" y="57"/>
                      </a:cubicBezTo>
                      <a:cubicBezTo>
                        <a:pt x="11" y="58"/>
                        <a:pt x="11" y="59"/>
                        <a:pt x="11" y="59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1" y="61"/>
                        <a:pt x="11" y="62"/>
                        <a:pt x="11" y="63"/>
                      </a:cubicBezTo>
                      <a:cubicBezTo>
                        <a:pt x="11" y="63"/>
                        <a:pt x="11" y="64"/>
                        <a:pt x="11" y="64"/>
                      </a:cubicBezTo>
                      <a:cubicBezTo>
                        <a:pt x="11" y="64"/>
                        <a:pt x="11" y="65"/>
                        <a:pt x="11" y="65"/>
                      </a:cubicBezTo>
                      <a:cubicBezTo>
                        <a:pt x="14" y="65"/>
                        <a:pt x="16" y="65"/>
                        <a:pt x="17" y="65"/>
                      </a:cubicBezTo>
                      <a:cubicBezTo>
                        <a:pt x="18" y="65"/>
                        <a:pt x="19" y="64"/>
                        <a:pt x="20" y="63"/>
                      </a:cubicBezTo>
                      <a:cubicBezTo>
                        <a:pt x="20" y="63"/>
                        <a:pt x="21" y="62"/>
                        <a:pt x="22" y="62"/>
                      </a:cubicBezTo>
                      <a:cubicBezTo>
                        <a:pt x="21" y="62"/>
                        <a:pt x="21" y="62"/>
                        <a:pt x="21" y="61"/>
                      </a:cubicBezTo>
                      <a:cubicBezTo>
                        <a:pt x="20" y="60"/>
                        <a:pt x="19" y="58"/>
                        <a:pt x="19" y="55"/>
                      </a:cubicBezTo>
                      <a:cubicBezTo>
                        <a:pt x="19" y="54"/>
                        <a:pt x="19" y="53"/>
                        <a:pt x="19" y="51"/>
                      </a:cubicBezTo>
                      <a:cubicBezTo>
                        <a:pt x="19" y="48"/>
                        <a:pt x="18" y="46"/>
                        <a:pt x="19" y="42"/>
                      </a:cubicBezTo>
                      <a:cubicBezTo>
                        <a:pt x="20" y="37"/>
                        <a:pt x="23" y="34"/>
                        <a:pt x="24" y="33"/>
                      </a:cubicBezTo>
                      <a:cubicBezTo>
                        <a:pt x="25" y="31"/>
                        <a:pt x="26" y="28"/>
                        <a:pt x="28" y="26"/>
                      </a:cubicBezTo>
                      <a:cubicBezTo>
                        <a:pt x="30" y="25"/>
                        <a:pt x="30" y="18"/>
                        <a:pt x="29" y="12"/>
                      </a:cubicBezTo>
                      <a:cubicBezTo>
                        <a:pt x="29" y="11"/>
                        <a:pt x="29" y="11"/>
                        <a:pt x="29" y="10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0"/>
                        <a:pt x="29" y="9"/>
                        <a:pt x="29" y="9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28" y="7"/>
                        <a:pt x="28" y="6"/>
                      </a:cubicBezTo>
                      <a:cubicBezTo>
                        <a:pt x="28" y="6"/>
                        <a:pt x="28" y="6"/>
                        <a:pt x="27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8" name="Freeform 1343"/>
                <p:cNvSpPr/>
                <p:nvPr/>
              </p:nvSpPr>
              <p:spPr bwMode="auto">
                <a:xfrm>
                  <a:off x="1706" y="2849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29" name="Freeform 1344"/>
                <p:cNvSpPr/>
                <p:nvPr/>
              </p:nvSpPr>
              <p:spPr bwMode="auto">
                <a:xfrm>
                  <a:off x="1698" y="2898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0" name="Freeform 1345"/>
                <p:cNvSpPr/>
                <p:nvPr/>
              </p:nvSpPr>
              <p:spPr bwMode="auto">
                <a:xfrm>
                  <a:off x="1706" y="2849"/>
                  <a:ext cx="0" cy="0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1" name="Freeform 1346"/>
                <p:cNvSpPr/>
                <p:nvPr/>
              </p:nvSpPr>
              <p:spPr bwMode="auto">
                <a:xfrm>
                  <a:off x="1705" y="2846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2" name="Freeform 1347"/>
                <p:cNvSpPr/>
                <p:nvPr/>
              </p:nvSpPr>
              <p:spPr bwMode="auto">
                <a:xfrm>
                  <a:off x="1670" y="2854"/>
                  <a:ext cx="15" cy="51"/>
                </a:xfrm>
                <a:custGeom>
                  <a:avLst/>
                  <a:rect l="l" t="t" r="r" b="b"/>
                  <a:pathLst>
                    <a:path w="16" h="53">
                      <a:moveTo>
                        <a:pt x="2" y="1"/>
                      </a:move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3" y="5"/>
                        <a:pt x="5" y="7"/>
                        <a:pt x="4" y="12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8"/>
                        <a:pt x="3" y="24"/>
                        <a:pt x="5" y="27"/>
                      </a:cubicBezTo>
                      <a:cubicBezTo>
                        <a:pt x="6" y="31"/>
                        <a:pt x="8" y="37"/>
                        <a:pt x="8" y="43"/>
                      </a:cubicBezTo>
                      <a:cubicBezTo>
                        <a:pt x="8" y="44"/>
                        <a:pt x="8" y="45"/>
                        <a:pt x="8" y="46"/>
                      </a:cubicBezTo>
                      <a:cubicBezTo>
                        <a:pt x="8" y="46"/>
                        <a:pt x="8" y="46"/>
                        <a:pt x="8" y="46"/>
                      </a:cubicBezTo>
                      <a:cubicBezTo>
                        <a:pt x="8" y="47"/>
                        <a:pt x="8" y="48"/>
                        <a:pt x="9" y="48"/>
                      </a:cubicBezTo>
                      <a:cubicBezTo>
                        <a:pt x="9" y="49"/>
                        <a:pt x="9" y="49"/>
                        <a:pt x="9" y="49"/>
                      </a:cubicBezTo>
                      <a:cubicBezTo>
                        <a:pt x="9" y="50"/>
                        <a:pt x="9" y="51"/>
                        <a:pt x="10" y="51"/>
                      </a:cubicBezTo>
                      <a:cubicBezTo>
                        <a:pt x="10" y="52"/>
                        <a:pt x="10" y="52"/>
                        <a:pt x="10" y="53"/>
                      </a:cubicBezTo>
                      <a:cubicBezTo>
                        <a:pt x="10" y="53"/>
                        <a:pt x="11" y="53"/>
                        <a:pt x="11" y="53"/>
                      </a:cubicBezTo>
                      <a:cubicBezTo>
                        <a:pt x="11" y="53"/>
                        <a:pt x="11" y="53"/>
                        <a:pt x="11" y="53"/>
                      </a:cubicBezTo>
                      <a:cubicBezTo>
                        <a:pt x="12" y="52"/>
                        <a:pt x="14" y="51"/>
                        <a:pt x="16" y="51"/>
                      </a:cubicBezTo>
                      <a:cubicBezTo>
                        <a:pt x="16" y="51"/>
                        <a:pt x="16" y="50"/>
                        <a:pt x="16" y="50"/>
                      </a:cubicBezTo>
                      <a:cubicBezTo>
                        <a:pt x="16" y="49"/>
                        <a:pt x="16" y="49"/>
                        <a:pt x="16" y="48"/>
                      </a:cubicBezTo>
                      <a:cubicBezTo>
                        <a:pt x="16" y="47"/>
                        <a:pt x="16" y="47"/>
                        <a:pt x="16" y="46"/>
                      </a:cubicBezTo>
                      <a:cubicBezTo>
                        <a:pt x="16" y="46"/>
                        <a:pt x="16" y="45"/>
                        <a:pt x="16" y="45"/>
                      </a:cubicBezTo>
                      <a:cubicBezTo>
                        <a:pt x="16" y="44"/>
                        <a:pt x="16" y="44"/>
                        <a:pt x="16" y="43"/>
                      </a:cubicBezTo>
                      <a:cubicBezTo>
                        <a:pt x="16" y="43"/>
                        <a:pt x="16" y="42"/>
                        <a:pt x="16" y="42"/>
                      </a:cubicBezTo>
                      <a:cubicBezTo>
                        <a:pt x="16" y="41"/>
                        <a:pt x="16" y="40"/>
                        <a:pt x="16" y="40"/>
                      </a:cubicBezTo>
                      <a:cubicBezTo>
                        <a:pt x="16" y="40"/>
                        <a:pt x="16" y="39"/>
                        <a:pt x="16" y="39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6" y="36"/>
                        <a:pt x="16" y="36"/>
                        <a:pt x="16" y="35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4"/>
                        <a:pt x="16" y="34"/>
                        <a:pt x="16" y="33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5" y="33"/>
                        <a:pt x="15" y="32"/>
                        <a:pt x="15" y="32"/>
                      </a:cubicBezTo>
                      <a:cubicBezTo>
                        <a:pt x="15" y="30"/>
                        <a:pt x="15" y="28"/>
                        <a:pt x="15" y="26"/>
                      </a:cubicBezTo>
                      <a:cubicBezTo>
                        <a:pt x="15" y="23"/>
                        <a:pt x="15" y="21"/>
                        <a:pt x="14" y="20"/>
                      </a:cubicBezTo>
                      <a:cubicBezTo>
                        <a:pt x="13" y="18"/>
                        <a:pt x="13" y="16"/>
                        <a:pt x="13" y="15"/>
                      </a:cubicBezTo>
                      <a:cubicBezTo>
                        <a:pt x="14" y="13"/>
                        <a:pt x="14" y="13"/>
                        <a:pt x="12" y="12"/>
                      </a:cubicBezTo>
                      <a:cubicBezTo>
                        <a:pt x="12" y="11"/>
                        <a:pt x="11" y="11"/>
                        <a:pt x="11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0"/>
                        <a:pt x="9" y="10"/>
                        <a:pt x="9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8"/>
                        <a:pt x="7" y="8"/>
                        <a:pt x="7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7"/>
                        <a:pt x="6" y="7"/>
                        <a:pt x="6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3" y="1"/>
                        <a:pt x="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3" name="Freeform 1348"/>
                <p:cNvSpPr/>
                <p:nvPr/>
              </p:nvSpPr>
              <p:spPr bwMode="auto">
                <a:xfrm>
                  <a:off x="1674" y="285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4" name="Freeform 1349"/>
                <p:cNvSpPr/>
                <p:nvPr/>
              </p:nvSpPr>
              <p:spPr bwMode="auto">
                <a:xfrm>
                  <a:off x="1684" y="288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5" name="Freeform 1350"/>
                <p:cNvSpPr/>
                <p:nvPr/>
              </p:nvSpPr>
              <p:spPr bwMode="auto">
                <a:xfrm>
                  <a:off x="1677" y="286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6" name="Freeform 1351"/>
                <p:cNvSpPr/>
                <p:nvPr/>
              </p:nvSpPr>
              <p:spPr bwMode="auto">
                <a:xfrm>
                  <a:off x="1685" y="2898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7" name="Freeform 1352"/>
                <p:cNvSpPr/>
                <p:nvPr/>
              </p:nvSpPr>
              <p:spPr bwMode="auto">
                <a:xfrm>
                  <a:off x="1685" y="2895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8" name="Freeform 1353"/>
                <p:cNvSpPr/>
                <p:nvPr/>
              </p:nvSpPr>
              <p:spPr bwMode="auto">
                <a:xfrm>
                  <a:off x="1678" y="286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39" name="Freeform 1354"/>
                <p:cNvSpPr/>
                <p:nvPr/>
              </p:nvSpPr>
              <p:spPr bwMode="auto">
                <a:xfrm>
                  <a:off x="1685" y="2893"/>
                  <a:ext cx="0" cy="1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0" name="Freeform 1355"/>
                <p:cNvSpPr/>
                <p:nvPr/>
              </p:nvSpPr>
              <p:spPr bwMode="auto">
                <a:xfrm>
                  <a:off x="1676" y="286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1" name="Freeform 1356"/>
                <p:cNvSpPr/>
                <p:nvPr/>
              </p:nvSpPr>
              <p:spPr bwMode="auto">
                <a:xfrm>
                  <a:off x="1685" y="2888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2" name="Freeform 1357"/>
                <p:cNvSpPr/>
                <p:nvPr/>
              </p:nvSpPr>
              <p:spPr bwMode="auto">
                <a:xfrm>
                  <a:off x="1685" y="2886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3" name="Freeform 1358"/>
                <p:cNvSpPr/>
                <p:nvPr/>
              </p:nvSpPr>
              <p:spPr bwMode="auto">
                <a:xfrm>
                  <a:off x="1685" y="289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4" name="Freeform 1359"/>
                <p:cNvSpPr/>
                <p:nvPr/>
              </p:nvSpPr>
              <p:spPr bwMode="auto">
                <a:xfrm>
                  <a:off x="1676" y="286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5" name="Freeform 1360"/>
                <p:cNvSpPr/>
                <p:nvPr/>
              </p:nvSpPr>
              <p:spPr bwMode="auto">
                <a:xfrm>
                  <a:off x="1675" y="286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6" name="Freeform 1361"/>
                <p:cNvSpPr/>
                <p:nvPr/>
              </p:nvSpPr>
              <p:spPr bwMode="auto">
                <a:xfrm>
                  <a:off x="1675" y="285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7" name="Freeform 1362"/>
                <p:cNvSpPr/>
                <p:nvPr/>
              </p:nvSpPr>
              <p:spPr bwMode="auto">
                <a:xfrm>
                  <a:off x="1685" y="290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8" name="Freeform 1363"/>
                <p:cNvSpPr/>
                <p:nvPr/>
              </p:nvSpPr>
              <p:spPr bwMode="auto">
                <a:xfrm>
                  <a:off x="1822" y="2832"/>
                  <a:ext cx="4" cy="7"/>
                </a:xfrm>
                <a:custGeom>
                  <a:avLst/>
                  <a:rect l="l" t="t" r="r" b="b"/>
                  <a:pathLst>
                    <a:path w="4" h="7">
                      <a:moveTo>
                        <a:pt x="4" y="7"/>
                      </a:move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6"/>
                        <a:pt x="4" y="6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4"/>
                        <a:pt x="3" y="4"/>
                        <a:pt x="2" y="4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2"/>
                        <a:pt x="1" y="2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0" y="5"/>
                        <a:pt x="2" y="6"/>
                        <a:pt x="3" y="7"/>
                      </a:cubicBezTo>
                      <a:cubicBezTo>
                        <a:pt x="3" y="7"/>
                        <a:pt x="4" y="7"/>
                        <a:pt x="4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49" name="Freeform 1364"/>
                <p:cNvSpPr/>
                <p:nvPr/>
              </p:nvSpPr>
              <p:spPr bwMode="auto">
                <a:xfrm>
                  <a:off x="1763" y="2847"/>
                  <a:ext cx="76" cy="105"/>
                </a:xfrm>
                <a:custGeom>
                  <a:avLst/>
                  <a:rect l="l" t="t" r="r" b="b"/>
                  <a:pathLst>
                    <a:path w="79" h="110">
                      <a:moveTo>
                        <a:pt x="32" y="104"/>
                      </a:moveTo>
                      <a:cubicBezTo>
                        <a:pt x="32" y="104"/>
                        <a:pt x="32" y="104"/>
                        <a:pt x="32" y="104"/>
                      </a:cubicBezTo>
                      <a:cubicBezTo>
                        <a:pt x="32" y="104"/>
                        <a:pt x="32" y="104"/>
                        <a:pt x="32" y="104"/>
                      </a:cubicBezTo>
                      <a:cubicBezTo>
                        <a:pt x="33" y="104"/>
                        <a:pt x="33" y="104"/>
                        <a:pt x="33" y="104"/>
                      </a:cubicBezTo>
                      <a:cubicBezTo>
                        <a:pt x="33" y="104"/>
                        <a:pt x="33" y="104"/>
                        <a:pt x="33" y="104"/>
                      </a:cubicBezTo>
                      <a:cubicBezTo>
                        <a:pt x="35" y="104"/>
                        <a:pt x="42" y="105"/>
                        <a:pt x="49" y="105"/>
                      </a:cubicBezTo>
                      <a:cubicBezTo>
                        <a:pt x="49" y="105"/>
                        <a:pt x="50" y="105"/>
                        <a:pt x="50" y="105"/>
                      </a:cubicBezTo>
                      <a:cubicBezTo>
                        <a:pt x="50" y="105"/>
                        <a:pt x="50" y="105"/>
                        <a:pt x="50" y="105"/>
                      </a:cubicBezTo>
                      <a:cubicBezTo>
                        <a:pt x="51" y="105"/>
                        <a:pt x="52" y="105"/>
                        <a:pt x="52" y="105"/>
                      </a:cubicBezTo>
                      <a:cubicBezTo>
                        <a:pt x="52" y="105"/>
                        <a:pt x="53" y="105"/>
                        <a:pt x="53" y="105"/>
                      </a:cubicBezTo>
                      <a:cubicBezTo>
                        <a:pt x="53" y="105"/>
                        <a:pt x="54" y="105"/>
                        <a:pt x="54" y="105"/>
                      </a:cubicBezTo>
                      <a:cubicBezTo>
                        <a:pt x="55" y="105"/>
                        <a:pt x="55" y="105"/>
                        <a:pt x="55" y="105"/>
                      </a:cubicBezTo>
                      <a:cubicBezTo>
                        <a:pt x="56" y="105"/>
                        <a:pt x="56" y="105"/>
                        <a:pt x="56" y="105"/>
                      </a:cubicBezTo>
                      <a:cubicBezTo>
                        <a:pt x="57" y="105"/>
                        <a:pt x="57" y="105"/>
                        <a:pt x="58" y="105"/>
                      </a:cubicBezTo>
                      <a:cubicBezTo>
                        <a:pt x="61" y="105"/>
                        <a:pt x="62" y="105"/>
                        <a:pt x="62" y="105"/>
                      </a:cubicBezTo>
                      <a:cubicBezTo>
                        <a:pt x="62" y="105"/>
                        <a:pt x="63" y="105"/>
                        <a:pt x="63" y="105"/>
                      </a:cubicBezTo>
                      <a:cubicBezTo>
                        <a:pt x="66" y="105"/>
                        <a:pt x="73" y="108"/>
                        <a:pt x="77" y="110"/>
                      </a:cubicBezTo>
                      <a:cubicBezTo>
                        <a:pt x="77" y="110"/>
                        <a:pt x="77" y="110"/>
                        <a:pt x="77" y="110"/>
                      </a:cubicBezTo>
                      <a:cubicBezTo>
                        <a:pt x="77" y="108"/>
                        <a:pt x="78" y="106"/>
                        <a:pt x="78" y="104"/>
                      </a:cubicBezTo>
                      <a:cubicBezTo>
                        <a:pt x="78" y="104"/>
                        <a:pt x="78" y="103"/>
                        <a:pt x="79" y="103"/>
                      </a:cubicBezTo>
                      <a:cubicBezTo>
                        <a:pt x="78" y="103"/>
                        <a:pt x="78" y="103"/>
                        <a:pt x="78" y="103"/>
                      </a:cubicBezTo>
                      <a:cubicBezTo>
                        <a:pt x="78" y="103"/>
                        <a:pt x="78" y="103"/>
                        <a:pt x="78" y="102"/>
                      </a:cubicBezTo>
                      <a:cubicBezTo>
                        <a:pt x="78" y="102"/>
                        <a:pt x="78" y="102"/>
                        <a:pt x="78" y="102"/>
                      </a:cubicBezTo>
                      <a:cubicBezTo>
                        <a:pt x="77" y="102"/>
                        <a:pt x="77" y="102"/>
                        <a:pt x="77" y="101"/>
                      </a:cubicBezTo>
                      <a:cubicBezTo>
                        <a:pt x="77" y="101"/>
                        <a:pt x="75" y="99"/>
                        <a:pt x="74" y="98"/>
                      </a:cubicBezTo>
                      <a:cubicBezTo>
                        <a:pt x="73" y="97"/>
                        <a:pt x="71" y="96"/>
                        <a:pt x="70" y="95"/>
                      </a:cubicBezTo>
                      <a:cubicBezTo>
                        <a:pt x="68" y="92"/>
                        <a:pt x="68" y="91"/>
                        <a:pt x="68" y="91"/>
                      </a:cubicBezTo>
                      <a:cubicBezTo>
                        <a:pt x="67" y="90"/>
                        <a:pt x="67" y="90"/>
                        <a:pt x="67" y="90"/>
                      </a:cubicBezTo>
                      <a:cubicBezTo>
                        <a:pt x="67" y="89"/>
                        <a:pt x="67" y="89"/>
                        <a:pt x="67" y="89"/>
                      </a:cubicBezTo>
                      <a:cubicBezTo>
                        <a:pt x="67" y="89"/>
                        <a:pt x="68" y="86"/>
                        <a:pt x="66" y="84"/>
                      </a:cubicBezTo>
                      <a:cubicBezTo>
                        <a:pt x="64" y="81"/>
                        <a:pt x="62" y="78"/>
                        <a:pt x="62" y="74"/>
                      </a:cubicBezTo>
                      <a:cubicBezTo>
                        <a:pt x="62" y="72"/>
                        <a:pt x="62" y="70"/>
                        <a:pt x="62" y="68"/>
                      </a:cubicBezTo>
                      <a:cubicBezTo>
                        <a:pt x="61" y="67"/>
                        <a:pt x="61" y="66"/>
                        <a:pt x="61" y="65"/>
                      </a:cubicBezTo>
                      <a:cubicBezTo>
                        <a:pt x="61" y="63"/>
                        <a:pt x="62" y="61"/>
                        <a:pt x="63" y="59"/>
                      </a:cubicBezTo>
                      <a:cubicBezTo>
                        <a:pt x="65" y="57"/>
                        <a:pt x="66" y="55"/>
                        <a:pt x="66" y="53"/>
                      </a:cubicBezTo>
                      <a:cubicBezTo>
                        <a:pt x="67" y="52"/>
                        <a:pt x="67" y="51"/>
                        <a:pt x="67" y="51"/>
                      </a:cubicBezTo>
                      <a:cubicBezTo>
                        <a:pt x="68" y="50"/>
                        <a:pt x="68" y="50"/>
                        <a:pt x="68" y="50"/>
                      </a:cubicBezTo>
                      <a:cubicBezTo>
                        <a:pt x="68" y="50"/>
                        <a:pt x="68" y="49"/>
                        <a:pt x="69" y="49"/>
                      </a:cubicBezTo>
                      <a:cubicBezTo>
                        <a:pt x="69" y="49"/>
                        <a:pt x="69" y="48"/>
                        <a:pt x="69" y="48"/>
                      </a:cubicBezTo>
                      <a:cubicBezTo>
                        <a:pt x="70" y="48"/>
                        <a:pt x="70" y="47"/>
                        <a:pt x="70" y="47"/>
                      </a:cubicBezTo>
                      <a:cubicBezTo>
                        <a:pt x="71" y="47"/>
                        <a:pt x="71" y="47"/>
                        <a:pt x="71" y="46"/>
                      </a:cubicBezTo>
                      <a:cubicBezTo>
                        <a:pt x="71" y="46"/>
                        <a:pt x="71" y="46"/>
                        <a:pt x="72" y="46"/>
                      </a:cubicBezTo>
                      <a:cubicBezTo>
                        <a:pt x="72" y="46"/>
                        <a:pt x="72" y="46"/>
                        <a:pt x="71" y="46"/>
                      </a:cubicBezTo>
                      <a:cubicBezTo>
                        <a:pt x="71" y="46"/>
                        <a:pt x="71" y="45"/>
                        <a:pt x="71" y="45"/>
                      </a:cubicBezTo>
                      <a:cubicBezTo>
                        <a:pt x="71" y="44"/>
                        <a:pt x="71" y="44"/>
                        <a:pt x="70" y="43"/>
                      </a:cubicBezTo>
                      <a:cubicBezTo>
                        <a:pt x="70" y="43"/>
                        <a:pt x="70" y="43"/>
                        <a:pt x="70" y="42"/>
                      </a:cubicBezTo>
                      <a:cubicBezTo>
                        <a:pt x="70" y="41"/>
                        <a:pt x="69" y="40"/>
                        <a:pt x="69" y="39"/>
                      </a:cubicBezTo>
                      <a:cubicBezTo>
                        <a:pt x="68" y="36"/>
                        <a:pt x="66" y="35"/>
                        <a:pt x="64" y="33"/>
                      </a:cubicBezTo>
                      <a:cubicBezTo>
                        <a:pt x="63" y="32"/>
                        <a:pt x="61" y="31"/>
                        <a:pt x="60" y="30"/>
                      </a:cubicBezTo>
                      <a:cubicBezTo>
                        <a:pt x="59" y="29"/>
                        <a:pt x="58" y="28"/>
                        <a:pt x="58" y="27"/>
                      </a:cubicBezTo>
                      <a:cubicBezTo>
                        <a:pt x="57" y="26"/>
                        <a:pt x="56" y="24"/>
                        <a:pt x="56" y="23"/>
                      </a:cubicBezTo>
                      <a:cubicBezTo>
                        <a:pt x="56" y="22"/>
                        <a:pt x="57" y="22"/>
                        <a:pt x="57" y="21"/>
                      </a:cubicBezTo>
                      <a:cubicBezTo>
                        <a:pt x="57" y="21"/>
                        <a:pt x="57" y="21"/>
                        <a:pt x="57" y="21"/>
                      </a:cubicBezTo>
                      <a:cubicBezTo>
                        <a:pt x="57" y="17"/>
                        <a:pt x="62" y="17"/>
                        <a:pt x="64" y="17"/>
                      </a:cubicBezTo>
                      <a:cubicBezTo>
                        <a:pt x="66" y="17"/>
                        <a:pt x="67" y="17"/>
                        <a:pt x="69" y="17"/>
                      </a:cubicBezTo>
                      <a:cubicBezTo>
                        <a:pt x="69" y="17"/>
                        <a:pt x="70" y="17"/>
                        <a:pt x="70" y="17"/>
                      </a:cubicBezTo>
                      <a:cubicBezTo>
                        <a:pt x="68" y="14"/>
                        <a:pt x="66" y="8"/>
                        <a:pt x="66" y="3"/>
                      </a:cubicBezTo>
                      <a:cubicBezTo>
                        <a:pt x="66" y="3"/>
                        <a:pt x="66" y="2"/>
                        <a:pt x="66" y="2"/>
                      </a:cubicBezTo>
                      <a:cubicBezTo>
                        <a:pt x="66" y="1"/>
                        <a:pt x="66" y="1"/>
                        <a:pt x="66" y="1"/>
                      </a:cubicBezTo>
                      <a:cubicBezTo>
                        <a:pt x="66" y="1"/>
                        <a:pt x="66" y="0"/>
                        <a:pt x="66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6" y="0"/>
                        <a:pt x="66" y="0"/>
                        <a:pt x="66" y="1"/>
                      </a:cubicBezTo>
                      <a:cubicBezTo>
                        <a:pt x="66" y="4"/>
                        <a:pt x="62" y="5"/>
                        <a:pt x="60" y="5"/>
                      </a:cubicBezTo>
                      <a:cubicBezTo>
                        <a:pt x="60" y="5"/>
                        <a:pt x="59" y="6"/>
                        <a:pt x="59" y="6"/>
                      </a:cubicBezTo>
                      <a:cubicBezTo>
                        <a:pt x="58" y="7"/>
                        <a:pt x="53" y="15"/>
                        <a:pt x="53" y="16"/>
                      </a:cubicBezTo>
                      <a:cubicBezTo>
                        <a:pt x="53" y="18"/>
                        <a:pt x="52" y="25"/>
                        <a:pt x="49" y="26"/>
                      </a:cubicBezTo>
                      <a:cubicBezTo>
                        <a:pt x="49" y="26"/>
                        <a:pt x="49" y="28"/>
                        <a:pt x="49" y="29"/>
                      </a:cubicBezTo>
                      <a:cubicBezTo>
                        <a:pt x="49" y="30"/>
                        <a:pt x="49" y="30"/>
                        <a:pt x="49" y="30"/>
                      </a:cubicBezTo>
                      <a:cubicBezTo>
                        <a:pt x="49" y="32"/>
                        <a:pt x="47" y="33"/>
                        <a:pt x="46" y="34"/>
                      </a:cubicBezTo>
                      <a:cubicBezTo>
                        <a:pt x="45" y="35"/>
                        <a:pt x="43" y="36"/>
                        <a:pt x="43" y="37"/>
                      </a:cubicBezTo>
                      <a:cubicBezTo>
                        <a:pt x="43" y="39"/>
                        <a:pt x="41" y="44"/>
                        <a:pt x="36" y="53"/>
                      </a:cubicBezTo>
                      <a:cubicBezTo>
                        <a:pt x="34" y="57"/>
                        <a:pt x="34" y="57"/>
                        <a:pt x="34" y="57"/>
                      </a:cubicBezTo>
                      <a:cubicBezTo>
                        <a:pt x="32" y="60"/>
                        <a:pt x="31" y="62"/>
                        <a:pt x="29" y="62"/>
                      </a:cubicBezTo>
                      <a:cubicBezTo>
                        <a:pt x="28" y="62"/>
                        <a:pt x="27" y="62"/>
                        <a:pt x="26" y="59"/>
                      </a:cubicBezTo>
                      <a:cubicBezTo>
                        <a:pt x="26" y="57"/>
                        <a:pt x="23" y="55"/>
                        <a:pt x="22" y="55"/>
                      </a:cubicBezTo>
                      <a:cubicBezTo>
                        <a:pt x="19" y="57"/>
                        <a:pt x="17" y="56"/>
                        <a:pt x="15" y="56"/>
                      </a:cubicBezTo>
                      <a:cubicBezTo>
                        <a:pt x="15" y="56"/>
                        <a:pt x="15" y="56"/>
                        <a:pt x="15" y="56"/>
                      </a:cubicBezTo>
                      <a:cubicBezTo>
                        <a:pt x="13" y="57"/>
                        <a:pt x="8" y="62"/>
                        <a:pt x="3" y="68"/>
                      </a:cubicBezTo>
                      <a:cubicBezTo>
                        <a:pt x="3" y="68"/>
                        <a:pt x="3" y="68"/>
                        <a:pt x="3" y="68"/>
                      </a:cubicBezTo>
                      <a:cubicBezTo>
                        <a:pt x="3" y="68"/>
                        <a:pt x="3" y="69"/>
                        <a:pt x="2" y="69"/>
                      </a:cubicBezTo>
                      <a:cubicBezTo>
                        <a:pt x="2" y="69"/>
                        <a:pt x="2" y="69"/>
                        <a:pt x="2" y="69"/>
                      </a:cubicBezTo>
                      <a:cubicBezTo>
                        <a:pt x="2" y="69"/>
                        <a:pt x="2" y="70"/>
                        <a:pt x="2" y="70"/>
                      </a:cubicBezTo>
                      <a:cubicBezTo>
                        <a:pt x="2" y="70"/>
                        <a:pt x="2" y="70"/>
                        <a:pt x="2" y="70"/>
                      </a:cubicBezTo>
                      <a:cubicBezTo>
                        <a:pt x="2" y="71"/>
                        <a:pt x="2" y="71"/>
                        <a:pt x="2" y="71"/>
                      </a:cubicBezTo>
                      <a:cubicBezTo>
                        <a:pt x="2" y="71"/>
                        <a:pt x="2" y="72"/>
                        <a:pt x="2" y="72"/>
                      </a:cubicBezTo>
                      <a:cubicBezTo>
                        <a:pt x="2" y="72"/>
                        <a:pt x="2" y="72"/>
                        <a:pt x="2" y="72"/>
                      </a:cubicBezTo>
                      <a:cubicBezTo>
                        <a:pt x="2" y="73"/>
                        <a:pt x="1" y="73"/>
                        <a:pt x="1" y="73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5"/>
                        <a:pt x="1" y="75"/>
                      </a:cubicBezTo>
                      <a:cubicBezTo>
                        <a:pt x="1" y="75"/>
                        <a:pt x="1" y="76"/>
                        <a:pt x="1" y="76"/>
                      </a:cubicBezTo>
                      <a:cubicBezTo>
                        <a:pt x="1" y="76"/>
                        <a:pt x="0" y="77"/>
                        <a:pt x="0" y="77"/>
                      </a:cubicBezTo>
                      <a:cubicBezTo>
                        <a:pt x="0" y="77"/>
                        <a:pt x="0" y="77"/>
                        <a:pt x="0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" y="79"/>
                        <a:pt x="2" y="80"/>
                        <a:pt x="3" y="82"/>
                      </a:cubicBezTo>
                      <a:cubicBezTo>
                        <a:pt x="3" y="82"/>
                        <a:pt x="3" y="83"/>
                        <a:pt x="4" y="84"/>
                      </a:cubicBezTo>
                      <a:cubicBezTo>
                        <a:pt x="4" y="84"/>
                        <a:pt x="5" y="85"/>
                        <a:pt x="6" y="85"/>
                      </a:cubicBezTo>
                      <a:cubicBezTo>
                        <a:pt x="7" y="85"/>
                        <a:pt x="7" y="85"/>
                        <a:pt x="8" y="85"/>
                      </a:cubicBezTo>
                      <a:cubicBezTo>
                        <a:pt x="10" y="84"/>
                        <a:pt x="11" y="84"/>
                        <a:pt x="12" y="85"/>
                      </a:cubicBezTo>
                      <a:cubicBezTo>
                        <a:pt x="15" y="87"/>
                        <a:pt x="17" y="96"/>
                        <a:pt x="16" y="98"/>
                      </a:cubicBezTo>
                      <a:cubicBezTo>
                        <a:pt x="16" y="99"/>
                        <a:pt x="16" y="100"/>
                        <a:pt x="15" y="100"/>
                      </a:cubicBezTo>
                      <a:cubicBezTo>
                        <a:pt x="15" y="102"/>
                        <a:pt x="14" y="104"/>
                        <a:pt x="14" y="106"/>
                      </a:cubicBezTo>
                      <a:cubicBezTo>
                        <a:pt x="27" y="106"/>
                        <a:pt x="27" y="106"/>
                        <a:pt x="27" y="106"/>
                      </a:cubicBezTo>
                      <a:cubicBezTo>
                        <a:pt x="32" y="104"/>
                        <a:pt x="32" y="104"/>
                        <a:pt x="32" y="10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0" name="Freeform 1365"/>
                <p:cNvSpPr/>
                <p:nvPr/>
              </p:nvSpPr>
              <p:spPr bwMode="auto">
                <a:xfrm>
                  <a:off x="1829" y="2893"/>
                  <a:ext cx="0" cy="0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1" name="Freeform 1366"/>
                <p:cNvSpPr/>
                <p:nvPr/>
              </p:nvSpPr>
              <p:spPr bwMode="auto">
                <a:xfrm>
                  <a:off x="1838" y="294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2" name="Freeform 1367"/>
                <p:cNvSpPr/>
                <p:nvPr/>
              </p:nvSpPr>
              <p:spPr bwMode="auto">
                <a:xfrm>
                  <a:off x="1830" y="2891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3" name="Freeform 1368"/>
                <p:cNvSpPr/>
                <p:nvPr/>
              </p:nvSpPr>
              <p:spPr bwMode="auto">
                <a:xfrm>
                  <a:off x="1837" y="294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4" name="Freeform 1369"/>
                <p:cNvSpPr/>
                <p:nvPr/>
              </p:nvSpPr>
              <p:spPr bwMode="auto">
                <a:xfrm>
                  <a:off x="1827" y="289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5" name="Freeform 1370"/>
                <p:cNvSpPr/>
                <p:nvPr/>
              </p:nvSpPr>
              <p:spPr bwMode="auto">
                <a:xfrm>
                  <a:off x="1822" y="283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6" name="Freeform 1371"/>
                <p:cNvSpPr/>
                <p:nvPr/>
              </p:nvSpPr>
              <p:spPr bwMode="auto">
                <a:xfrm>
                  <a:off x="1826" y="284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7" name="Freeform 1372"/>
                <p:cNvSpPr/>
                <p:nvPr/>
              </p:nvSpPr>
              <p:spPr bwMode="auto">
                <a:xfrm>
                  <a:off x="1822" y="283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8" name="Freeform 1373"/>
                <p:cNvSpPr/>
                <p:nvPr/>
              </p:nvSpPr>
              <p:spPr bwMode="auto">
                <a:xfrm>
                  <a:off x="1822" y="2832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59" name="Freeform 1374"/>
                <p:cNvSpPr/>
                <p:nvPr/>
              </p:nvSpPr>
              <p:spPr bwMode="auto">
                <a:xfrm>
                  <a:off x="1765" y="291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0" name="Freeform 1375"/>
                <p:cNvSpPr/>
                <p:nvPr/>
              </p:nvSpPr>
              <p:spPr bwMode="auto">
                <a:xfrm>
                  <a:off x="1764" y="291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1" name="Freeform 1376"/>
                <p:cNvSpPr/>
                <p:nvPr/>
              </p:nvSpPr>
              <p:spPr bwMode="auto">
                <a:xfrm>
                  <a:off x="1763" y="292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2" name="Freeform 1377"/>
                <p:cNvSpPr/>
                <p:nvPr/>
              </p:nvSpPr>
              <p:spPr bwMode="auto">
                <a:xfrm>
                  <a:off x="1791" y="2897"/>
                  <a:ext cx="7" cy="9"/>
                </a:xfrm>
                <a:custGeom>
                  <a:avLst/>
                  <a:rect l="l" t="t" r="r" b="b"/>
                  <a:pathLst>
                    <a:path w="7" h="9">
                      <a:moveTo>
                        <a:pt x="5" y="4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3" y="7"/>
                        <a:pt x="2" y="9"/>
                        <a:pt x="0" y="9"/>
                      </a:cubicBezTo>
                      <a:cubicBezTo>
                        <a:pt x="2" y="9"/>
                        <a:pt x="3" y="7"/>
                        <a:pt x="5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3" name="Freeform 1378"/>
                <p:cNvSpPr/>
                <p:nvPr/>
              </p:nvSpPr>
              <p:spPr bwMode="auto">
                <a:xfrm>
                  <a:off x="1764" y="291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4" name="Freeform 1379"/>
                <p:cNvSpPr/>
                <p:nvPr/>
              </p:nvSpPr>
              <p:spPr bwMode="auto">
                <a:xfrm>
                  <a:off x="1765" y="291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5" name="Freeform 1380"/>
                <p:cNvSpPr/>
                <p:nvPr/>
              </p:nvSpPr>
              <p:spPr bwMode="auto">
                <a:xfrm>
                  <a:off x="1765" y="291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6" name="Freeform 1381"/>
                <p:cNvSpPr/>
                <p:nvPr/>
              </p:nvSpPr>
              <p:spPr bwMode="auto">
                <a:xfrm>
                  <a:off x="1765" y="291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7" name="Freeform 1382"/>
                <p:cNvSpPr/>
                <p:nvPr/>
              </p:nvSpPr>
              <p:spPr bwMode="auto">
                <a:xfrm>
                  <a:off x="1578" y="2859"/>
                  <a:ext cx="61" cy="64"/>
                </a:xfrm>
                <a:custGeom>
                  <a:avLst/>
                  <a:rect l="l" t="t" r="r" b="b"/>
                  <a:pathLst>
                    <a:path w="64" h="67">
                      <a:moveTo>
                        <a:pt x="60" y="10"/>
                      </a:moveTo>
                      <a:cubicBezTo>
                        <a:pt x="60" y="10"/>
                        <a:pt x="59" y="9"/>
                        <a:pt x="59" y="9"/>
                      </a:cubicBezTo>
                      <a:cubicBezTo>
                        <a:pt x="59" y="9"/>
                        <a:pt x="58" y="9"/>
                        <a:pt x="57" y="8"/>
                      </a:cubicBezTo>
                      <a:cubicBezTo>
                        <a:pt x="57" y="8"/>
                        <a:pt x="56" y="8"/>
                        <a:pt x="56" y="8"/>
                      </a:cubicBezTo>
                      <a:cubicBezTo>
                        <a:pt x="53" y="8"/>
                        <a:pt x="50" y="9"/>
                        <a:pt x="49" y="11"/>
                      </a:cubicBezTo>
                      <a:cubicBezTo>
                        <a:pt x="48" y="12"/>
                        <a:pt x="46" y="12"/>
                        <a:pt x="45" y="12"/>
                      </a:cubicBezTo>
                      <a:cubicBezTo>
                        <a:pt x="41" y="12"/>
                        <a:pt x="36" y="7"/>
                        <a:pt x="35" y="6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34" y="5"/>
                        <a:pt x="34" y="5"/>
                        <a:pt x="34" y="4"/>
                      </a:cubicBezTo>
                      <a:cubicBezTo>
                        <a:pt x="34" y="4"/>
                        <a:pt x="34" y="4"/>
                        <a:pt x="33" y="4"/>
                      </a:cubicBezTo>
                      <a:cubicBezTo>
                        <a:pt x="33" y="4"/>
                        <a:pt x="33" y="4"/>
                        <a:pt x="33" y="3"/>
                      </a:cubicBezTo>
                      <a:cubicBezTo>
                        <a:pt x="33" y="3"/>
                        <a:pt x="33" y="3"/>
                        <a:pt x="32" y="3"/>
                      </a:cubicBezTo>
                      <a:cubicBezTo>
                        <a:pt x="32" y="3"/>
                        <a:pt x="32" y="3"/>
                        <a:pt x="32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0" y="3"/>
                        <a:pt x="30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7" y="5"/>
                        <a:pt x="26" y="5"/>
                        <a:pt x="24" y="5"/>
                      </a:cubicBezTo>
                      <a:cubicBezTo>
                        <a:pt x="24" y="5"/>
                        <a:pt x="24" y="4"/>
                        <a:pt x="23" y="4"/>
                      </a:cubicBezTo>
                      <a:cubicBezTo>
                        <a:pt x="22" y="3"/>
                        <a:pt x="22" y="2"/>
                        <a:pt x="22" y="0"/>
                      </a:cubicBezTo>
                      <a:cubicBezTo>
                        <a:pt x="22" y="1"/>
                        <a:pt x="21" y="1"/>
                        <a:pt x="21" y="1"/>
                      </a:cubicBezTo>
                      <a:cubicBezTo>
                        <a:pt x="20" y="4"/>
                        <a:pt x="17" y="7"/>
                        <a:pt x="14" y="7"/>
                      </a:cubicBezTo>
                      <a:cubicBezTo>
                        <a:pt x="13" y="7"/>
                        <a:pt x="11" y="6"/>
                        <a:pt x="11" y="5"/>
                      </a:cubicBez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7" y="6"/>
                        <a:pt x="6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4" y="6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4" y="7"/>
                        <a:pt x="4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4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4" y="10"/>
                        <a:pt x="4" y="10"/>
                        <a:pt x="4" y="11"/>
                      </a:cubicBezTo>
                      <a:cubicBezTo>
                        <a:pt x="7" y="12"/>
                        <a:pt x="8" y="15"/>
                        <a:pt x="7" y="18"/>
                      </a:cubicBezTo>
                      <a:cubicBezTo>
                        <a:pt x="7" y="18"/>
                        <a:pt x="7" y="19"/>
                        <a:pt x="8" y="19"/>
                      </a:cubicBezTo>
                      <a:cubicBezTo>
                        <a:pt x="9" y="21"/>
                        <a:pt x="10" y="24"/>
                        <a:pt x="8" y="26"/>
                      </a:cubicBezTo>
                      <a:cubicBezTo>
                        <a:pt x="7" y="27"/>
                        <a:pt x="5" y="27"/>
                        <a:pt x="4" y="26"/>
                      </a:cubicBezTo>
                      <a:cubicBezTo>
                        <a:pt x="4" y="26"/>
                        <a:pt x="3" y="26"/>
                        <a:pt x="3" y="26"/>
                      </a:cubicBezTo>
                      <a:cubicBezTo>
                        <a:pt x="3" y="27"/>
                        <a:pt x="4" y="27"/>
                        <a:pt x="4" y="28"/>
                      </a:cubicBezTo>
                      <a:cubicBezTo>
                        <a:pt x="5" y="29"/>
                        <a:pt x="6" y="31"/>
                        <a:pt x="4" y="33"/>
                      </a:cubicBezTo>
                      <a:cubicBezTo>
                        <a:pt x="4" y="34"/>
                        <a:pt x="3" y="34"/>
                        <a:pt x="3" y="35"/>
                      </a:cubicBezTo>
                      <a:cubicBezTo>
                        <a:pt x="2" y="35"/>
                        <a:pt x="2" y="36"/>
                        <a:pt x="2" y="36"/>
                      </a:cubicBezTo>
                      <a:cubicBezTo>
                        <a:pt x="2" y="36"/>
                        <a:pt x="2" y="36"/>
                        <a:pt x="2" y="36"/>
                      </a:cubicBezTo>
                      <a:cubicBezTo>
                        <a:pt x="1" y="36"/>
                        <a:pt x="1" y="37"/>
                        <a:pt x="1" y="38"/>
                      </a:cubicBez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2" y="39"/>
                        <a:pt x="2" y="41"/>
                        <a:pt x="2" y="42"/>
                      </a:cubicBezTo>
                      <a:cubicBezTo>
                        <a:pt x="2" y="44"/>
                        <a:pt x="1" y="45"/>
                        <a:pt x="0" y="47"/>
                      </a:cubicBezTo>
                      <a:cubicBezTo>
                        <a:pt x="1" y="47"/>
                        <a:pt x="2" y="47"/>
                        <a:pt x="3" y="48"/>
                      </a:cubicBezTo>
                      <a:cubicBezTo>
                        <a:pt x="4" y="48"/>
                        <a:pt x="4" y="49"/>
                        <a:pt x="5" y="49"/>
                      </a:cubicBezTo>
                      <a:cubicBezTo>
                        <a:pt x="9" y="51"/>
                        <a:pt x="13" y="54"/>
                        <a:pt x="13" y="58"/>
                      </a:cubicBezTo>
                      <a:cubicBezTo>
                        <a:pt x="12" y="60"/>
                        <a:pt x="12" y="62"/>
                        <a:pt x="11" y="63"/>
                      </a:cubicBezTo>
                      <a:cubicBezTo>
                        <a:pt x="11" y="63"/>
                        <a:pt x="11" y="64"/>
                        <a:pt x="11" y="64"/>
                      </a:cubicBezTo>
                      <a:cubicBezTo>
                        <a:pt x="11" y="64"/>
                        <a:pt x="11" y="65"/>
                        <a:pt x="11" y="65"/>
                      </a:cubicBezTo>
                      <a:cubicBezTo>
                        <a:pt x="10" y="65"/>
                        <a:pt x="10" y="66"/>
                        <a:pt x="10" y="66"/>
                      </a:cubicBezTo>
                      <a:cubicBezTo>
                        <a:pt x="10" y="66"/>
                        <a:pt x="10" y="66"/>
                        <a:pt x="10" y="67"/>
                      </a:cubicBezTo>
                      <a:cubicBezTo>
                        <a:pt x="13" y="66"/>
                        <a:pt x="17" y="65"/>
                        <a:pt x="22" y="64"/>
                      </a:cubicBezTo>
                      <a:cubicBezTo>
                        <a:pt x="27" y="62"/>
                        <a:pt x="34" y="61"/>
                        <a:pt x="40" y="59"/>
                      </a:cubicBezTo>
                      <a:cubicBezTo>
                        <a:pt x="47" y="58"/>
                        <a:pt x="54" y="59"/>
                        <a:pt x="61" y="60"/>
                      </a:cubicBezTo>
                      <a:cubicBezTo>
                        <a:pt x="61" y="60"/>
                        <a:pt x="61" y="59"/>
                        <a:pt x="61" y="59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61" y="58"/>
                        <a:pt x="61" y="58"/>
                        <a:pt x="61" y="58"/>
                      </a:cubicBezTo>
                      <a:cubicBezTo>
                        <a:pt x="61" y="58"/>
                        <a:pt x="61" y="58"/>
                        <a:pt x="61" y="58"/>
                      </a:cubicBezTo>
                      <a:cubicBezTo>
                        <a:pt x="60" y="56"/>
                        <a:pt x="56" y="47"/>
                        <a:pt x="56" y="44"/>
                      </a:cubicBezTo>
                      <a:cubicBezTo>
                        <a:pt x="56" y="43"/>
                        <a:pt x="57" y="42"/>
                        <a:pt x="58" y="40"/>
                      </a:cubicBezTo>
                      <a:cubicBezTo>
                        <a:pt x="59" y="38"/>
                        <a:pt x="60" y="35"/>
                        <a:pt x="60" y="34"/>
                      </a:cubicBezTo>
                      <a:cubicBezTo>
                        <a:pt x="60" y="31"/>
                        <a:pt x="62" y="30"/>
                        <a:pt x="63" y="28"/>
                      </a:cubicBezTo>
                      <a:cubicBezTo>
                        <a:pt x="63" y="28"/>
                        <a:pt x="64" y="27"/>
                        <a:pt x="64" y="26"/>
                      </a:cubicBezTo>
                      <a:cubicBezTo>
                        <a:pt x="64" y="26"/>
                        <a:pt x="64" y="26"/>
                        <a:pt x="64" y="25"/>
                      </a:cubicBezTo>
                      <a:cubicBezTo>
                        <a:pt x="64" y="25"/>
                        <a:pt x="64" y="25"/>
                        <a:pt x="64" y="25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64" y="24"/>
                        <a:pt x="64" y="23"/>
                        <a:pt x="64" y="23"/>
                      </a:cubicBezTo>
                      <a:cubicBezTo>
                        <a:pt x="64" y="23"/>
                        <a:pt x="64" y="22"/>
                        <a:pt x="64" y="22"/>
                      </a:cubicBezTo>
                      <a:cubicBezTo>
                        <a:pt x="64" y="22"/>
                        <a:pt x="64" y="21"/>
                        <a:pt x="64" y="21"/>
                      </a:cubicBezTo>
                      <a:cubicBezTo>
                        <a:pt x="64" y="20"/>
                        <a:pt x="64" y="20"/>
                        <a:pt x="64" y="20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3" y="18"/>
                        <a:pt x="63" y="18"/>
                        <a:pt x="63" y="17"/>
                      </a:cubicBezTo>
                      <a:cubicBezTo>
                        <a:pt x="63" y="17"/>
                        <a:pt x="63" y="16"/>
                        <a:pt x="63" y="16"/>
                      </a:cubicBezTo>
                      <a:cubicBezTo>
                        <a:pt x="63" y="16"/>
                        <a:pt x="63" y="15"/>
                        <a:pt x="62" y="15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62" y="13"/>
                        <a:pt x="62" y="13"/>
                        <a:pt x="62" y="12"/>
                      </a:cubicBezTo>
                      <a:cubicBezTo>
                        <a:pt x="62" y="12"/>
                        <a:pt x="61" y="12"/>
                        <a:pt x="61" y="11"/>
                      </a:cubicBezTo>
                      <a:cubicBezTo>
                        <a:pt x="61" y="11"/>
                        <a:pt x="61" y="11"/>
                        <a:pt x="61" y="10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61" y="10"/>
                        <a:pt x="61" y="10"/>
                        <a:pt x="60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8" name="Freeform 1383"/>
                <p:cNvSpPr/>
                <p:nvPr/>
              </p:nvSpPr>
              <p:spPr bwMode="auto">
                <a:xfrm>
                  <a:off x="1635" y="2855"/>
                  <a:ext cx="41" cy="65"/>
                </a:xfrm>
                <a:custGeom>
                  <a:avLst/>
                  <a:rect l="l" t="t" r="r" b="b"/>
                  <a:pathLst>
                    <a:path w="43" h="68">
                      <a:moveTo>
                        <a:pt x="32" y="2"/>
                      </a:move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0" y="2"/>
                        <a:pt x="30" y="2"/>
                      </a:cubicBezTo>
                      <a:cubicBezTo>
                        <a:pt x="30" y="2"/>
                        <a:pt x="30" y="2"/>
                        <a:pt x="30" y="2"/>
                      </a:cubicBezTo>
                      <a:cubicBezTo>
                        <a:pt x="30" y="2"/>
                        <a:pt x="29" y="2"/>
                        <a:pt x="29" y="1"/>
                      </a:cubicBezTo>
                      <a:cubicBezTo>
                        <a:pt x="27" y="1"/>
                        <a:pt x="20" y="0"/>
                        <a:pt x="12" y="0"/>
                      </a:cubicBezTo>
                      <a:cubicBezTo>
                        <a:pt x="7" y="0"/>
                        <a:pt x="5" y="0"/>
                        <a:pt x="4" y="1"/>
                      </a:cubicBezTo>
                      <a:cubicBezTo>
                        <a:pt x="4" y="2"/>
                        <a:pt x="5" y="4"/>
                        <a:pt x="5" y="6"/>
                      </a:cubicBezTo>
                      <a:cubicBezTo>
                        <a:pt x="6" y="8"/>
                        <a:pt x="6" y="10"/>
                        <a:pt x="6" y="11"/>
                      </a:cubicBezTo>
                      <a:cubicBezTo>
                        <a:pt x="6" y="11"/>
                        <a:pt x="6" y="12"/>
                        <a:pt x="6" y="12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4"/>
                        <a:pt x="5" y="15"/>
                        <a:pt x="6" y="15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6" y="17"/>
                        <a:pt x="6" y="17"/>
                        <a:pt x="6" y="18"/>
                      </a:cubicBezTo>
                      <a:cubicBezTo>
                        <a:pt x="6" y="18"/>
                        <a:pt x="7" y="19"/>
                        <a:pt x="7" y="19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1"/>
                        <a:pt x="7" y="21"/>
                        <a:pt x="7" y="22"/>
                      </a:cubicBezTo>
                      <a:cubicBezTo>
                        <a:pt x="7" y="22"/>
                        <a:pt x="7" y="23"/>
                        <a:pt x="8" y="23"/>
                      </a:cubicBezTo>
                      <a:cubicBezTo>
                        <a:pt x="8" y="23"/>
                        <a:pt x="8" y="24"/>
                        <a:pt x="8" y="24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6"/>
                        <a:pt x="8" y="26"/>
                        <a:pt x="8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8" y="28"/>
                        <a:pt x="8" y="28"/>
                        <a:pt x="8" y="2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32"/>
                        <a:pt x="7" y="34"/>
                        <a:pt x="6" y="35"/>
                      </a:cubicBezTo>
                      <a:cubicBezTo>
                        <a:pt x="5" y="36"/>
                        <a:pt x="4" y="37"/>
                        <a:pt x="4" y="37"/>
                      </a:cubicBezTo>
                      <a:cubicBezTo>
                        <a:pt x="4" y="40"/>
                        <a:pt x="3" y="43"/>
                        <a:pt x="1" y="46"/>
                      </a:cubicBezTo>
                      <a:cubicBezTo>
                        <a:pt x="1" y="47"/>
                        <a:pt x="0" y="48"/>
                        <a:pt x="0" y="49"/>
                      </a:cubicBezTo>
                      <a:cubicBezTo>
                        <a:pt x="0" y="50"/>
                        <a:pt x="3" y="58"/>
                        <a:pt x="4" y="60"/>
                      </a:cubicBezTo>
                      <a:cubicBezTo>
                        <a:pt x="4" y="60"/>
                        <a:pt x="5" y="61"/>
                        <a:pt x="5" y="61"/>
                      </a:cubicBezTo>
                      <a:cubicBezTo>
                        <a:pt x="5" y="61"/>
                        <a:pt x="5" y="61"/>
                        <a:pt x="5" y="62"/>
                      </a:cubicBezTo>
                      <a:cubicBezTo>
                        <a:pt x="5" y="62"/>
                        <a:pt x="5" y="62"/>
                        <a:pt x="5" y="63"/>
                      </a:cubicBezTo>
                      <a:cubicBezTo>
                        <a:pt x="5" y="63"/>
                        <a:pt x="5" y="63"/>
                        <a:pt x="5" y="63"/>
                      </a:cubicBezTo>
                      <a:cubicBezTo>
                        <a:pt x="5" y="63"/>
                        <a:pt x="5" y="64"/>
                        <a:pt x="5" y="64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7" y="66"/>
                        <a:pt x="9" y="67"/>
                        <a:pt x="10" y="67"/>
                      </a:cubicBezTo>
                      <a:cubicBezTo>
                        <a:pt x="11" y="67"/>
                        <a:pt x="11" y="68"/>
                        <a:pt x="11" y="68"/>
                      </a:cubicBezTo>
                      <a:cubicBezTo>
                        <a:pt x="13" y="68"/>
                        <a:pt x="24" y="63"/>
                        <a:pt x="32" y="59"/>
                      </a:cubicBezTo>
                      <a:cubicBezTo>
                        <a:pt x="34" y="58"/>
                        <a:pt x="37" y="57"/>
                        <a:pt x="39" y="56"/>
                      </a:cubicBezTo>
                      <a:cubicBezTo>
                        <a:pt x="40" y="56"/>
                        <a:pt x="42" y="55"/>
                        <a:pt x="43" y="54"/>
                      </a:cubicBezTo>
                      <a:cubicBezTo>
                        <a:pt x="43" y="54"/>
                        <a:pt x="43" y="54"/>
                        <a:pt x="43" y="54"/>
                      </a:cubicBezTo>
                      <a:cubicBezTo>
                        <a:pt x="43" y="54"/>
                        <a:pt x="42" y="53"/>
                        <a:pt x="42" y="52"/>
                      </a:cubicBezTo>
                      <a:cubicBezTo>
                        <a:pt x="42" y="52"/>
                        <a:pt x="42" y="52"/>
                        <a:pt x="42" y="52"/>
                      </a:cubicBezTo>
                      <a:cubicBezTo>
                        <a:pt x="42" y="51"/>
                        <a:pt x="41" y="50"/>
                        <a:pt x="41" y="49"/>
                      </a:cubicBezTo>
                      <a:cubicBezTo>
                        <a:pt x="41" y="49"/>
                        <a:pt x="41" y="49"/>
                        <a:pt x="41" y="49"/>
                      </a:cubicBezTo>
                      <a:cubicBezTo>
                        <a:pt x="41" y="48"/>
                        <a:pt x="40" y="47"/>
                        <a:pt x="40" y="46"/>
                      </a:cubicBezTo>
                      <a:cubicBezTo>
                        <a:pt x="40" y="46"/>
                        <a:pt x="40" y="45"/>
                        <a:pt x="40" y="45"/>
                      </a:cubicBezTo>
                      <a:cubicBezTo>
                        <a:pt x="40" y="44"/>
                        <a:pt x="40" y="43"/>
                        <a:pt x="40" y="42"/>
                      </a:cubicBezTo>
                      <a:cubicBezTo>
                        <a:pt x="40" y="37"/>
                        <a:pt x="38" y="31"/>
                        <a:pt x="37" y="28"/>
                      </a:cubicBezTo>
                      <a:cubicBezTo>
                        <a:pt x="35" y="24"/>
                        <a:pt x="36" y="19"/>
                        <a:pt x="36" y="13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7" y="7"/>
                        <a:pt x="35" y="6"/>
                        <a:pt x="35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5"/>
                        <a:pt x="34" y="5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3" y="4"/>
                        <a:pt x="33" y="3"/>
                        <a:pt x="33" y="3"/>
                      </a:cubicBezTo>
                      <a:cubicBezTo>
                        <a:pt x="33" y="3"/>
                        <a:pt x="32" y="2"/>
                        <a:pt x="32" y="2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2"/>
                        <a:pt x="32" y="2"/>
                        <a:pt x="3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69" name="Freeform 1384"/>
                <p:cNvSpPr/>
                <p:nvPr/>
              </p:nvSpPr>
              <p:spPr bwMode="auto">
                <a:xfrm>
                  <a:off x="1666" y="2857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0" name="Freeform 1385"/>
                <p:cNvSpPr/>
                <p:nvPr/>
              </p:nvSpPr>
              <p:spPr bwMode="auto">
                <a:xfrm>
                  <a:off x="1673" y="2899"/>
                  <a:ext cx="1" cy="3"/>
                </a:xfrm>
                <a:custGeom>
                  <a:avLst/>
                  <a:rect l="l" t="t" r="r" b="b"/>
                  <a:pathLst>
                    <a:path w="1" h="3">
                      <a:moveTo>
                        <a:pt x="0" y="0"/>
                      </a:move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1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1" name="Freeform 1386"/>
                <p:cNvSpPr/>
                <p:nvPr/>
              </p:nvSpPr>
              <p:spPr bwMode="auto">
                <a:xfrm>
                  <a:off x="1668" y="286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2" name="Freeform 1387"/>
                <p:cNvSpPr/>
                <p:nvPr/>
              </p:nvSpPr>
              <p:spPr bwMode="auto">
                <a:xfrm>
                  <a:off x="1667" y="2860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3" name="Freeform 1388"/>
                <p:cNvSpPr/>
                <p:nvPr/>
              </p:nvSpPr>
              <p:spPr bwMode="auto">
                <a:xfrm>
                  <a:off x="1674" y="2902"/>
                  <a:ext cx="1" cy="3"/>
                </a:xfrm>
                <a:custGeom>
                  <a:avLst/>
                  <a:rect l="l" t="t" r="r" b="b"/>
                  <a:pathLst>
                    <a:path w="1" h="3">
                      <a:moveTo>
                        <a:pt x="0" y="0"/>
                      </a:move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1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4" name="Freeform 1389"/>
                <p:cNvSpPr/>
                <p:nvPr/>
              </p:nvSpPr>
              <p:spPr bwMode="auto">
                <a:xfrm>
                  <a:off x="1675" y="2905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5" name="Freeform 1390"/>
                <p:cNvSpPr/>
                <p:nvPr/>
              </p:nvSpPr>
              <p:spPr bwMode="auto">
                <a:xfrm>
                  <a:off x="1667" y="2859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6" name="Freeform 1391"/>
                <p:cNvSpPr/>
                <p:nvPr/>
              </p:nvSpPr>
              <p:spPr bwMode="auto">
                <a:xfrm>
                  <a:off x="1673" y="2895"/>
                  <a:ext cx="0" cy="3"/>
                </a:xfrm>
                <a:custGeom>
                  <a:avLst/>
                  <a:rect l="l" t="t" r="r" b="b"/>
                  <a:pathLst>
                    <a:path w="0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7" name="Freeform 1392"/>
                <p:cNvSpPr/>
                <p:nvPr/>
              </p:nvSpPr>
              <p:spPr bwMode="auto">
                <a:xfrm>
                  <a:off x="1641" y="287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8" name="Freeform 1393"/>
                <p:cNvSpPr/>
                <p:nvPr/>
              </p:nvSpPr>
              <p:spPr bwMode="auto">
                <a:xfrm>
                  <a:off x="1643" y="287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79" name="Freeform 1394"/>
                <p:cNvSpPr/>
                <p:nvPr/>
              </p:nvSpPr>
              <p:spPr bwMode="auto">
                <a:xfrm>
                  <a:off x="1643" y="288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0" name="Freeform 1395"/>
                <p:cNvSpPr/>
                <p:nvPr/>
              </p:nvSpPr>
              <p:spPr bwMode="auto">
                <a:xfrm>
                  <a:off x="1642" y="287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1" name="Freeform 1396"/>
                <p:cNvSpPr/>
                <p:nvPr/>
              </p:nvSpPr>
              <p:spPr bwMode="auto">
                <a:xfrm>
                  <a:off x="1640" y="291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2" name="Freeform 1397"/>
                <p:cNvSpPr/>
                <p:nvPr/>
              </p:nvSpPr>
              <p:spPr bwMode="auto">
                <a:xfrm>
                  <a:off x="1640" y="291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3" name="Freeform 1398"/>
                <p:cNvSpPr/>
                <p:nvPr/>
              </p:nvSpPr>
              <p:spPr bwMode="auto">
                <a:xfrm>
                  <a:off x="1643" y="288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4" name="Freeform 1399"/>
                <p:cNvSpPr/>
                <p:nvPr/>
              </p:nvSpPr>
              <p:spPr bwMode="auto">
                <a:xfrm>
                  <a:off x="1640" y="286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5" name="Freeform 1400"/>
                <p:cNvSpPr/>
                <p:nvPr/>
              </p:nvSpPr>
              <p:spPr bwMode="auto">
                <a:xfrm>
                  <a:off x="1640" y="291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6" name="Freeform 1401"/>
                <p:cNvSpPr/>
                <p:nvPr/>
              </p:nvSpPr>
              <p:spPr bwMode="auto">
                <a:xfrm>
                  <a:off x="1642" y="287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7" name="Freeform 1402"/>
                <p:cNvSpPr/>
                <p:nvPr/>
              </p:nvSpPr>
              <p:spPr bwMode="auto">
                <a:xfrm>
                  <a:off x="1507" y="2837"/>
                  <a:ext cx="76" cy="56"/>
                </a:xfrm>
                <a:custGeom>
                  <a:avLst/>
                  <a:rect l="l" t="t" r="r" b="b"/>
                  <a:pathLst>
                    <a:path w="79" h="59">
                      <a:moveTo>
                        <a:pt x="54" y="45"/>
                      </a:moveTo>
                      <a:cubicBezTo>
                        <a:pt x="54" y="45"/>
                        <a:pt x="54" y="45"/>
                        <a:pt x="54" y="45"/>
                      </a:cubicBezTo>
                      <a:cubicBezTo>
                        <a:pt x="54" y="45"/>
                        <a:pt x="55" y="45"/>
                        <a:pt x="56" y="45"/>
                      </a:cubicBezTo>
                      <a:cubicBezTo>
                        <a:pt x="56" y="45"/>
                        <a:pt x="56" y="45"/>
                        <a:pt x="56" y="45"/>
                      </a:cubicBezTo>
                      <a:cubicBezTo>
                        <a:pt x="56" y="45"/>
                        <a:pt x="57" y="45"/>
                        <a:pt x="57" y="45"/>
                      </a:cubicBezTo>
                      <a:cubicBezTo>
                        <a:pt x="57" y="45"/>
                        <a:pt x="57" y="45"/>
                        <a:pt x="57" y="45"/>
                      </a:cubicBezTo>
                      <a:cubicBezTo>
                        <a:pt x="58" y="45"/>
                        <a:pt x="58" y="45"/>
                        <a:pt x="58" y="45"/>
                      </a:cubicBezTo>
                      <a:cubicBezTo>
                        <a:pt x="59" y="45"/>
                        <a:pt x="60" y="45"/>
                        <a:pt x="61" y="46"/>
                      </a:cubicBezTo>
                      <a:cubicBezTo>
                        <a:pt x="62" y="48"/>
                        <a:pt x="64" y="53"/>
                        <a:pt x="64" y="56"/>
                      </a:cubicBezTo>
                      <a:cubicBezTo>
                        <a:pt x="63" y="57"/>
                        <a:pt x="64" y="58"/>
                        <a:pt x="64" y="58"/>
                      </a:cubicBezTo>
                      <a:cubicBezTo>
                        <a:pt x="65" y="59"/>
                        <a:pt x="65" y="59"/>
                        <a:pt x="65" y="59"/>
                      </a:cubicBezTo>
                      <a:cubicBezTo>
                        <a:pt x="67" y="57"/>
                        <a:pt x="68" y="55"/>
                        <a:pt x="70" y="54"/>
                      </a:cubicBezTo>
                      <a:cubicBezTo>
                        <a:pt x="70" y="54"/>
                        <a:pt x="70" y="54"/>
                        <a:pt x="71" y="54"/>
                      </a:cubicBezTo>
                      <a:cubicBezTo>
                        <a:pt x="71" y="54"/>
                        <a:pt x="71" y="54"/>
                        <a:pt x="72" y="54"/>
                      </a:cubicBezTo>
                      <a:cubicBezTo>
                        <a:pt x="72" y="54"/>
                        <a:pt x="72" y="54"/>
                        <a:pt x="72" y="54"/>
                      </a:cubicBezTo>
                      <a:cubicBezTo>
                        <a:pt x="72" y="54"/>
                        <a:pt x="72" y="54"/>
                        <a:pt x="72" y="54"/>
                      </a:cubicBezTo>
                      <a:cubicBezTo>
                        <a:pt x="72" y="54"/>
                        <a:pt x="72" y="54"/>
                        <a:pt x="72" y="54"/>
                      </a:cubicBezTo>
                      <a:cubicBezTo>
                        <a:pt x="73" y="55"/>
                        <a:pt x="73" y="55"/>
                        <a:pt x="73" y="55"/>
                      </a:cubicBezTo>
                      <a:cubicBezTo>
                        <a:pt x="73" y="55"/>
                        <a:pt x="73" y="55"/>
                        <a:pt x="73" y="55"/>
                      </a:cubicBezTo>
                      <a:cubicBezTo>
                        <a:pt x="73" y="55"/>
                        <a:pt x="73" y="55"/>
                        <a:pt x="73" y="56"/>
                      </a:cubicBezTo>
                      <a:cubicBezTo>
                        <a:pt x="73" y="55"/>
                        <a:pt x="74" y="55"/>
                        <a:pt x="74" y="55"/>
                      </a:cubicBezTo>
                      <a:cubicBezTo>
                        <a:pt x="74" y="54"/>
                        <a:pt x="75" y="54"/>
                        <a:pt x="75" y="54"/>
                      </a:cubicBezTo>
                      <a:cubicBezTo>
                        <a:pt x="75" y="54"/>
                        <a:pt x="75" y="54"/>
                        <a:pt x="75" y="54"/>
                      </a:cubicBezTo>
                      <a:cubicBezTo>
                        <a:pt x="75" y="54"/>
                        <a:pt x="75" y="53"/>
                        <a:pt x="74" y="53"/>
                      </a:cubicBezTo>
                      <a:cubicBezTo>
                        <a:pt x="74" y="51"/>
                        <a:pt x="73" y="49"/>
                        <a:pt x="74" y="47"/>
                      </a:cubicBezTo>
                      <a:cubicBezTo>
                        <a:pt x="75" y="45"/>
                        <a:pt x="76" y="45"/>
                        <a:pt x="77" y="45"/>
                      </a:cubicBezTo>
                      <a:cubicBezTo>
                        <a:pt x="78" y="45"/>
                        <a:pt x="78" y="45"/>
                        <a:pt x="79" y="46"/>
                      </a:cubicBezTo>
                      <a:cubicBezTo>
                        <a:pt x="79" y="46"/>
                        <a:pt x="79" y="46"/>
                        <a:pt x="79" y="46"/>
                      </a:cubicBezTo>
                      <a:cubicBezTo>
                        <a:pt x="79" y="45"/>
                        <a:pt x="79" y="45"/>
                        <a:pt x="78" y="44"/>
                      </a:cubicBezTo>
                      <a:cubicBezTo>
                        <a:pt x="77" y="43"/>
                        <a:pt x="77" y="41"/>
                        <a:pt x="77" y="40"/>
                      </a:cubicBezTo>
                      <a:cubicBezTo>
                        <a:pt x="77" y="39"/>
                        <a:pt x="77" y="38"/>
                        <a:pt x="76" y="37"/>
                      </a:cubicBezTo>
                      <a:cubicBezTo>
                        <a:pt x="76" y="37"/>
                        <a:pt x="75" y="36"/>
                        <a:pt x="75" y="36"/>
                      </a:cubicBezTo>
                      <a:cubicBezTo>
                        <a:pt x="75" y="36"/>
                        <a:pt x="75" y="36"/>
                        <a:pt x="75" y="36"/>
                      </a:cubicBezTo>
                      <a:cubicBezTo>
                        <a:pt x="75" y="36"/>
                        <a:pt x="74" y="35"/>
                        <a:pt x="74" y="35"/>
                      </a:cubicBezTo>
                      <a:cubicBezTo>
                        <a:pt x="74" y="35"/>
                        <a:pt x="74" y="35"/>
                        <a:pt x="74" y="35"/>
                      </a:cubicBezTo>
                      <a:cubicBezTo>
                        <a:pt x="74" y="34"/>
                        <a:pt x="74" y="34"/>
                        <a:pt x="74" y="34"/>
                      </a:cubicBezTo>
                      <a:cubicBezTo>
                        <a:pt x="74" y="34"/>
                        <a:pt x="74" y="34"/>
                        <a:pt x="74" y="33"/>
                      </a:cubicBezTo>
                      <a:cubicBezTo>
                        <a:pt x="74" y="33"/>
                        <a:pt x="74" y="33"/>
                        <a:pt x="74" y="33"/>
                      </a:cubicBezTo>
                      <a:cubicBezTo>
                        <a:pt x="74" y="32"/>
                        <a:pt x="74" y="32"/>
                        <a:pt x="74" y="32"/>
                      </a:cubicBezTo>
                      <a:cubicBezTo>
                        <a:pt x="74" y="32"/>
                        <a:pt x="74" y="31"/>
                        <a:pt x="74" y="31"/>
                      </a:cubicBezTo>
                      <a:cubicBezTo>
                        <a:pt x="74" y="31"/>
                        <a:pt x="74" y="31"/>
                        <a:pt x="74" y="31"/>
                      </a:cubicBezTo>
                      <a:cubicBezTo>
                        <a:pt x="74" y="30"/>
                        <a:pt x="74" y="30"/>
                        <a:pt x="74" y="30"/>
                      </a:cubicBezTo>
                      <a:cubicBezTo>
                        <a:pt x="74" y="29"/>
                        <a:pt x="74" y="29"/>
                        <a:pt x="74" y="29"/>
                      </a:cubicBezTo>
                      <a:cubicBezTo>
                        <a:pt x="74" y="29"/>
                        <a:pt x="74" y="28"/>
                        <a:pt x="74" y="28"/>
                      </a:cubicBezTo>
                      <a:cubicBezTo>
                        <a:pt x="75" y="28"/>
                        <a:pt x="75" y="28"/>
                        <a:pt x="75" y="27"/>
                      </a:cubicBezTo>
                      <a:cubicBezTo>
                        <a:pt x="75" y="27"/>
                        <a:pt x="75" y="27"/>
                        <a:pt x="75" y="27"/>
                      </a:cubicBezTo>
                      <a:cubicBezTo>
                        <a:pt x="74" y="27"/>
                        <a:pt x="74" y="26"/>
                        <a:pt x="74" y="26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3" y="24"/>
                        <a:pt x="73" y="23"/>
                        <a:pt x="73" y="22"/>
                      </a:cubicBezTo>
                      <a:cubicBezTo>
                        <a:pt x="73" y="21"/>
                        <a:pt x="72" y="21"/>
                        <a:pt x="72" y="20"/>
                      </a:cubicBezTo>
                      <a:cubicBezTo>
                        <a:pt x="71" y="20"/>
                        <a:pt x="69" y="19"/>
                        <a:pt x="69" y="17"/>
                      </a:cubicBezTo>
                      <a:cubicBezTo>
                        <a:pt x="69" y="16"/>
                        <a:pt x="69" y="15"/>
                        <a:pt x="70" y="14"/>
                      </a:cubicBezTo>
                      <a:cubicBezTo>
                        <a:pt x="69" y="12"/>
                        <a:pt x="67" y="11"/>
                        <a:pt x="67" y="9"/>
                      </a:cubicBezTo>
                      <a:cubicBezTo>
                        <a:pt x="67" y="8"/>
                        <a:pt x="65" y="4"/>
                        <a:pt x="64" y="3"/>
                      </a:cubicBezTo>
                      <a:cubicBezTo>
                        <a:pt x="64" y="3"/>
                        <a:pt x="63" y="4"/>
                        <a:pt x="62" y="5"/>
                      </a:cubicBezTo>
                      <a:cubicBezTo>
                        <a:pt x="60" y="7"/>
                        <a:pt x="58" y="8"/>
                        <a:pt x="56" y="8"/>
                      </a:cubicBezTo>
                      <a:cubicBezTo>
                        <a:pt x="55" y="8"/>
                        <a:pt x="54" y="8"/>
                        <a:pt x="53" y="7"/>
                      </a:cubicBezTo>
                      <a:cubicBezTo>
                        <a:pt x="52" y="7"/>
                        <a:pt x="51" y="6"/>
                        <a:pt x="51" y="6"/>
                      </a:cubicBezTo>
                      <a:cubicBezTo>
                        <a:pt x="50" y="8"/>
                        <a:pt x="48" y="9"/>
                        <a:pt x="47" y="9"/>
                      </a:cubicBezTo>
                      <a:cubicBezTo>
                        <a:pt x="46" y="9"/>
                        <a:pt x="46" y="8"/>
                        <a:pt x="45" y="8"/>
                      </a:cubicBezTo>
                      <a:cubicBezTo>
                        <a:pt x="45" y="8"/>
                        <a:pt x="44" y="8"/>
                        <a:pt x="44" y="8"/>
                      </a:cubicBezTo>
                      <a:cubicBezTo>
                        <a:pt x="43" y="9"/>
                        <a:pt x="42" y="9"/>
                        <a:pt x="41" y="9"/>
                      </a:cubicBezTo>
                      <a:cubicBezTo>
                        <a:pt x="41" y="9"/>
                        <a:pt x="41" y="9"/>
                        <a:pt x="40" y="9"/>
                      </a:cubicBezTo>
                      <a:cubicBezTo>
                        <a:pt x="40" y="9"/>
                        <a:pt x="40" y="9"/>
                        <a:pt x="40" y="9"/>
                      </a:cubicBezTo>
                      <a:cubicBezTo>
                        <a:pt x="40" y="9"/>
                        <a:pt x="40" y="9"/>
                        <a:pt x="40" y="9"/>
                      </a:cubicBezTo>
                      <a:cubicBezTo>
                        <a:pt x="40" y="9"/>
                        <a:pt x="40" y="9"/>
                        <a:pt x="39" y="9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39" y="8"/>
                        <a:pt x="39" y="8"/>
                        <a:pt x="38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8" y="7"/>
                        <a:pt x="38" y="6"/>
                        <a:pt x="38" y="6"/>
                      </a:cubicBez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38" y="6"/>
                        <a:pt x="38" y="6"/>
                        <a:pt x="38" y="5"/>
                      </a:cubicBezTo>
                      <a:cubicBezTo>
                        <a:pt x="37" y="5"/>
                        <a:pt x="37" y="5"/>
                        <a:pt x="37" y="5"/>
                      </a:cubicBezTo>
                      <a:cubicBezTo>
                        <a:pt x="37" y="5"/>
                        <a:pt x="37" y="5"/>
                        <a:pt x="37" y="5"/>
                      </a:cubicBezTo>
                      <a:cubicBezTo>
                        <a:pt x="37" y="5"/>
                        <a:pt x="37" y="4"/>
                        <a:pt x="37" y="4"/>
                      </a:cubicBezTo>
                      <a:cubicBezTo>
                        <a:pt x="37" y="4"/>
                        <a:pt x="37" y="5"/>
                        <a:pt x="37" y="5"/>
                      </a:cubicBezTo>
                      <a:cubicBezTo>
                        <a:pt x="37" y="5"/>
                        <a:pt x="36" y="5"/>
                        <a:pt x="36" y="5"/>
                      </a:cubicBezTo>
                      <a:cubicBezTo>
                        <a:pt x="36" y="5"/>
                        <a:pt x="35" y="5"/>
                        <a:pt x="35" y="5"/>
                      </a:cubicBezTo>
                      <a:cubicBezTo>
                        <a:pt x="35" y="5"/>
                        <a:pt x="34" y="5"/>
                        <a:pt x="34" y="5"/>
                      </a:cubicBezTo>
                      <a:cubicBezTo>
                        <a:pt x="34" y="5"/>
                        <a:pt x="33" y="5"/>
                        <a:pt x="33" y="5"/>
                      </a:cubicBezTo>
                      <a:cubicBezTo>
                        <a:pt x="33" y="5"/>
                        <a:pt x="32" y="5"/>
                        <a:pt x="32" y="5"/>
                      </a:cubicBezTo>
                      <a:cubicBezTo>
                        <a:pt x="32" y="5"/>
                        <a:pt x="31" y="5"/>
                        <a:pt x="31" y="5"/>
                      </a:cubicBezTo>
                      <a:cubicBezTo>
                        <a:pt x="28" y="5"/>
                        <a:pt x="21" y="5"/>
                        <a:pt x="20" y="2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2"/>
                        <a:pt x="19" y="1"/>
                        <a:pt x="18" y="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1"/>
                        <a:pt x="18" y="1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1"/>
                        <a:pt x="16" y="1"/>
                        <a:pt x="16" y="1"/>
                      </a:cubicBezTo>
                      <a:cubicBezTo>
                        <a:pt x="16" y="1"/>
                        <a:pt x="16" y="0"/>
                        <a:pt x="15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4" y="2"/>
                        <a:pt x="14" y="3"/>
                        <a:pt x="14" y="3"/>
                      </a:cubicBezTo>
                      <a:cubicBezTo>
                        <a:pt x="14" y="3"/>
                        <a:pt x="14" y="3"/>
                        <a:pt x="14" y="4"/>
                      </a:cubicBezTo>
                      <a:cubicBezTo>
                        <a:pt x="14" y="4"/>
                        <a:pt x="13" y="4"/>
                        <a:pt x="13" y="4"/>
                      </a:cubicBezTo>
                      <a:cubicBezTo>
                        <a:pt x="13" y="4"/>
                        <a:pt x="13" y="5"/>
                        <a:pt x="12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6"/>
                        <a:pt x="13" y="6"/>
                        <a:pt x="13" y="6"/>
                      </a:cubicBezTo>
                      <a:cubicBezTo>
                        <a:pt x="13" y="7"/>
                        <a:pt x="14" y="8"/>
                        <a:pt x="14" y="8"/>
                      </a:cubicBezTo>
                      <a:cubicBezTo>
                        <a:pt x="14" y="11"/>
                        <a:pt x="9" y="13"/>
                        <a:pt x="7" y="12"/>
                      </a:cubicBezTo>
                      <a:cubicBezTo>
                        <a:pt x="7" y="12"/>
                        <a:pt x="6" y="12"/>
                        <a:pt x="5" y="13"/>
                      </a:cubicBezTo>
                      <a:cubicBezTo>
                        <a:pt x="4" y="14"/>
                        <a:pt x="3" y="15"/>
                        <a:pt x="2" y="16"/>
                      </a:cubicBezTo>
                      <a:cubicBezTo>
                        <a:pt x="2" y="16"/>
                        <a:pt x="2" y="16"/>
                        <a:pt x="1" y="16"/>
                      </a:cubicBezTo>
                      <a:cubicBezTo>
                        <a:pt x="1" y="16"/>
                        <a:pt x="1" y="16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8"/>
                        <a:pt x="2" y="19"/>
                        <a:pt x="3" y="20"/>
                      </a:cubicBezTo>
                      <a:cubicBezTo>
                        <a:pt x="4" y="22"/>
                        <a:pt x="4" y="24"/>
                        <a:pt x="6" y="25"/>
                      </a:cubicBezTo>
                      <a:cubicBezTo>
                        <a:pt x="11" y="28"/>
                        <a:pt x="15" y="32"/>
                        <a:pt x="19" y="37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19" y="37"/>
                        <a:pt x="20" y="36"/>
                        <a:pt x="20" y="36"/>
                      </a:cubicBezTo>
                      <a:cubicBezTo>
                        <a:pt x="20" y="36"/>
                        <a:pt x="20" y="36"/>
                        <a:pt x="21" y="36"/>
                      </a:cubicBezTo>
                      <a:cubicBezTo>
                        <a:pt x="21" y="35"/>
                        <a:pt x="21" y="35"/>
                        <a:pt x="21" y="35"/>
                      </a:cubicBezTo>
                      <a:cubicBezTo>
                        <a:pt x="21" y="35"/>
                        <a:pt x="22" y="35"/>
                        <a:pt x="22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3"/>
                        <a:pt x="23" y="33"/>
                        <a:pt x="23" y="32"/>
                      </a:cubicBezTo>
                      <a:cubicBezTo>
                        <a:pt x="23" y="32"/>
                        <a:pt x="23" y="32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0"/>
                        <a:pt x="25" y="28"/>
                        <a:pt x="27" y="28"/>
                      </a:cubicBezTo>
                      <a:cubicBezTo>
                        <a:pt x="28" y="28"/>
                        <a:pt x="29" y="29"/>
                        <a:pt x="30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2" y="29"/>
                        <a:pt x="34" y="29"/>
                        <a:pt x="35" y="28"/>
                      </a:cubicBezTo>
                      <a:cubicBezTo>
                        <a:pt x="37" y="28"/>
                        <a:pt x="38" y="27"/>
                        <a:pt x="39" y="27"/>
                      </a:cubicBezTo>
                      <a:cubicBezTo>
                        <a:pt x="43" y="27"/>
                        <a:pt x="50" y="37"/>
                        <a:pt x="50" y="40"/>
                      </a:cubicBezTo>
                      <a:cubicBezTo>
                        <a:pt x="50" y="41"/>
                        <a:pt x="50" y="41"/>
                        <a:pt x="50" y="42"/>
                      </a:cubicBezTo>
                      <a:cubicBezTo>
                        <a:pt x="50" y="42"/>
                        <a:pt x="50" y="42"/>
                        <a:pt x="50" y="42"/>
                      </a:cubicBezTo>
                      <a:cubicBezTo>
                        <a:pt x="51" y="43"/>
                        <a:pt x="51" y="43"/>
                        <a:pt x="51" y="43"/>
                      </a:cubicBezTo>
                      <a:cubicBezTo>
                        <a:pt x="51" y="43"/>
                        <a:pt x="51" y="44"/>
                        <a:pt x="51" y="44"/>
                      </a:cubicBezTo>
                      <a:cubicBezTo>
                        <a:pt x="51" y="44"/>
                        <a:pt x="51" y="44"/>
                        <a:pt x="51" y="45"/>
                      </a:cubicBezTo>
                      <a:cubicBezTo>
                        <a:pt x="51" y="45"/>
                        <a:pt x="51" y="45"/>
                        <a:pt x="51" y="45"/>
                      </a:cubicBezTo>
                      <a:cubicBezTo>
                        <a:pt x="51" y="45"/>
                        <a:pt x="51" y="45"/>
                        <a:pt x="51" y="46"/>
                      </a:cubicBezTo>
                      <a:cubicBezTo>
                        <a:pt x="51" y="46"/>
                        <a:pt x="51" y="46"/>
                        <a:pt x="51" y="46"/>
                      </a:cubicBezTo>
                      <a:cubicBezTo>
                        <a:pt x="52" y="45"/>
                        <a:pt x="53" y="45"/>
                        <a:pt x="54" y="4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8" name="Freeform 1403"/>
                <p:cNvSpPr/>
                <p:nvPr/>
              </p:nvSpPr>
              <p:spPr bwMode="auto">
                <a:xfrm>
                  <a:off x="1524" y="2838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89" name="Freeform 1404"/>
                <p:cNvSpPr/>
                <p:nvPr/>
              </p:nvSpPr>
              <p:spPr bwMode="auto">
                <a:xfrm>
                  <a:off x="1521" y="2837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0" name="Freeform 1405"/>
                <p:cNvSpPr/>
                <p:nvPr/>
              </p:nvSpPr>
              <p:spPr bwMode="auto">
                <a:xfrm>
                  <a:off x="1538" y="284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1" name="Freeform 1406"/>
                <p:cNvSpPr/>
                <p:nvPr/>
              </p:nvSpPr>
              <p:spPr bwMode="auto">
                <a:xfrm>
                  <a:off x="1540" y="284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2" name="Freeform 1407"/>
                <p:cNvSpPr/>
                <p:nvPr/>
              </p:nvSpPr>
              <p:spPr bwMode="auto">
                <a:xfrm>
                  <a:off x="1522" y="283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3" name="Freeform 1408"/>
                <p:cNvSpPr/>
                <p:nvPr/>
              </p:nvSpPr>
              <p:spPr bwMode="auto">
                <a:xfrm>
                  <a:off x="1541" y="284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4" name="Freeform 1409"/>
                <p:cNvSpPr/>
                <p:nvPr/>
              </p:nvSpPr>
              <p:spPr bwMode="auto">
                <a:xfrm>
                  <a:off x="1523" y="283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5" name="Freeform 1410"/>
                <p:cNvSpPr/>
                <p:nvPr/>
              </p:nvSpPr>
              <p:spPr bwMode="auto">
                <a:xfrm>
                  <a:off x="1507" y="285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6" name="Freeform 1411"/>
                <p:cNvSpPr/>
                <p:nvPr/>
              </p:nvSpPr>
              <p:spPr bwMode="auto">
                <a:xfrm>
                  <a:off x="1520" y="283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7" name="Freeform 1412"/>
                <p:cNvSpPr/>
                <p:nvPr/>
              </p:nvSpPr>
              <p:spPr bwMode="auto">
                <a:xfrm>
                  <a:off x="1519" y="284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8" name="Oval 1413"/>
                <p:cNvSpPr>
                  <a:spLocks noChangeArrowheads="1"/>
                </p:cNvSpPr>
                <p:nvPr/>
              </p:nvSpPr>
              <p:spPr bwMode="auto">
                <a:xfrm>
                  <a:off x="1519" y="2842"/>
                  <a:ext cx="1" cy="1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099" name="Freeform 1414"/>
                <p:cNvSpPr/>
                <p:nvPr/>
              </p:nvSpPr>
              <p:spPr bwMode="auto">
                <a:xfrm>
                  <a:off x="1521" y="283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0" name="Freeform 1415"/>
                <p:cNvSpPr/>
                <p:nvPr/>
              </p:nvSpPr>
              <p:spPr bwMode="auto">
                <a:xfrm>
                  <a:off x="1578" y="287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1" name="Freeform 1416"/>
                <p:cNvSpPr/>
                <p:nvPr/>
              </p:nvSpPr>
              <p:spPr bwMode="auto">
                <a:xfrm>
                  <a:off x="1578" y="286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2" name="Freeform 1417"/>
                <p:cNvSpPr/>
                <p:nvPr/>
              </p:nvSpPr>
              <p:spPr bwMode="auto">
                <a:xfrm>
                  <a:off x="1578" y="286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3" name="Freeform 1418"/>
                <p:cNvSpPr/>
                <p:nvPr/>
              </p:nvSpPr>
              <p:spPr bwMode="auto">
                <a:xfrm>
                  <a:off x="1578" y="286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4" name="Freeform 1419"/>
                <p:cNvSpPr/>
                <p:nvPr/>
              </p:nvSpPr>
              <p:spPr bwMode="auto">
                <a:xfrm>
                  <a:off x="1578" y="2869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5" name="Freeform 1420"/>
                <p:cNvSpPr/>
                <p:nvPr/>
              </p:nvSpPr>
              <p:spPr bwMode="auto">
                <a:xfrm>
                  <a:off x="1578" y="286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6" name="Freeform 1421"/>
                <p:cNvSpPr/>
                <p:nvPr/>
              </p:nvSpPr>
              <p:spPr bwMode="auto">
                <a:xfrm>
                  <a:off x="1579" y="287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7" name="Freeform 1422"/>
                <p:cNvSpPr/>
                <p:nvPr/>
              </p:nvSpPr>
              <p:spPr bwMode="auto">
                <a:xfrm>
                  <a:off x="1577" y="2889"/>
                  <a:ext cx="2" cy="2"/>
                </a:xfrm>
                <a:custGeom>
                  <a:avLst/>
                  <a:rect l="l" t="t" r="r" b="b"/>
                  <a:pathLst>
                    <a:path w="2" h="2">
                      <a:moveTo>
                        <a:pt x="1" y="1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8" name="Freeform 1423"/>
                <p:cNvSpPr/>
                <p:nvPr/>
              </p:nvSpPr>
              <p:spPr bwMode="auto">
                <a:xfrm>
                  <a:off x="1545" y="2884"/>
                  <a:ext cx="41" cy="39"/>
                </a:xfrm>
                <a:custGeom>
                  <a:avLst/>
                  <a:rect l="l" t="t" r="r" b="b"/>
                  <a:pathLst>
                    <a:path w="43" h="41">
                      <a:moveTo>
                        <a:pt x="30" y="10"/>
                      </a:moveTo>
                      <a:cubicBezTo>
                        <a:pt x="30" y="10"/>
                        <a:pt x="29" y="11"/>
                        <a:pt x="29" y="12"/>
                      </a:cubicBezTo>
                      <a:cubicBezTo>
                        <a:pt x="28" y="13"/>
                        <a:pt x="27" y="14"/>
                        <a:pt x="25" y="14"/>
                      </a:cubicBezTo>
                      <a:cubicBezTo>
                        <a:pt x="24" y="14"/>
                        <a:pt x="22" y="13"/>
                        <a:pt x="21" y="12"/>
                      </a:cubicBezTo>
                      <a:cubicBezTo>
                        <a:pt x="20" y="11"/>
                        <a:pt x="19" y="9"/>
                        <a:pt x="20" y="7"/>
                      </a:cubicBezTo>
                      <a:cubicBezTo>
                        <a:pt x="20" y="4"/>
                        <a:pt x="19" y="1"/>
                        <a:pt x="18" y="0"/>
                      </a:cubicBezTo>
                      <a:cubicBezTo>
                        <a:pt x="18" y="0"/>
                        <a:pt x="17" y="0"/>
                        <a:pt x="17" y="0"/>
                      </a:cubicBezTo>
                      <a:cubicBezTo>
                        <a:pt x="17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2" y="1"/>
                        <a:pt x="12" y="1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2" y="4"/>
                        <a:pt x="11" y="4"/>
                        <a:pt x="11" y="4"/>
                      </a:cubicBezTo>
                      <a:cubicBezTo>
                        <a:pt x="11" y="4"/>
                        <a:pt x="11" y="5"/>
                        <a:pt x="11" y="5"/>
                      </a:cubicBezTo>
                      <a:cubicBezTo>
                        <a:pt x="11" y="7"/>
                        <a:pt x="9" y="8"/>
                        <a:pt x="7" y="10"/>
                      </a:cubicBezTo>
                      <a:cubicBezTo>
                        <a:pt x="6" y="11"/>
                        <a:pt x="5" y="11"/>
                        <a:pt x="4" y="12"/>
                      </a:cubicBezTo>
                      <a:cubicBezTo>
                        <a:pt x="3" y="13"/>
                        <a:pt x="2" y="13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5"/>
                        <a:pt x="0" y="15"/>
                        <a:pt x="0" y="15"/>
                      </a:cubicBezTo>
                      <a:cubicBezTo>
                        <a:pt x="5" y="18"/>
                        <a:pt x="9" y="21"/>
                        <a:pt x="13" y="24"/>
                      </a:cubicBezTo>
                      <a:cubicBezTo>
                        <a:pt x="22" y="31"/>
                        <a:pt x="34" y="38"/>
                        <a:pt x="39" y="40"/>
                      </a:cubicBezTo>
                      <a:cubicBezTo>
                        <a:pt x="39" y="40"/>
                        <a:pt x="40" y="40"/>
                        <a:pt x="40" y="41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0"/>
                        <a:pt x="40" y="40"/>
                        <a:pt x="40" y="39"/>
                      </a:cubicBezTo>
                      <a:cubicBezTo>
                        <a:pt x="40" y="39"/>
                        <a:pt x="40" y="39"/>
                        <a:pt x="40" y="38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41" y="37"/>
                        <a:pt x="41" y="36"/>
                        <a:pt x="41" y="36"/>
                      </a:cubicBezTo>
                      <a:cubicBezTo>
                        <a:pt x="41" y="36"/>
                        <a:pt x="41" y="36"/>
                        <a:pt x="42" y="35"/>
                      </a:cubicBezTo>
                      <a:cubicBezTo>
                        <a:pt x="42" y="34"/>
                        <a:pt x="42" y="33"/>
                        <a:pt x="43" y="32"/>
                      </a:cubicBezTo>
                      <a:cubicBezTo>
                        <a:pt x="43" y="30"/>
                        <a:pt x="39" y="28"/>
                        <a:pt x="37" y="27"/>
                      </a:cubicBezTo>
                      <a:cubicBezTo>
                        <a:pt x="36" y="26"/>
                        <a:pt x="35" y="26"/>
                        <a:pt x="35" y="25"/>
                      </a:cubicBezTo>
                      <a:cubicBezTo>
                        <a:pt x="34" y="25"/>
                        <a:pt x="33" y="24"/>
                        <a:pt x="32" y="24"/>
                      </a:cubicBezTo>
                      <a:cubicBezTo>
                        <a:pt x="31" y="23"/>
                        <a:pt x="30" y="23"/>
                        <a:pt x="30" y="22"/>
                      </a:cubicBezTo>
                      <a:cubicBezTo>
                        <a:pt x="30" y="22"/>
                        <a:pt x="30" y="22"/>
                        <a:pt x="30" y="21"/>
                      </a:cubicBezTo>
                      <a:cubicBezTo>
                        <a:pt x="29" y="20"/>
                        <a:pt x="31" y="19"/>
                        <a:pt x="31" y="19"/>
                      </a:cubicBezTo>
                      <a:cubicBezTo>
                        <a:pt x="31" y="18"/>
                        <a:pt x="32" y="17"/>
                        <a:pt x="31" y="12"/>
                      </a:cubicBezTo>
                      <a:cubicBezTo>
                        <a:pt x="31" y="12"/>
                        <a:pt x="31" y="11"/>
                        <a:pt x="31" y="10"/>
                      </a:cubicBezTo>
                      <a:cubicBezTo>
                        <a:pt x="31" y="10"/>
                        <a:pt x="31" y="10"/>
                        <a:pt x="30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09" name="Freeform 1424"/>
                <p:cNvSpPr/>
                <p:nvPr/>
              </p:nvSpPr>
              <p:spPr bwMode="auto">
                <a:xfrm>
                  <a:off x="1584" y="2920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10" name="Freeform 1425"/>
                <p:cNvSpPr/>
                <p:nvPr/>
              </p:nvSpPr>
              <p:spPr bwMode="auto">
                <a:xfrm>
                  <a:off x="1585" y="291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11" name="Freeform 1426"/>
                <p:cNvSpPr/>
                <p:nvPr/>
              </p:nvSpPr>
              <p:spPr bwMode="auto">
                <a:xfrm>
                  <a:off x="1584" y="292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12" name="Freeform 1427"/>
                <p:cNvSpPr/>
                <p:nvPr/>
              </p:nvSpPr>
              <p:spPr bwMode="auto">
                <a:xfrm>
                  <a:off x="1562" y="288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13" name="Freeform 1428"/>
                <p:cNvSpPr/>
                <p:nvPr/>
              </p:nvSpPr>
              <p:spPr bwMode="auto">
                <a:xfrm>
                  <a:off x="1565" y="2895"/>
                  <a:ext cx="8" cy="3"/>
                </a:xfrm>
                <a:custGeom>
                  <a:avLst/>
                  <a:rect l="l" t="t" r="r" b="b"/>
                  <a:pathLst>
                    <a:path w="8" h="3">
                      <a:moveTo>
                        <a:pt x="8" y="0"/>
                      </a:moveTo>
                      <a:cubicBezTo>
                        <a:pt x="6" y="3"/>
                        <a:pt x="2" y="2"/>
                        <a:pt x="0" y="0"/>
                      </a:cubicBezTo>
                      <a:cubicBezTo>
                        <a:pt x="1" y="1"/>
                        <a:pt x="3" y="2"/>
                        <a:pt x="4" y="2"/>
                      </a:cubicBezTo>
                      <a:cubicBezTo>
                        <a:pt x="6" y="2"/>
                        <a:pt x="7" y="1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2114" name="Freeform 1429"/>
                <p:cNvSpPr/>
                <p:nvPr/>
              </p:nvSpPr>
              <p:spPr bwMode="auto">
                <a:xfrm>
                  <a:off x="1559" y="288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</p:grpSp>
          <p:grpSp>
            <p:nvGrpSpPr>
              <p:cNvPr id="1492" name="Group 1631"/>
              <p:cNvGrpSpPr/>
              <p:nvPr/>
            </p:nvGrpSpPr>
            <p:grpSpPr bwMode="auto">
              <a:xfrm>
                <a:off x="1486" y="2617"/>
                <a:ext cx="558" cy="408"/>
                <a:chOff x="1486" y="2617"/>
                <a:chExt cx="558" cy="408"/>
              </a:xfrm>
              <a:grpFill/>
            </p:grpSpPr>
            <p:sp>
              <p:nvSpPr>
                <p:cNvPr id="1715" name="Freeform 1431"/>
                <p:cNvSpPr/>
                <p:nvPr/>
              </p:nvSpPr>
              <p:spPr bwMode="auto">
                <a:xfrm>
                  <a:off x="1560" y="288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6" name="Freeform 1432"/>
                <p:cNvSpPr/>
                <p:nvPr/>
              </p:nvSpPr>
              <p:spPr bwMode="auto">
                <a:xfrm>
                  <a:off x="1557" y="288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7" name="Freeform 1433"/>
                <p:cNvSpPr/>
                <p:nvPr/>
              </p:nvSpPr>
              <p:spPr bwMode="auto">
                <a:xfrm>
                  <a:off x="1526" y="2867"/>
                  <a:ext cx="27" cy="29"/>
                </a:xfrm>
                <a:custGeom>
                  <a:avLst/>
                  <a:rect l="l" t="t" r="r" b="b"/>
                  <a:pathLst>
                    <a:path w="28" h="31">
                      <a:moveTo>
                        <a:pt x="27" y="15"/>
                      </a:moveTo>
                      <a:cubicBezTo>
                        <a:pt x="27" y="13"/>
                        <a:pt x="26" y="11"/>
                        <a:pt x="26" y="9"/>
                      </a:cubicBezTo>
                      <a:cubicBezTo>
                        <a:pt x="26" y="7"/>
                        <a:pt x="21" y="1"/>
                        <a:pt x="19" y="0"/>
                      </a:cubicBezTo>
                      <a:cubicBezTo>
                        <a:pt x="19" y="0"/>
                        <a:pt x="18" y="1"/>
                        <a:pt x="16" y="1"/>
                      </a:cubicBezTo>
                      <a:cubicBezTo>
                        <a:pt x="15" y="2"/>
                        <a:pt x="13" y="2"/>
                        <a:pt x="11" y="2"/>
                      </a:cubicBezTo>
                      <a:cubicBezTo>
                        <a:pt x="10" y="2"/>
                        <a:pt x="10" y="2"/>
                        <a:pt x="9" y="2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8" y="2"/>
                        <a:pt x="8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4"/>
                        <a:pt x="7" y="4"/>
                        <a:pt x="6" y="4"/>
                      </a:cubicBezTo>
                      <a:cubicBezTo>
                        <a:pt x="6" y="4"/>
                        <a:pt x="6" y="4"/>
                        <a:pt x="6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5" y="5"/>
                        <a:pt x="5" y="5"/>
                        <a:pt x="5" y="6"/>
                      </a:cubicBezTo>
                      <a:cubicBezTo>
                        <a:pt x="5" y="6"/>
                        <a:pt x="5" y="6"/>
                        <a:pt x="4" y="6"/>
                      </a:cubicBezTo>
                      <a:cubicBezTo>
                        <a:pt x="4" y="6"/>
                        <a:pt x="4" y="7"/>
                        <a:pt x="4" y="7"/>
                      </a:cubicBezTo>
                      <a:cubicBezTo>
                        <a:pt x="4" y="7"/>
                        <a:pt x="3" y="7"/>
                        <a:pt x="3" y="8"/>
                      </a:cubicBezTo>
                      <a:cubicBezTo>
                        <a:pt x="3" y="8"/>
                        <a:pt x="3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9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0" y="10"/>
                      </a:cubicBezTo>
                      <a:cubicBezTo>
                        <a:pt x="1" y="11"/>
                        <a:pt x="1" y="12"/>
                        <a:pt x="1" y="13"/>
                      </a:cubicBezTo>
                      <a:cubicBezTo>
                        <a:pt x="4" y="21"/>
                        <a:pt x="6" y="23"/>
                        <a:pt x="9" y="26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1" y="28"/>
                        <a:pt x="14" y="29"/>
                        <a:pt x="17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1"/>
                        <a:pt x="17" y="30"/>
                        <a:pt x="18" y="30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20" y="28"/>
                        <a:pt x="21" y="27"/>
                        <a:pt x="22" y="26"/>
                      </a:cubicBezTo>
                      <a:cubicBezTo>
                        <a:pt x="23" y="25"/>
                        <a:pt x="27" y="23"/>
                        <a:pt x="27" y="22"/>
                      </a:cubicBezTo>
                      <a:cubicBezTo>
                        <a:pt x="27" y="22"/>
                        <a:pt x="28" y="21"/>
                        <a:pt x="28" y="20"/>
                      </a:cubicBezTo>
                      <a:cubicBezTo>
                        <a:pt x="28" y="20"/>
                        <a:pt x="28" y="19"/>
                        <a:pt x="28" y="19"/>
                      </a:cubicBezTo>
                      <a:cubicBezTo>
                        <a:pt x="28" y="19"/>
                        <a:pt x="28" y="19"/>
                        <a:pt x="28" y="19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7"/>
                        <a:pt x="28" y="16"/>
                        <a:pt x="27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8" name="Freeform 1434"/>
                <p:cNvSpPr/>
                <p:nvPr/>
              </p:nvSpPr>
              <p:spPr bwMode="auto">
                <a:xfrm>
                  <a:off x="1532" y="2871"/>
                  <a:ext cx="0" cy="0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9" name="Freeform 1435"/>
                <p:cNvSpPr/>
                <p:nvPr/>
              </p:nvSpPr>
              <p:spPr bwMode="auto">
                <a:xfrm>
                  <a:off x="1533" y="286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0" name="Freeform 1436"/>
                <p:cNvSpPr/>
                <p:nvPr/>
              </p:nvSpPr>
              <p:spPr bwMode="auto">
                <a:xfrm>
                  <a:off x="1533" y="287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1" name="Freeform 1437"/>
                <p:cNvSpPr/>
                <p:nvPr/>
              </p:nvSpPr>
              <p:spPr bwMode="auto">
                <a:xfrm>
                  <a:off x="1531" y="2871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2" name="Freeform 1438"/>
                <p:cNvSpPr/>
                <p:nvPr/>
              </p:nvSpPr>
              <p:spPr bwMode="auto">
                <a:xfrm>
                  <a:off x="1552" y="2881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3" name="Freeform 1439"/>
                <p:cNvSpPr/>
                <p:nvPr/>
              </p:nvSpPr>
              <p:spPr bwMode="auto">
                <a:xfrm>
                  <a:off x="1527" y="287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4" name="Freeform 1440"/>
                <p:cNvSpPr/>
                <p:nvPr/>
              </p:nvSpPr>
              <p:spPr bwMode="auto">
                <a:xfrm>
                  <a:off x="1530" y="287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5" name="Freeform 1441"/>
                <p:cNvSpPr/>
                <p:nvPr/>
              </p:nvSpPr>
              <p:spPr bwMode="auto">
                <a:xfrm>
                  <a:off x="1528" y="287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6" name="Freeform 1442"/>
                <p:cNvSpPr/>
                <p:nvPr/>
              </p:nvSpPr>
              <p:spPr bwMode="auto">
                <a:xfrm>
                  <a:off x="1552" y="2885"/>
                  <a:ext cx="1" cy="3"/>
                </a:xfrm>
                <a:custGeom>
                  <a:avLst/>
                  <a:rect l="l" t="t" r="r" b="b"/>
                  <a:pathLst>
                    <a:path w="1" h="3">
                      <a:moveTo>
                        <a:pt x="0" y="3"/>
                      </a:moveTo>
                      <a:cubicBezTo>
                        <a:pt x="0" y="3"/>
                        <a:pt x="1" y="2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7" name="Freeform 1443"/>
                <p:cNvSpPr/>
                <p:nvPr/>
              </p:nvSpPr>
              <p:spPr bwMode="auto">
                <a:xfrm>
                  <a:off x="1542" y="289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8" name="Freeform 1444"/>
                <p:cNvSpPr/>
                <p:nvPr/>
              </p:nvSpPr>
              <p:spPr bwMode="auto">
                <a:xfrm>
                  <a:off x="1553" y="288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29" name="Freeform 1445"/>
                <p:cNvSpPr/>
                <p:nvPr/>
              </p:nvSpPr>
              <p:spPr bwMode="auto">
                <a:xfrm>
                  <a:off x="1543" y="289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0" name="Freeform 1446"/>
                <p:cNvSpPr/>
                <p:nvPr/>
              </p:nvSpPr>
              <p:spPr bwMode="auto">
                <a:xfrm>
                  <a:off x="1543" y="289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1" name="Freeform 1447"/>
                <p:cNvSpPr/>
                <p:nvPr/>
              </p:nvSpPr>
              <p:spPr bwMode="auto">
                <a:xfrm>
                  <a:off x="1486" y="2667"/>
                  <a:ext cx="86" cy="70"/>
                </a:xfrm>
                <a:custGeom>
                  <a:avLst/>
                  <a:rect l="l" t="t" r="r" b="b"/>
                  <a:pathLst>
                    <a:path w="90" h="73">
                      <a:moveTo>
                        <a:pt x="89" y="2"/>
                      </a:moveTo>
                      <a:cubicBezTo>
                        <a:pt x="89" y="1"/>
                        <a:pt x="89" y="0"/>
                        <a:pt x="8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0" y="3"/>
                        <a:pt x="39" y="6"/>
                        <a:pt x="38" y="9"/>
                      </a:cubicBezTo>
                      <a:cubicBezTo>
                        <a:pt x="37" y="12"/>
                        <a:pt x="34" y="14"/>
                        <a:pt x="31" y="18"/>
                      </a:cubicBezTo>
                      <a:cubicBezTo>
                        <a:pt x="27" y="21"/>
                        <a:pt x="23" y="26"/>
                        <a:pt x="23" y="29"/>
                      </a:cubicBezTo>
                      <a:cubicBezTo>
                        <a:pt x="22" y="34"/>
                        <a:pt x="19" y="39"/>
                        <a:pt x="14" y="46"/>
                      </a:cubicBezTo>
                      <a:cubicBezTo>
                        <a:pt x="10" y="52"/>
                        <a:pt x="6" y="58"/>
                        <a:pt x="3" y="65"/>
                      </a:cubicBezTo>
                      <a:cubicBezTo>
                        <a:pt x="1" y="68"/>
                        <a:pt x="0" y="71"/>
                        <a:pt x="0" y="73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40" y="57"/>
                        <a:pt x="40" y="57"/>
                        <a:pt x="40" y="57"/>
                      </a:cubicBezTo>
                      <a:cubicBezTo>
                        <a:pt x="40" y="55"/>
                        <a:pt x="43" y="53"/>
                        <a:pt x="47" y="51"/>
                      </a:cubicBezTo>
                      <a:cubicBezTo>
                        <a:pt x="49" y="51"/>
                        <a:pt x="51" y="49"/>
                        <a:pt x="52" y="49"/>
                      </a:cubicBezTo>
                      <a:cubicBezTo>
                        <a:pt x="52" y="17"/>
                        <a:pt x="52" y="17"/>
                        <a:pt x="52" y="17"/>
                      </a:cubicBezTo>
                      <a:cubicBezTo>
                        <a:pt x="54" y="17"/>
                        <a:pt x="54" y="17"/>
                        <a:pt x="54" y="17"/>
                      </a:cubicBezTo>
                      <a:cubicBezTo>
                        <a:pt x="54" y="17"/>
                        <a:pt x="70" y="17"/>
                        <a:pt x="81" y="17"/>
                      </a:cubicBezTo>
                      <a:cubicBezTo>
                        <a:pt x="86" y="17"/>
                        <a:pt x="89" y="17"/>
                        <a:pt x="90" y="17"/>
                      </a:cubicBezTo>
                      <a:cubicBezTo>
                        <a:pt x="90" y="15"/>
                        <a:pt x="90" y="12"/>
                        <a:pt x="90" y="8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0" y="7"/>
                        <a:pt x="90" y="6"/>
                        <a:pt x="90" y="5"/>
                      </a:cubicBezTo>
                      <a:cubicBezTo>
                        <a:pt x="90" y="5"/>
                        <a:pt x="90" y="5"/>
                        <a:pt x="90" y="5"/>
                      </a:cubicBezTo>
                      <a:cubicBezTo>
                        <a:pt x="90" y="4"/>
                        <a:pt x="90" y="4"/>
                        <a:pt x="90" y="3"/>
                      </a:cubicBezTo>
                      <a:cubicBezTo>
                        <a:pt x="90" y="3"/>
                        <a:pt x="90" y="3"/>
                        <a:pt x="90" y="3"/>
                      </a:cubicBezTo>
                      <a:cubicBezTo>
                        <a:pt x="90" y="2"/>
                        <a:pt x="89" y="2"/>
                        <a:pt x="89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2" name="Freeform 1448"/>
                <p:cNvSpPr/>
                <p:nvPr/>
              </p:nvSpPr>
              <p:spPr bwMode="auto">
                <a:xfrm>
                  <a:off x="1571" y="266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3" name="Freeform 1449"/>
                <p:cNvSpPr/>
                <p:nvPr/>
              </p:nvSpPr>
              <p:spPr bwMode="auto">
                <a:xfrm>
                  <a:off x="1486" y="2673"/>
                  <a:ext cx="121" cy="137"/>
                </a:xfrm>
                <a:custGeom>
                  <a:avLst/>
                  <a:rect l="l" t="t" r="r" b="b"/>
                  <a:pathLst>
                    <a:path w="127" h="143">
                      <a:moveTo>
                        <a:pt x="51" y="143"/>
                      </a:moveTo>
                      <a:cubicBezTo>
                        <a:pt x="52" y="143"/>
                        <a:pt x="52" y="143"/>
                        <a:pt x="52" y="143"/>
                      </a:cubicBezTo>
                      <a:cubicBezTo>
                        <a:pt x="52" y="143"/>
                        <a:pt x="53" y="143"/>
                        <a:pt x="53" y="143"/>
                      </a:cubicBezTo>
                      <a:cubicBezTo>
                        <a:pt x="53" y="143"/>
                        <a:pt x="53" y="143"/>
                        <a:pt x="53" y="143"/>
                      </a:cubicBezTo>
                      <a:cubicBezTo>
                        <a:pt x="53" y="143"/>
                        <a:pt x="53" y="143"/>
                        <a:pt x="53" y="143"/>
                      </a:cubicBezTo>
                      <a:cubicBezTo>
                        <a:pt x="54" y="143"/>
                        <a:pt x="54" y="143"/>
                        <a:pt x="54" y="143"/>
                      </a:cubicBezTo>
                      <a:cubicBezTo>
                        <a:pt x="54" y="143"/>
                        <a:pt x="54" y="143"/>
                        <a:pt x="54" y="142"/>
                      </a:cubicBezTo>
                      <a:cubicBezTo>
                        <a:pt x="54" y="142"/>
                        <a:pt x="54" y="142"/>
                        <a:pt x="54" y="142"/>
                      </a:cubicBezTo>
                      <a:cubicBezTo>
                        <a:pt x="54" y="136"/>
                        <a:pt x="59" y="133"/>
                        <a:pt x="64" y="138"/>
                      </a:cubicBezTo>
                      <a:cubicBezTo>
                        <a:pt x="65" y="139"/>
                        <a:pt x="66" y="139"/>
                        <a:pt x="66" y="139"/>
                      </a:cubicBezTo>
                      <a:cubicBezTo>
                        <a:pt x="66" y="139"/>
                        <a:pt x="67" y="139"/>
                        <a:pt x="67" y="139"/>
                      </a:cubicBezTo>
                      <a:cubicBezTo>
                        <a:pt x="67" y="138"/>
                        <a:pt x="67" y="138"/>
                        <a:pt x="67" y="137"/>
                      </a:cubicBezTo>
                      <a:cubicBezTo>
                        <a:pt x="68" y="137"/>
                        <a:pt x="69" y="136"/>
                        <a:pt x="70" y="136"/>
                      </a:cubicBezTo>
                      <a:cubicBezTo>
                        <a:pt x="71" y="136"/>
                        <a:pt x="72" y="136"/>
                        <a:pt x="73" y="136"/>
                      </a:cubicBezTo>
                      <a:cubicBezTo>
                        <a:pt x="74" y="137"/>
                        <a:pt x="76" y="137"/>
                        <a:pt x="77" y="137"/>
                      </a:cubicBezTo>
                      <a:cubicBezTo>
                        <a:pt x="78" y="137"/>
                        <a:pt x="81" y="136"/>
                        <a:pt x="82" y="135"/>
                      </a:cubicBezTo>
                      <a:cubicBezTo>
                        <a:pt x="82" y="135"/>
                        <a:pt x="83" y="135"/>
                        <a:pt x="83" y="135"/>
                      </a:cubicBezTo>
                      <a:cubicBezTo>
                        <a:pt x="83" y="135"/>
                        <a:pt x="83" y="135"/>
                        <a:pt x="83" y="135"/>
                      </a:cubicBezTo>
                      <a:cubicBezTo>
                        <a:pt x="84" y="135"/>
                        <a:pt x="84" y="135"/>
                        <a:pt x="84" y="135"/>
                      </a:cubicBezTo>
                      <a:cubicBezTo>
                        <a:pt x="84" y="135"/>
                        <a:pt x="92" y="135"/>
                        <a:pt x="101" y="135"/>
                      </a:cubicBezTo>
                      <a:cubicBezTo>
                        <a:pt x="102" y="135"/>
                        <a:pt x="104" y="135"/>
                        <a:pt x="105" y="135"/>
                      </a:cubicBezTo>
                      <a:cubicBezTo>
                        <a:pt x="121" y="135"/>
                        <a:pt x="125" y="135"/>
                        <a:pt x="127" y="135"/>
                      </a:cubicBezTo>
                      <a:cubicBezTo>
                        <a:pt x="127" y="134"/>
                        <a:pt x="127" y="131"/>
                        <a:pt x="127" y="128"/>
                      </a:cubicBezTo>
                      <a:cubicBezTo>
                        <a:pt x="124" y="124"/>
                        <a:pt x="124" y="124"/>
                        <a:pt x="124" y="124"/>
                      </a:cubicBezTo>
                      <a:cubicBezTo>
                        <a:pt x="113" y="22"/>
                        <a:pt x="113" y="22"/>
                        <a:pt x="113" y="22"/>
                      </a:cubicBezTo>
                      <a:cubicBezTo>
                        <a:pt x="127" y="22"/>
                        <a:pt x="127" y="22"/>
                        <a:pt x="127" y="22"/>
                      </a:cubicBezTo>
                      <a:cubicBezTo>
                        <a:pt x="113" y="12"/>
                        <a:pt x="101" y="4"/>
                        <a:pt x="96" y="1"/>
                      </a:cubicBezTo>
                      <a:cubicBezTo>
                        <a:pt x="96" y="1"/>
                        <a:pt x="96" y="1"/>
                        <a:pt x="96" y="1"/>
                      </a:cubicBezTo>
                      <a:cubicBezTo>
                        <a:pt x="95" y="1"/>
                        <a:pt x="95" y="0"/>
                        <a:pt x="94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3"/>
                        <a:pt x="94" y="3"/>
                        <a:pt x="94" y="3"/>
                      </a:cubicBezTo>
                      <a:cubicBezTo>
                        <a:pt x="94" y="3"/>
                        <a:pt x="94" y="3"/>
                        <a:pt x="94" y="3"/>
                      </a:cubicBezTo>
                      <a:cubicBezTo>
                        <a:pt x="94" y="3"/>
                        <a:pt x="94" y="3"/>
                        <a:pt x="94" y="4"/>
                      </a:cubicBezTo>
                      <a:cubicBezTo>
                        <a:pt x="94" y="4"/>
                        <a:pt x="94" y="4"/>
                        <a:pt x="94" y="5"/>
                      </a:cubicBezTo>
                      <a:cubicBezTo>
                        <a:pt x="94" y="5"/>
                        <a:pt x="94" y="5"/>
                        <a:pt x="94" y="6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4" y="7"/>
                        <a:pt x="94" y="7"/>
                        <a:pt x="94" y="7"/>
                      </a:cubicBezTo>
                      <a:cubicBezTo>
                        <a:pt x="94" y="7"/>
                        <a:pt x="94" y="8"/>
                        <a:pt x="94" y="8"/>
                      </a:cubicBezTo>
                      <a:cubicBezTo>
                        <a:pt x="94" y="8"/>
                        <a:pt x="94" y="8"/>
                        <a:pt x="94" y="8"/>
                      </a:cubicBezTo>
                      <a:cubicBezTo>
                        <a:pt x="94" y="9"/>
                        <a:pt x="94" y="9"/>
                        <a:pt x="94" y="10"/>
                      </a:cubicBezTo>
                      <a:cubicBezTo>
                        <a:pt x="94" y="10"/>
                        <a:pt x="94" y="10"/>
                        <a:pt x="94" y="10"/>
                      </a:cubicBezTo>
                      <a:cubicBezTo>
                        <a:pt x="94" y="10"/>
                        <a:pt x="94" y="10"/>
                        <a:pt x="94" y="10"/>
                      </a:cubicBezTo>
                      <a:cubicBezTo>
                        <a:pt x="94" y="11"/>
                        <a:pt x="94" y="11"/>
                        <a:pt x="94" y="11"/>
                      </a:cubicBezTo>
                      <a:cubicBezTo>
                        <a:pt x="94" y="11"/>
                        <a:pt x="94" y="11"/>
                        <a:pt x="94" y="11"/>
                      </a:cubicBezTo>
                      <a:cubicBezTo>
                        <a:pt x="94" y="11"/>
                        <a:pt x="94" y="11"/>
                        <a:pt x="94" y="11"/>
                      </a:cubicBezTo>
                      <a:cubicBezTo>
                        <a:pt x="94" y="12"/>
                        <a:pt x="94" y="12"/>
                        <a:pt x="94" y="12"/>
                      </a:cubicBezTo>
                      <a:cubicBezTo>
                        <a:pt x="94" y="12"/>
                        <a:pt x="94" y="12"/>
                        <a:pt x="94" y="12"/>
                      </a:cubicBezTo>
                      <a:cubicBezTo>
                        <a:pt x="94" y="12"/>
                        <a:pt x="94" y="12"/>
                        <a:pt x="94" y="12"/>
                      </a:cubicBezTo>
                      <a:cubicBezTo>
                        <a:pt x="94" y="12"/>
                        <a:pt x="94" y="12"/>
                        <a:pt x="94" y="12"/>
                      </a:cubicBezTo>
                      <a:cubicBezTo>
                        <a:pt x="94" y="12"/>
                        <a:pt x="94" y="13"/>
                        <a:pt x="94" y="13"/>
                      </a:cubicBezTo>
                      <a:cubicBezTo>
                        <a:pt x="94" y="13"/>
                        <a:pt x="94" y="13"/>
                        <a:pt x="93" y="13"/>
                      </a:cubicBezTo>
                      <a:cubicBezTo>
                        <a:pt x="93" y="13"/>
                        <a:pt x="93" y="13"/>
                        <a:pt x="93" y="13"/>
                      </a:cubicBezTo>
                      <a:cubicBezTo>
                        <a:pt x="93" y="13"/>
                        <a:pt x="93" y="13"/>
                        <a:pt x="93" y="13"/>
                      </a:cubicBezTo>
                      <a:cubicBezTo>
                        <a:pt x="93" y="13"/>
                        <a:pt x="93" y="13"/>
                        <a:pt x="93" y="13"/>
                      </a:cubicBezTo>
                      <a:cubicBezTo>
                        <a:pt x="93" y="13"/>
                        <a:pt x="93" y="13"/>
                        <a:pt x="93" y="13"/>
                      </a:cubicBezTo>
                      <a:cubicBezTo>
                        <a:pt x="93" y="13"/>
                        <a:pt x="93" y="13"/>
                        <a:pt x="93" y="13"/>
                      </a:cubicBezTo>
                      <a:cubicBezTo>
                        <a:pt x="93" y="13"/>
                        <a:pt x="93" y="13"/>
                        <a:pt x="93" y="13"/>
                      </a:cubicBezTo>
                      <a:cubicBezTo>
                        <a:pt x="93" y="13"/>
                        <a:pt x="93" y="13"/>
                        <a:pt x="93" y="13"/>
                      </a:cubicBezTo>
                      <a:cubicBezTo>
                        <a:pt x="92" y="14"/>
                        <a:pt x="92" y="14"/>
                        <a:pt x="81" y="14"/>
                      </a:cubicBezTo>
                      <a:cubicBezTo>
                        <a:pt x="74" y="14"/>
                        <a:pt x="64" y="14"/>
                        <a:pt x="58" y="14"/>
                      </a:cubicBezTo>
                      <a:cubicBezTo>
                        <a:pt x="57" y="14"/>
                        <a:pt x="56" y="14"/>
                        <a:pt x="56" y="14"/>
                      </a:cubicBezTo>
                      <a:cubicBezTo>
                        <a:pt x="56" y="42"/>
                        <a:pt x="56" y="42"/>
                        <a:pt x="56" y="42"/>
                      </a:cubicBezTo>
                      <a:cubicBezTo>
                        <a:pt x="56" y="44"/>
                        <a:pt x="53" y="46"/>
                        <a:pt x="49" y="48"/>
                      </a:cubicBezTo>
                      <a:cubicBezTo>
                        <a:pt x="47" y="49"/>
                        <a:pt x="45" y="50"/>
                        <a:pt x="44" y="51"/>
                      </a:cubicBezTo>
                      <a:cubicBezTo>
                        <a:pt x="44" y="70"/>
                        <a:pt x="44" y="70"/>
                        <a:pt x="44" y="7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4"/>
                        <a:pt x="2" y="76"/>
                        <a:pt x="4" y="78"/>
                      </a:cubicBezTo>
                      <a:cubicBezTo>
                        <a:pt x="4" y="78"/>
                        <a:pt x="5" y="79"/>
                        <a:pt x="5" y="79"/>
                      </a:cubicBezTo>
                      <a:cubicBezTo>
                        <a:pt x="8" y="82"/>
                        <a:pt x="7" y="85"/>
                        <a:pt x="7" y="88"/>
                      </a:cubicBezTo>
                      <a:cubicBezTo>
                        <a:pt x="6" y="91"/>
                        <a:pt x="6" y="94"/>
                        <a:pt x="8" y="98"/>
                      </a:cubicBezTo>
                      <a:cubicBezTo>
                        <a:pt x="12" y="103"/>
                        <a:pt x="11" y="112"/>
                        <a:pt x="4" y="122"/>
                      </a:cubicBezTo>
                      <a:cubicBezTo>
                        <a:pt x="4" y="123"/>
                        <a:pt x="4" y="124"/>
                        <a:pt x="4" y="125"/>
                      </a:cubicBezTo>
                      <a:cubicBezTo>
                        <a:pt x="4" y="124"/>
                        <a:pt x="5" y="124"/>
                        <a:pt x="5" y="123"/>
                      </a:cubicBezTo>
                      <a:cubicBezTo>
                        <a:pt x="5" y="123"/>
                        <a:pt x="5" y="123"/>
                        <a:pt x="5" y="123"/>
                      </a:cubicBezTo>
                      <a:cubicBezTo>
                        <a:pt x="6" y="123"/>
                        <a:pt x="6" y="123"/>
                        <a:pt x="6" y="123"/>
                      </a:cubicBezTo>
                      <a:cubicBezTo>
                        <a:pt x="6" y="123"/>
                        <a:pt x="7" y="123"/>
                        <a:pt x="7" y="123"/>
                      </a:cubicBezTo>
                      <a:cubicBezTo>
                        <a:pt x="7" y="123"/>
                        <a:pt x="8" y="123"/>
                        <a:pt x="8" y="123"/>
                      </a:cubicBezTo>
                      <a:cubicBezTo>
                        <a:pt x="9" y="123"/>
                        <a:pt x="10" y="123"/>
                        <a:pt x="12" y="123"/>
                      </a:cubicBezTo>
                      <a:cubicBezTo>
                        <a:pt x="14" y="123"/>
                        <a:pt x="16" y="123"/>
                        <a:pt x="17" y="123"/>
                      </a:cubicBezTo>
                      <a:cubicBezTo>
                        <a:pt x="17" y="123"/>
                        <a:pt x="17" y="123"/>
                        <a:pt x="18" y="123"/>
                      </a:cubicBezTo>
                      <a:cubicBezTo>
                        <a:pt x="19" y="123"/>
                        <a:pt x="22" y="122"/>
                        <a:pt x="25" y="122"/>
                      </a:cubicBezTo>
                      <a:cubicBezTo>
                        <a:pt x="26" y="122"/>
                        <a:pt x="27" y="122"/>
                        <a:pt x="28" y="123"/>
                      </a:cubicBezTo>
                      <a:cubicBezTo>
                        <a:pt x="30" y="124"/>
                        <a:pt x="33" y="127"/>
                        <a:pt x="34" y="128"/>
                      </a:cubicBezTo>
                      <a:cubicBezTo>
                        <a:pt x="38" y="128"/>
                        <a:pt x="38" y="128"/>
                        <a:pt x="38" y="128"/>
                      </a:cubicBezTo>
                      <a:cubicBezTo>
                        <a:pt x="39" y="129"/>
                        <a:pt x="39" y="129"/>
                        <a:pt x="39" y="129"/>
                      </a:cubicBezTo>
                      <a:cubicBezTo>
                        <a:pt x="40" y="132"/>
                        <a:pt x="43" y="137"/>
                        <a:pt x="46" y="138"/>
                      </a:cubicBezTo>
                      <a:cubicBezTo>
                        <a:pt x="46" y="139"/>
                        <a:pt x="47" y="139"/>
                        <a:pt x="47" y="139"/>
                      </a:cubicBezTo>
                      <a:cubicBezTo>
                        <a:pt x="48" y="140"/>
                        <a:pt x="49" y="141"/>
                        <a:pt x="50" y="142"/>
                      </a:cubicBezTo>
                      <a:cubicBezTo>
                        <a:pt x="50" y="142"/>
                        <a:pt x="50" y="142"/>
                        <a:pt x="50" y="142"/>
                      </a:cubicBezTo>
                      <a:cubicBezTo>
                        <a:pt x="51" y="142"/>
                        <a:pt x="51" y="143"/>
                        <a:pt x="51" y="143"/>
                      </a:cubicBezTo>
                      <a:cubicBezTo>
                        <a:pt x="51" y="143"/>
                        <a:pt x="51" y="143"/>
                        <a:pt x="51" y="143"/>
                      </a:cubicBezTo>
                      <a:cubicBezTo>
                        <a:pt x="51" y="143"/>
                        <a:pt x="51" y="143"/>
                        <a:pt x="51" y="14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4" name="Freeform 1450"/>
                <p:cNvSpPr/>
                <p:nvPr/>
              </p:nvSpPr>
              <p:spPr bwMode="auto">
                <a:xfrm>
                  <a:off x="1576" y="2673"/>
                  <a:ext cx="0" cy="3"/>
                </a:xfrm>
                <a:custGeom>
                  <a:avLst/>
                  <a:rect l="l" t="t" r="r" b="b"/>
                  <a:pathLst>
                    <a:path w="0" h="3">
                      <a:moveTo>
                        <a:pt x="0" y="1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5" name="Freeform 1451"/>
                <p:cNvSpPr/>
                <p:nvPr/>
              </p:nvSpPr>
              <p:spPr bwMode="auto">
                <a:xfrm>
                  <a:off x="1578" y="267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6" name="Freeform 1452"/>
                <p:cNvSpPr/>
                <p:nvPr/>
              </p:nvSpPr>
              <p:spPr bwMode="auto">
                <a:xfrm>
                  <a:off x="1576" y="267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7" name="Oval 1453"/>
                <p:cNvSpPr>
                  <a:spLocks noChangeArrowheads="1"/>
                </p:cNvSpPr>
                <p:nvPr/>
              </p:nvSpPr>
              <p:spPr bwMode="auto">
                <a:xfrm>
                  <a:off x="1576" y="2673"/>
                  <a:ext cx="1" cy="1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8" name="Freeform 1454"/>
                <p:cNvSpPr/>
                <p:nvPr/>
              </p:nvSpPr>
              <p:spPr bwMode="auto">
                <a:xfrm>
                  <a:off x="1490" y="2791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39" name="Freeform 1455"/>
                <p:cNvSpPr/>
                <p:nvPr/>
              </p:nvSpPr>
              <p:spPr bwMode="auto">
                <a:xfrm>
                  <a:off x="1534" y="280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0" name="Freeform 1456"/>
                <p:cNvSpPr/>
                <p:nvPr/>
              </p:nvSpPr>
              <p:spPr bwMode="auto">
                <a:xfrm>
                  <a:off x="1531" y="2806"/>
                  <a:ext cx="3" cy="3"/>
                </a:xfrm>
                <a:custGeom>
                  <a:avLst/>
                  <a:rect l="l" t="t" r="r" b="b"/>
                  <a:pathLst>
                    <a:path w="3" h="3">
                      <a:moveTo>
                        <a:pt x="0" y="0"/>
                      </a:moveTo>
                      <a:cubicBezTo>
                        <a:pt x="1" y="1"/>
                        <a:pt x="2" y="2"/>
                        <a:pt x="3" y="3"/>
                      </a:cubicBezTo>
                      <a:cubicBezTo>
                        <a:pt x="2" y="2"/>
                        <a:pt x="1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1" name="Freeform 1457"/>
                <p:cNvSpPr/>
                <p:nvPr/>
              </p:nvSpPr>
              <p:spPr bwMode="auto">
                <a:xfrm>
                  <a:off x="1491" y="279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2" name="Freeform 1458"/>
                <p:cNvSpPr/>
                <p:nvPr/>
              </p:nvSpPr>
              <p:spPr bwMode="auto">
                <a:xfrm>
                  <a:off x="1493" y="279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3" name="Freeform 1459"/>
                <p:cNvSpPr/>
                <p:nvPr/>
              </p:nvSpPr>
              <p:spPr bwMode="auto">
                <a:xfrm>
                  <a:off x="1494" y="2791"/>
                  <a:ext cx="3" cy="0"/>
                </a:xfrm>
                <a:custGeom>
                  <a:avLst/>
                  <a:rect l="l" t="t" r="r" b="b"/>
                  <a:pathLst>
                    <a:path w="4" h="0">
                      <a:moveTo>
                        <a:pt x="4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4" name="Freeform 1460"/>
                <p:cNvSpPr/>
                <p:nvPr/>
              </p:nvSpPr>
              <p:spPr bwMode="auto">
                <a:xfrm>
                  <a:off x="1502" y="2790"/>
                  <a:ext cx="8" cy="1"/>
                </a:xfrm>
                <a:custGeom>
                  <a:avLst/>
                  <a:rect l="l" t="t" r="r" b="b"/>
                  <a:pathLst>
                    <a:path w="8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" y="1"/>
                        <a:pt x="5" y="0"/>
                        <a:pt x="8" y="0"/>
                      </a:cubicBezTo>
                      <a:cubicBezTo>
                        <a:pt x="5" y="0"/>
                        <a:pt x="2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5" name="Freeform 1461"/>
                <p:cNvSpPr/>
                <p:nvPr/>
              </p:nvSpPr>
              <p:spPr bwMode="auto">
                <a:xfrm>
                  <a:off x="1575" y="268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6" name="Freeform 1462"/>
                <p:cNvSpPr/>
                <p:nvPr/>
              </p:nvSpPr>
              <p:spPr bwMode="auto">
                <a:xfrm>
                  <a:off x="1575" y="2686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7" name="Freeform 1463"/>
                <p:cNvSpPr/>
                <p:nvPr/>
              </p:nvSpPr>
              <p:spPr bwMode="auto">
                <a:xfrm>
                  <a:off x="1575" y="268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8" name="Freeform 1464"/>
                <p:cNvSpPr/>
                <p:nvPr/>
              </p:nvSpPr>
              <p:spPr bwMode="auto">
                <a:xfrm>
                  <a:off x="1576" y="267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49" name="Freeform 1465"/>
                <p:cNvSpPr/>
                <p:nvPr/>
              </p:nvSpPr>
              <p:spPr bwMode="auto">
                <a:xfrm>
                  <a:off x="1575" y="268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0" name="Freeform 1466"/>
                <p:cNvSpPr/>
                <p:nvPr/>
              </p:nvSpPr>
              <p:spPr bwMode="auto">
                <a:xfrm>
                  <a:off x="1576" y="268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1" name="Freeform 1467"/>
                <p:cNvSpPr/>
                <p:nvPr/>
              </p:nvSpPr>
              <p:spPr bwMode="auto">
                <a:xfrm>
                  <a:off x="1576" y="268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2" name="Freeform 1468"/>
                <p:cNvSpPr/>
                <p:nvPr/>
              </p:nvSpPr>
              <p:spPr bwMode="auto">
                <a:xfrm>
                  <a:off x="1576" y="268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3" name="Freeform 1469"/>
                <p:cNvSpPr/>
                <p:nvPr/>
              </p:nvSpPr>
              <p:spPr bwMode="auto">
                <a:xfrm>
                  <a:off x="1576" y="268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4" name="Freeform 1470"/>
                <p:cNvSpPr/>
                <p:nvPr/>
              </p:nvSpPr>
              <p:spPr bwMode="auto">
                <a:xfrm>
                  <a:off x="1576" y="268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5" name="Freeform 1471"/>
                <p:cNvSpPr/>
                <p:nvPr/>
              </p:nvSpPr>
              <p:spPr bwMode="auto">
                <a:xfrm>
                  <a:off x="1576" y="267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6" name="Freeform 1472"/>
                <p:cNvSpPr/>
                <p:nvPr/>
              </p:nvSpPr>
              <p:spPr bwMode="auto">
                <a:xfrm>
                  <a:off x="1576" y="2679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7" name="Freeform 1473"/>
                <p:cNvSpPr/>
                <p:nvPr/>
              </p:nvSpPr>
              <p:spPr bwMode="auto">
                <a:xfrm>
                  <a:off x="1576" y="268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8" name="Freeform 1474"/>
                <p:cNvSpPr/>
                <p:nvPr/>
              </p:nvSpPr>
              <p:spPr bwMode="auto">
                <a:xfrm>
                  <a:off x="1576" y="267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59" name="Freeform 1475"/>
                <p:cNvSpPr/>
                <p:nvPr/>
              </p:nvSpPr>
              <p:spPr bwMode="auto">
                <a:xfrm>
                  <a:off x="1576" y="267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0" name="Freeform 1476"/>
                <p:cNvSpPr/>
                <p:nvPr/>
              </p:nvSpPr>
              <p:spPr bwMode="auto">
                <a:xfrm>
                  <a:off x="1537" y="2698"/>
                  <a:ext cx="176" cy="164"/>
                </a:xfrm>
                <a:custGeom>
                  <a:avLst/>
                  <a:rect l="l" t="t" r="r" b="b"/>
                  <a:pathLst>
                    <a:path w="184" h="171">
                      <a:moveTo>
                        <a:pt x="0" y="121"/>
                      </a:moveTo>
                      <a:cubicBezTo>
                        <a:pt x="2" y="125"/>
                        <a:pt x="2" y="125"/>
                        <a:pt x="2" y="125"/>
                      </a:cubicBezTo>
                      <a:cubicBezTo>
                        <a:pt x="2" y="125"/>
                        <a:pt x="2" y="125"/>
                        <a:pt x="2" y="125"/>
                      </a:cubicBezTo>
                      <a:cubicBezTo>
                        <a:pt x="2" y="127"/>
                        <a:pt x="3" y="130"/>
                        <a:pt x="3" y="131"/>
                      </a:cubicBezTo>
                      <a:cubicBezTo>
                        <a:pt x="7" y="135"/>
                        <a:pt x="10" y="137"/>
                        <a:pt x="10" y="139"/>
                      </a:cubicBezTo>
                      <a:cubicBezTo>
                        <a:pt x="10" y="139"/>
                        <a:pt x="10" y="140"/>
                        <a:pt x="10" y="140"/>
                      </a:cubicBezTo>
                      <a:cubicBezTo>
                        <a:pt x="10" y="140"/>
                        <a:pt x="10" y="141"/>
                        <a:pt x="10" y="141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10" y="142"/>
                        <a:pt x="10" y="142"/>
                        <a:pt x="10" y="142"/>
                      </a:cubicBezTo>
                      <a:cubicBezTo>
                        <a:pt x="10" y="143"/>
                        <a:pt x="10" y="143"/>
                        <a:pt x="10" y="144"/>
                      </a:cubicBezTo>
                      <a:cubicBezTo>
                        <a:pt x="10" y="144"/>
                        <a:pt x="10" y="144"/>
                        <a:pt x="10" y="144"/>
                      </a:cubicBezTo>
                      <a:cubicBezTo>
                        <a:pt x="10" y="147"/>
                        <a:pt x="10" y="147"/>
                        <a:pt x="10" y="147"/>
                      </a:cubicBezTo>
                      <a:cubicBezTo>
                        <a:pt x="10" y="147"/>
                        <a:pt x="10" y="147"/>
                        <a:pt x="10" y="147"/>
                      </a:cubicBezTo>
                      <a:cubicBezTo>
                        <a:pt x="10" y="148"/>
                        <a:pt x="10" y="148"/>
                        <a:pt x="10" y="148"/>
                      </a:cubicBezTo>
                      <a:cubicBezTo>
                        <a:pt x="10" y="148"/>
                        <a:pt x="10" y="148"/>
                        <a:pt x="10" y="148"/>
                      </a:cubicBezTo>
                      <a:cubicBezTo>
                        <a:pt x="10" y="148"/>
                        <a:pt x="10" y="148"/>
                        <a:pt x="10" y="148"/>
                      </a:cubicBezTo>
                      <a:cubicBezTo>
                        <a:pt x="10" y="149"/>
                        <a:pt x="10" y="149"/>
                        <a:pt x="11" y="150"/>
                      </a:cubicBezTo>
                      <a:cubicBezTo>
                        <a:pt x="13" y="148"/>
                        <a:pt x="14" y="149"/>
                        <a:pt x="16" y="149"/>
                      </a:cubicBezTo>
                      <a:cubicBezTo>
                        <a:pt x="16" y="150"/>
                        <a:pt x="16" y="150"/>
                        <a:pt x="16" y="150"/>
                      </a:cubicBezTo>
                      <a:cubicBezTo>
                        <a:pt x="17" y="148"/>
                        <a:pt x="18" y="147"/>
                        <a:pt x="20" y="147"/>
                      </a:cubicBezTo>
                      <a:cubicBezTo>
                        <a:pt x="21" y="147"/>
                        <a:pt x="22" y="148"/>
                        <a:pt x="24" y="149"/>
                      </a:cubicBezTo>
                      <a:cubicBezTo>
                        <a:pt x="24" y="149"/>
                        <a:pt x="25" y="149"/>
                        <a:pt x="25" y="149"/>
                      </a:cubicBezTo>
                      <a:cubicBezTo>
                        <a:pt x="26" y="149"/>
                        <a:pt x="28" y="147"/>
                        <a:pt x="28" y="147"/>
                      </a:cubicBezTo>
                      <a:cubicBezTo>
                        <a:pt x="31" y="145"/>
                        <a:pt x="32" y="144"/>
                        <a:pt x="33" y="144"/>
                      </a:cubicBezTo>
                      <a:cubicBezTo>
                        <a:pt x="34" y="144"/>
                        <a:pt x="34" y="144"/>
                        <a:pt x="34" y="144"/>
                      </a:cubicBezTo>
                      <a:cubicBezTo>
                        <a:pt x="37" y="144"/>
                        <a:pt x="40" y="151"/>
                        <a:pt x="40" y="154"/>
                      </a:cubicBezTo>
                      <a:cubicBezTo>
                        <a:pt x="40" y="154"/>
                        <a:pt x="41" y="155"/>
                        <a:pt x="42" y="156"/>
                      </a:cubicBezTo>
                      <a:cubicBezTo>
                        <a:pt x="43" y="157"/>
                        <a:pt x="44" y="158"/>
                        <a:pt x="44" y="159"/>
                      </a:cubicBezTo>
                      <a:cubicBezTo>
                        <a:pt x="44" y="160"/>
                        <a:pt x="44" y="161"/>
                        <a:pt x="42" y="161"/>
                      </a:cubicBezTo>
                      <a:cubicBezTo>
                        <a:pt x="42" y="161"/>
                        <a:pt x="42" y="161"/>
                        <a:pt x="42" y="161"/>
                      </a:cubicBezTo>
                      <a:cubicBezTo>
                        <a:pt x="45" y="162"/>
                        <a:pt x="45" y="165"/>
                        <a:pt x="46" y="166"/>
                      </a:cubicBezTo>
                      <a:cubicBezTo>
                        <a:pt x="46" y="167"/>
                        <a:pt x="46" y="168"/>
                        <a:pt x="46" y="168"/>
                      </a:cubicBezTo>
                      <a:cubicBezTo>
                        <a:pt x="46" y="169"/>
                        <a:pt x="47" y="169"/>
                        <a:pt x="47" y="170"/>
                      </a:cubicBezTo>
                      <a:cubicBezTo>
                        <a:pt x="47" y="170"/>
                        <a:pt x="47" y="170"/>
                        <a:pt x="47" y="170"/>
                      </a:cubicBezTo>
                      <a:cubicBezTo>
                        <a:pt x="47" y="170"/>
                        <a:pt x="47" y="170"/>
                        <a:pt x="47" y="170"/>
                      </a:cubicBezTo>
                      <a:cubicBezTo>
                        <a:pt x="47" y="170"/>
                        <a:pt x="47" y="170"/>
                        <a:pt x="47" y="170"/>
                      </a:cubicBezTo>
                      <a:cubicBezTo>
                        <a:pt x="47" y="170"/>
                        <a:pt x="48" y="170"/>
                        <a:pt x="48" y="170"/>
                      </a:cubicBezTo>
                      <a:cubicBezTo>
                        <a:pt x="48" y="170"/>
                        <a:pt x="48" y="170"/>
                        <a:pt x="48" y="170"/>
                      </a:cubicBezTo>
                      <a:cubicBezTo>
                        <a:pt x="48" y="170"/>
                        <a:pt x="48" y="170"/>
                        <a:pt x="48" y="169"/>
                      </a:cubicBezTo>
                      <a:cubicBezTo>
                        <a:pt x="49" y="168"/>
                        <a:pt x="50" y="167"/>
                        <a:pt x="51" y="167"/>
                      </a:cubicBezTo>
                      <a:cubicBezTo>
                        <a:pt x="52" y="167"/>
                        <a:pt x="52" y="167"/>
                        <a:pt x="52" y="167"/>
                      </a:cubicBezTo>
                      <a:cubicBezTo>
                        <a:pt x="53" y="167"/>
                        <a:pt x="53" y="167"/>
                        <a:pt x="53" y="167"/>
                      </a:cubicBezTo>
                      <a:cubicBezTo>
                        <a:pt x="53" y="167"/>
                        <a:pt x="53" y="167"/>
                        <a:pt x="53" y="167"/>
                      </a:cubicBezTo>
                      <a:cubicBezTo>
                        <a:pt x="54" y="167"/>
                        <a:pt x="54" y="168"/>
                        <a:pt x="54" y="168"/>
                      </a:cubicBezTo>
                      <a:cubicBezTo>
                        <a:pt x="54" y="168"/>
                        <a:pt x="54" y="168"/>
                        <a:pt x="54" y="168"/>
                      </a:cubicBezTo>
                      <a:cubicBezTo>
                        <a:pt x="54" y="168"/>
                        <a:pt x="55" y="168"/>
                        <a:pt x="55" y="168"/>
                      </a:cubicBezTo>
                      <a:cubicBezTo>
                        <a:pt x="55" y="168"/>
                        <a:pt x="55" y="168"/>
                        <a:pt x="55" y="169"/>
                      </a:cubicBezTo>
                      <a:cubicBezTo>
                        <a:pt x="55" y="169"/>
                        <a:pt x="55" y="169"/>
                        <a:pt x="55" y="169"/>
                      </a:cubicBezTo>
                      <a:cubicBezTo>
                        <a:pt x="56" y="169"/>
                        <a:pt x="56" y="169"/>
                        <a:pt x="56" y="169"/>
                      </a:cubicBezTo>
                      <a:cubicBezTo>
                        <a:pt x="56" y="169"/>
                        <a:pt x="56" y="169"/>
                        <a:pt x="56" y="170"/>
                      </a:cubicBezTo>
                      <a:cubicBezTo>
                        <a:pt x="56" y="170"/>
                        <a:pt x="56" y="170"/>
                        <a:pt x="56" y="170"/>
                      </a:cubicBezTo>
                      <a:cubicBezTo>
                        <a:pt x="56" y="170"/>
                        <a:pt x="56" y="170"/>
                        <a:pt x="57" y="170"/>
                      </a:cubicBezTo>
                      <a:cubicBezTo>
                        <a:pt x="57" y="170"/>
                        <a:pt x="57" y="170"/>
                        <a:pt x="57" y="170"/>
                      </a:cubicBezTo>
                      <a:cubicBezTo>
                        <a:pt x="57" y="170"/>
                        <a:pt x="57" y="171"/>
                        <a:pt x="57" y="171"/>
                      </a:cubicBezTo>
                      <a:cubicBezTo>
                        <a:pt x="57" y="171"/>
                        <a:pt x="57" y="171"/>
                        <a:pt x="57" y="171"/>
                      </a:cubicBezTo>
                      <a:cubicBezTo>
                        <a:pt x="58" y="171"/>
                        <a:pt x="60" y="169"/>
                        <a:pt x="60" y="168"/>
                      </a:cubicBezTo>
                      <a:cubicBezTo>
                        <a:pt x="61" y="165"/>
                        <a:pt x="67" y="163"/>
                        <a:pt x="69" y="166"/>
                      </a:cubicBezTo>
                      <a:cubicBezTo>
                        <a:pt x="69" y="166"/>
                        <a:pt x="70" y="167"/>
                        <a:pt x="69" y="168"/>
                      </a:cubicBezTo>
                      <a:cubicBezTo>
                        <a:pt x="69" y="168"/>
                        <a:pt x="69" y="168"/>
                        <a:pt x="69" y="169"/>
                      </a:cubicBezTo>
                      <a:cubicBezTo>
                        <a:pt x="70" y="168"/>
                        <a:pt x="70" y="168"/>
                        <a:pt x="70" y="168"/>
                      </a:cubicBezTo>
                      <a:cubicBezTo>
                        <a:pt x="71" y="168"/>
                        <a:pt x="71" y="167"/>
                        <a:pt x="72" y="167"/>
                      </a:cubicBezTo>
                      <a:cubicBezTo>
                        <a:pt x="72" y="167"/>
                        <a:pt x="72" y="167"/>
                        <a:pt x="73" y="167"/>
                      </a:cubicBezTo>
                      <a:cubicBezTo>
                        <a:pt x="73" y="167"/>
                        <a:pt x="73" y="167"/>
                        <a:pt x="73" y="167"/>
                      </a:cubicBezTo>
                      <a:cubicBezTo>
                        <a:pt x="73" y="167"/>
                        <a:pt x="73" y="166"/>
                        <a:pt x="73" y="166"/>
                      </a:cubicBezTo>
                      <a:cubicBezTo>
                        <a:pt x="74" y="166"/>
                        <a:pt x="74" y="165"/>
                        <a:pt x="74" y="165"/>
                      </a:cubicBezTo>
                      <a:cubicBezTo>
                        <a:pt x="74" y="164"/>
                        <a:pt x="74" y="164"/>
                        <a:pt x="74" y="163"/>
                      </a:cubicBezTo>
                      <a:cubicBezTo>
                        <a:pt x="74" y="163"/>
                        <a:pt x="75" y="163"/>
                        <a:pt x="75" y="163"/>
                      </a:cubicBezTo>
                      <a:cubicBezTo>
                        <a:pt x="75" y="162"/>
                        <a:pt x="75" y="162"/>
                        <a:pt x="75" y="161"/>
                      </a:cubicBezTo>
                      <a:cubicBezTo>
                        <a:pt x="75" y="161"/>
                        <a:pt x="75" y="161"/>
                        <a:pt x="75" y="161"/>
                      </a:cubicBezTo>
                      <a:cubicBezTo>
                        <a:pt x="76" y="160"/>
                        <a:pt x="76" y="160"/>
                        <a:pt x="76" y="159"/>
                      </a:cubicBezTo>
                      <a:cubicBezTo>
                        <a:pt x="76" y="159"/>
                        <a:pt x="76" y="158"/>
                        <a:pt x="75" y="157"/>
                      </a:cubicBezTo>
                      <a:cubicBezTo>
                        <a:pt x="75" y="155"/>
                        <a:pt x="74" y="152"/>
                        <a:pt x="76" y="151"/>
                      </a:cubicBezTo>
                      <a:cubicBezTo>
                        <a:pt x="77" y="151"/>
                        <a:pt x="78" y="151"/>
                        <a:pt x="79" y="151"/>
                      </a:cubicBezTo>
                      <a:cubicBezTo>
                        <a:pt x="82" y="151"/>
                        <a:pt x="83" y="150"/>
                        <a:pt x="84" y="148"/>
                      </a:cubicBezTo>
                      <a:cubicBezTo>
                        <a:pt x="85" y="147"/>
                        <a:pt x="85" y="146"/>
                        <a:pt x="85" y="146"/>
                      </a:cubicBezTo>
                      <a:cubicBezTo>
                        <a:pt x="86" y="143"/>
                        <a:pt x="87" y="142"/>
                        <a:pt x="88" y="141"/>
                      </a:cubicBezTo>
                      <a:cubicBezTo>
                        <a:pt x="88" y="137"/>
                        <a:pt x="89" y="133"/>
                        <a:pt x="92" y="132"/>
                      </a:cubicBezTo>
                      <a:cubicBezTo>
                        <a:pt x="92" y="131"/>
                        <a:pt x="92" y="131"/>
                        <a:pt x="93" y="131"/>
                      </a:cubicBezTo>
                      <a:cubicBezTo>
                        <a:pt x="93" y="131"/>
                        <a:pt x="94" y="132"/>
                        <a:pt x="94" y="132"/>
                      </a:cubicBezTo>
                      <a:cubicBezTo>
                        <a:pt x="95" y="132"/>
                        <a:pt x="95" y="132"/>
                        <a:pt x="95" y="132"/>
                      </a:cubicBezTo>
                      <a:cubicBezTo>
                        <a:pt x="96" y="133"/>
                        <a:pt x="98" y="134"/>
                        <a:pt x="98" y="134"/>
                      </a:cubicBezTo>
                      <a:cubicBezTo>
                        <a:pt x="98" y="134"/>
                        <a:pt x="98" y="134"/>
                        <a:pt x="98" y="134"/>
                      </a:cubicBezTo>
                      <a:cubicBezTo>
                        <a:pt x="99" y="130"/>
                        <a:pt x="101" y="130"/>
                        <a:pt x="102" y="129"/>
                      </a:cubicBezTo>
                      <a:cubicBezTo>
                        <a:pt x="103" y="129"/>
                        <a:pt x="103" y="129"/>
                        <a:pt x="103" y="128"/>
                      </a:cubicBezTo>
                      <a:cubicBezTo>
                        <a:pt x="104" y="125"/>
                        <a:pt x="106" y="123"/>
                        <a:pt x="108" y="123"/>
                      </a:cubicBezTo>
                      <a:cubicBezTo>
                        <a:pt x="109" y="123"/>
                        <a:pt x="110" y="124"/>
                        <a:pt x="111" y="124"/>
                      </a:cubicBezTo>
                      <a:cubicBezTo>
                        <a:pt x="112" y="124"/>
                        <a:pt x="113" y="124"/>
                        <a:pt x="113" y="124"/>
                      </a:cubicBezTo>
                      <a:cubicBezTo>
                        <a:pt x="113" y="121"/>
                        <a:pt x="116" y="120"/>
                        <a:pt x="118" y="120"/>
                      </a:cubicBezTo>
                      <a:cubicBezTo>
                        <a:pt x="120" y="120"/>
                        <a:pt x="122" y="119"/>
                        <a:pt x="124" y="118"/>
                      </a:cubicBezTo>
                      <a:cubicBezTo>
                        <a:pt x="124" y="117"/>
                        <a:pt x="125" y="117"/>
                        <a:pt x="126" y="116"/>
                      </a:cubicBezTo>
                      <a:cubicBezTo>
                        <a:pt x="128" y="115"/>
                        <a:pt x="130" y="113"/>
                        <a:pt x="132" y="113"/>
                      </a:cubicBezTo>
                      <a:cubicBezTo>
                        <a:pt x="133" y="113"/>
                        <a:pt x="134" y="114"/>
                        <a:pt x="134" y="114"/>
                      </a:cubicBezTo>
                      <a:cubicBezTo>
                        <a:pt x="135" y="115"/>
                        <a:pt x="136" y="115"/>
                        <a:pt x="140" y="115"/>
                      </a:cubicBezTo>
                      <a:cubicBezTo>
                        <a:pt x="141" y="115"/>
                        <a:pt x="141" y="115"/>
                        <a:pt x="141" y="115"/>
                      </a:cubicBezTo>
                      <a:cubicBezTo>
                        <a:pt x="144" y="115"/>
                        <a:pt x="146" y="115"/>
                        <a:pt x="146" y="115"/>
                      </a:cubicBezTo>
                      <a:cubicBezTo>
                        <a:pt x="146" y="115"/>
                        <a:pt x="147" y="115"/>
                        <a:pt x="147" y="115"/>
                      </a:cubicBezTo>
                      <a:cubicBezTo>
                        <a:pt x="147" y="115"/>
                        <a:pt x="147" y="114"/>
                        <a:pt x="148" y="114"/>
                      </a:cubicBezTo>
                      <a:cubicBezTo>
                        <a:pt x="149" y="113"/>
                        <a:pt x="150" y="113"/>
                        <a:pt x="152" y="112"/>
                      </a:cubicBezTo>
                      <a:cubicBezTo>
                        <a:pt x="153" y="112"/>
                        <a:pt x="155" y="111"/>
                        <a:pt x="157" y="112"/>
                      </a:cubicBezTo>
                      <a:cubicBezTo>
                        <a:pt x="157" y="112"/>
                        <a:pt x="158" y="112"/>
                        <a:pt x="159" y="112"/>
                      </a:cubicBezTo>
                      <a:cubicBezTo>
                        <a:pt x="161" y="112"/>
                        <a:pt x="164" y="111"/>
                        <a:pt x="167" y="111"/>
                      </a:cubicBezTo>
                      <a:cubicBezTo>
                        <a:pt x="170" y="110"/>
                        <a:pt x="172" y="110"/>
                        <a:pt x="174" y="110"/>
                      </a:cubicBezTo>
                      <a:cubicBezTo>
                        <a:pt x="176" y="110"/>
                        <a:pt x="177" y="109"/>
                        <a:pt x="179" y="107"/>
                      </a:cubicBezTo>
                      <a:cubicBezTo>
                        <a:pt x="179" y="106"/>
                        <a:pt x="179" y="106"/>
                        <a:pt x="180" y="105"/>
                      </a:cubicBezTo>
                      <a:cubicBezTo>
                        <a:pt x="180" y="105"/>
                        <a:pt x="180" y="105"/>
                        <a:pt x="180" y="105"/>
                      </a:cubicBezTo>
                      <a:cubicBezTo>
                        <a:pt x="180" y="104"/>
                        <a:pt x="181" y="103"/>
                        <a:pt x="181" y="102"/>
                      </a:cubicBezTo>
                      <a:cubicBezTo>
                        <a:pt x="182" y="100"/>
                        <a:pt x="182" y="99"/>
                        <a:pt x="182" y="98"/>
                      </a:cubicBezTo>
                      <a:cubicBezTo>
                        <a:pt x="183" y="98"/>
                        <a:pt x="183" y="98"/>
                        <a:pt x="183" y="97"/>
                      </a:cubicBezTo>
                      <a:cubicBezTo>
                        <a:pt x="183" y="97"/>
                        <a:pt x="183" y="97"/>
                        <a:pt x="183" y="97"/>
                      </a:cubicBezTo>
                      <a:cubicBezTo>
                        <a:pt x="183" y="96"/>
                        <a:pt x="183" y="96"/>
                        <a:pt x="183" y="96"/>
                      </a:cubicBezTo>
                      <a:cubicBezTo>
                        <a:pt x="183" y="96"/>
                        <a:pt x="183" y="96"/>
                        <a:pt x="183" y="95"/>
                      </a:cubicBezTo>
                      <a:cubicBezTo>
                        <a:pt x="183" y="95"/>
                        <a:pt x="183" y="95"/>
                        <a:pt x="183" y="95"/>
                      </a:cubicBezTo>
                      <a:cubicBezTo>
                        <a:pt x="183" y="94"/>
                        <a:pt x="183" y="94"/>
                        <a:pt x="183" y="93"/>
                      </a:cubicBezTo>
                      <a:cubicBezTo>
                        <a:pt x="183" y="93"/>
                        <a:pt x="183" y="93"/>
                        <a:pt x="183" y="93"/>
                      </a:cubicBezTo>
                      <a:cubicBezTo>
                        <a:pt x="183" y="92"/>
                        <a:pt x="183" y="91"/>
                        <a:pt x="183" y="90"/>
                      </a:cubicBezTo>
                      <a:cubicBezTo>
                        <a:pt x="183" y="90"/>
                        <a:pt x="183" y="90"/>
                        <a:pt x="184" y="90"/>
                      </a:cubicBezTo>
                      <a:cubicBezTo>
                        <a:pt x="184" y="89"/>
                        <a:pt x="184" y="88"/>
                        <a:pt x="184" y="87"/>
                      </a:cubicBezTo>
                      <a:cubicBezTo>
                        <a:pt x="184" y="86"/>
                        <a:pt x="184" y="86"/>
                        <a:pt x="184" y="86"/>
                      </a:cubicBezTo>
                      <a:cubicBezTo>
                        <a:pt x="184" y="85"/>
                        <a:pt x="184" y="84"/>
                        <a:pt x="184" y="83"/>
                      </a:cubicBezTo>
                      <a:cubicBezTo>
                        <a:pt x="184" y="82"/>
                        <a:pt x="184" y="82"/>
                        <a:pt x="184" y="81"/>
                      </a:cubicBezTo>
                      <a:cubicBezTo>
                        <a:pt x="184" y="80"/>
                        <a:pt x="184" y="79"/>
                        <a:pt x="184" y="77"/>
                      </a:cubicBezTo>
                      <a:cubicBezTo>
                        <a:pt x="184" y="77"/>
                        <a:pt x="184" y="77"/>
                        <a:pt x="184" y="76"/>
                      </a:cubicBezTo>
                      <a:cubicBezTo>
                        <a:pt x="184" y="75"/>
                        <a:pt x="184" y="73"/>
                        <a:pt x="184" y="72"/>
                      </a:cubicBezTo>
                      <a:cubicBezTo>
                        <a:pt x="184" y="71"/>
                        <a:pt x="184" y="71"/>
                        <a:pt x="184" y="71"/>
                      </a:cubicBezTo>
                      <a:cubicBezTo>
                        <a:pt x="181" y="72"/>
                        <a:pt x="178" y="72"/>
                        <a:pt x="177" y="72"/>
                      </a:cubicBezTo>
                      <a:cubicBezTo>
                        <a:pt x="177" y="73"/>
                        <a:pt x="176" y="73"/>
                        <a:pt x="176" y="73"/>
                      </a:cubicBezTo>
                      <a:cubicBezTo>
                        <a:pt x="174" y="73"/>
                        <a:pt x="174" y="73"/>
                        <a:pt x="174" y="73"/>
                      </a:cubicBezTo>
                      <a:cubicBezTo>
                        <a:pt x="174" y="71"/>
                        <a:pt x="174" y="71"/>
                        <a:pt x="174" y="71"/>
                      </a:cubicBezTo>
                      <a:cubicBezTo>
                        <a:pt x="174" y="71"/>
                        <a:pt x="174" y="63"/>
                        <a:pt x="169" y="61"/>
                      </a:cubicBezTo>
                      <a:cubicBezTo>
                        <a:pt x="164" y="58"/>
                        <a:pt x="157" y="57"/>
                        <a:pt x="157" y="57"/>
                      </a:cubicBezTo>
                      <a:cubicBezTo>
                        <a:pt x="156" y="57"/>
                        <a:pt x="156" y="57"/>
                        <a:pt x="156" y="57"/>
                      </a:cubicBezTo>
                      <a:cubicBezTo>
                        <a:pt x="156" y="56"/>
                        <a:pt x="156" y="56"/>
                        <a:pt x="156" y="56"/>
                      </a:cubicBezTo>
                      <a:cubicBezTo>
                        <a:pt x="156" y="56"/>
                        <a:pt x="152" y="49"/>
                        <a:pt x="149" y="46"/>
                      </a:cubicBezTo>
                      <a:cubicBezTo>
                        <a:pt x="147" y="44"/>
                        <a:pt x="118" y="25"/>
                        <a:pt x="8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75" y="96"/>
                        <a:pt x="75" y="96"/>
                        <a:pt x="75" y="96"/>
                      </a:cubicBezTo>
                      <a:cubicBezTo>
                        <a:pt x="78" y="100"/>
                        <a:pt x="78" y="100"/>
                        <a:pt x="78" y="100"/>
                      </a:cubicBezTo>
                      <a:cubicBezTo>
                        <a:pt x="78" y="101"/>
                        <a:pt x="78" y="101"/>
                        <a:pt x="78" y="101"/>
                      </a:cubicBezTo>
                      <a:cubicBezTo>
                        <a:pt x="79" y="107"/>
                        <a:pt x="78" y="111"/>
                        <a:pt x="76" y="112"/>
                      </a:cubicBezTo>
                      <a:cubicBezTo>
                        <a:pt x="75" y="113"/>
                        <a:pt x="74" y="113"/>
                        <a:pt x="52" y="113"/>
                      </a:cubicBezTo>
                      <a:cubicBezTo>
                        <a:pt x="44" y="113"/>
                        <a:pt x="36" y="113"/>
                        <a:pt x="32" y="113"/>
                      </a:cubicBezTo>
                      <a:cubicBezTo>
                        <a:pt x="32" y="113"/>
                        <a:pt x="31" y="113"/>
                        <a:pt x="31" y="113"/>
                      </a:cubicBezTo>
                      <a:cubicBezTo>
                        <a:pt x="30" y="113"/>
                        <a:pt x="26" y="115"/>
                        <a:pt x="24" y="115"/>
                      </a:cubicBezTo>
                      <a:cubicBezTo>
                        <a:pt x="22" y="115"/>
                        <a:pt x="21" y="115"/>
                        <a:pt x="19" y="114"/>
                      </a:cubicBezTo>
                      <a:cubicBezTo>
                        <a:pt x="19" y="114"/>
                        <a:pt x="18" y="114"/>
                        <a:pt x="17" y="114"/>
                      </a:cubicBezTo>
                      <a:cubicBezTo>
                        <a:pt x="17" y="114"/>
                        <a:pt x="17" y="114"/>
                        <a:pt x="17" y="114"/>
                      </a:cubicBezTo>
                      <a:cubicBezTo>
                        <a:pt x="17" y="115"/>
                        <a:pt x="16" y="118"/>
                        <a:pt x="14" y="118"/>
                      </a:cubicBezTo>
                      <a:cubicBezTo>
                        <a:pt x="12" y="118"/>
                        <a:pt x="11" y="117"/>
                        <a:pt x="9" y="115"/>
                      </a:cubicBezTo>
                      <a:cubicBezTo>
                        <a:pt x="7" y="113"/>
                        <a:pt x="6" y="113"/>
                        <a:pt x="6" y="113"/>
                      </a:cubicBezTo>
                      <a:cubicBezTo>
                        <a:pt x="6" y="113"/>
                        <a:pt x="5" y="114"/>
                        <a:pt x="5" y="116"/>
                      </a:cubicBezTo>
                      <a:cubicBezTo>
                        <a:pt x="5" y="117"/>
                        <a:pt x="5" y="117"/>
                        <a:pt x="5" y="118"/>
                      </a:cubicBezTo>
                      <a:cubicBezTo>
                        <a:pt x="5" y="118"/>
                        <a:pt x="5" y="118"/>
                        <a:pt x="5" y="118"/>
                      </a:cubicBezTo>
                      <a:cubicBezTo>
                        <a:pt x="5" y="118"/>
                        <a:pt x="4" y="119"/>
                        <a:pt x="4" y="119"/>
                      </a:cubicBezTo>
                      <a:cubicBezTo>
                        <a:pt x="4" y="119"/>
                        <a:pt x="4" y="119"/>
                        <a:pt x="4" y="119"/>
                      </a:cubicBezTo>
                      <a:cubicBezTo>
                        <a:pt x="3" y="120"/>
                        <a:pt x="3" y="120"/>
                        <a:pt x="3" y="120"/>
                      </a:cubicBezTo>
                      <a:cubicBezTo>
                        <a:pt x="2" y="120"/>
                        <a:pt x="2" y="120"/>
                        <a:pt x="2" y="121"/>
                      </a:cubicBezTo>
                      <a:cubicBezTo>
                        <a:pt x="2" y="121"/>
                        <a:pt x="1" y="121"/>
                        <a:pt x="0" y="121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1" name="Freeform 1477"/>
                <p:cNvSpPr/>
                <p:nvPr/>
              </p:nvSpPr>
              <p:spPr bwMode="auto">
                <a:xfrm>
                  <a:off x="1686" y="275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2" name="Freeform 1478"/>
                <p:cNvSpPr/>
                <p:nvPr/>
              </p:nvSpPr>
              <p:spPr bwMode="auto">
                <a:xfrm>
                  <a:off x="1706" y="2766"/>
                  <a:ext cx="7" cy="1"/>
                </a:xfrm>
                <a:custGeom>
                  <a:avLst/>
                  <a:rect l="l" t="t" r="r" b="b"/>
                  <a:pathLst>
                    <a:path w="7" h="1">
                      <a:moveTo>
                        <a:pt x="0" y="1"/>
                      </a:moveTo>
                      <a:cubicBezTo>
                        <a:pt x="1" y="1"/>
                        <a:pt x="4" y="1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4" y="1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3" name="Freeform 1479"/>
                <p:cNvSpPr/>
                <p:nvPr/>
              </p:nvSpPr>
              <p:spPr bwMode="auto">
                <a:xfrm>
                  <a:off x="1546" y="283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4" name="Freeform 1480"/>
                <p:cNvSpPr/>
                <p:nvPr/>
              </p:nvSpPr>
              <p:spPr bwMode="auto">
                <a:xfrm>
                  <a:off x="1546" y="283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5" name="Oval 1481"/>
                <p:cNvSpPr>
                  <a:spLocks noChangeArrowheads="1"/>
                </p:cNvSpPr>
                <p:nvPr/>
              </p:nvSpPr>
              <p:spPr bwMode="auto">
                <a:xfrm>
                  <a:off x="1537" y="2814"/>
                  <a:ext cx="1" cy="1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6" name="Freeform 1482"/>
                <p:cNvSpPr/>
                <p:nvPr/>
              </p:nvSpPr>
              <p:spPr bwMode="auto">
                <a:xfrm>
                  <a:off x="1546" y="2839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7" name="Freeform 1483"/>
                <p:cNvSpPr/>
                <p:nvPr/>
              </p:nvSpPr>
              <p:spPr bwMode="auto">
                <a:xfrm>
                  <a:off x="1590" y="286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8" name="Freeform 1484"/>
                <p:cNvSpPr/>
                <p:nvPr/>
              </p:nvSpPr>
              <p:spPr bwMode="auto">
                <a:xfrm>
                  <a:off x="1590" y="286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69" name="Freeform 1485"/>
                <p:cNvSpPr/>
                <p:nvPr/>
              </p:nvSpPr>
              <p:spPr bwMode="auto">
                <a:xfrm>
                  <a:off x="1588" y="2859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0" name="Freeform 1486"/>
                <p:cNvSpPr/>
                <p:nvPr/>
              </p:nvSpPr>
              <p:spPr bwMode="auto">
                <a:xfrm>
                  <a:off x="1583" y="2858"/>
                  <a:ext cx="2" cy="2"/>
                </a:xfrm>
                <a:custGeom>
                  <a:avLst/>
                  <a:rect l="l" t="t" r="r" b="b"/>
                  <a:pathLst>
                    <a:path w="3" h="2">
                      <a:moveTo>
                        <a:pt x="0" y="2"/>
                      </a:move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2" y="0"/>
                        <a:pt x="1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1" name="Freeform 1487"/>
                <p:cNvSpPr/>
                <p:nvPr/>
              </p:nvSpPr>
              <p:spPr bwMode="auto">
                <a:xfrm>
                  <a:off x="1587" y="2858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2" name="Freeform 1488"/>
                <p:cNvSpPr/>
                <p:nvPr/>
              </p:nvSpPr>
              <p:spPr bwMode="auto">
                <a:xfrm>
                  <a:off x="1586" y="285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3" name="Freeform 1489"/>
                <p:cNvSpPr/>
                <p:nvPr/>
              </p:nvSpPr>
              <p:spPr bwMode="auto">
                <a:xfrm>
                  <a:off x="1589" y="286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4" name="Freeform 1490"/>
                <p:cNvSpPr/>
                <p:nvPr/>
              </p:nvSpPr>
              <p:spPr bwMode="auto">
                <a:xfrm>
                  <a:off x="1606" y="285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5" name="Freeform 1491"/>
                <p:cNvSpPr/>
                <p:nvPr/>
              </p:nvSpPr>
              <p:spPr bwMode="auto">
                <a:xfrm>
                  <a:off x="1583" y="286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6" name="Freeform 1492"/>
                <p:cNvSpPr/>
                <p:nvPr/>
              </p:nvSpPr>
              <p:spPr bwMode="auto">
                <a:xfrm>
                  <a:off x="1591" y="286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7" name="Freeform 1493"/>
                <p:cNvSpPr/>
                <p:nvPr/>
              </p:nvSpPr>
              <p:spPr bwMode="auto">
                <a:xfrm>
                  <a:off x="1582" y="286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8" name="Freeform 1494"/>
                <p:cNvSpPr/>
                <p:nvPr/>
              </p:nvSpPr>
              <p:spPr bwMode="auto">
                <a:xfrm>
                  <a:off x="1581" y="2859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79" name="Freeform 1495"/>
                <p:cNvSpPr/>
                <p:nvPr/>
              </p:nvSpPr>
              <p:spPr bwMode="auto">
                <a:xfrm>
                  <a:off x="1546" y="2836"/>
                  <a:ext cx="0" cy="3"/>
                </a:xfrm>
                <a:custGeom>
                  <a:avLst/>
                  <a:rect l="l" t="t" r="r" b="b"/>
                  <a:pathLst>
                    <a:path w="0" h="3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0" name="Freeform 1496"/>
                <p:cNvSpPr/>
                <p:nvPr/>
              </p:nvSpPr>
              <p:spPr bwMode="auto">
                <a:xfrm>
                  <a:off x="1546" y="283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1" name="Freeform 1497"/>
                <p:cNvSpPr/>
                <p:nvPr/>
              </p:nvSpPr>
              <p:spPr bwMode="auto">
                <a:xfrm>
                  <a:off x="1582" y="286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2" name="Freeform 1498"/>
                <p:cNvSpPr/>
                <p:nvPr/>
              </p:nvSpPr>
              <p:spPr bwMode="auto">
                <a:xfrm>
                  <a:off x="1541" y="2811"/>
                  <a:ext cx="0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3" name="Freeform 1499"/>
                <p:cNvSpPr/>
                <p:nvPr/>
              </p:nvSpPr>
              <p:spPr bwMode="auto">
                <a:xfrm>
                  <a:off x="1545" y="2808"/>
                  <a:ext cx="5" cy="3"/>
                </a:xfrm>
                <a:custGeom>
                  <a:avLst/>
                  <a:rect l="l" t="t" r="r" b="b"/>
                  <a:pathLst>
                    <a:path w="5" h="3">
                      <a:moveTo>
                        <a:pt x="0" y="0"/>
                      </a:moveTo>
                      <a:cubicBezTo>
                        <a:pt x="2" y="2"/>
                        <a:pt x="3" y="3"/>
                        <a:pt x="5" y="3"/>
                      </a:cubicBezTo>
                      <a:cubicBezTo>
                        <a:pt x="3" y="3"/>
                        <a:pt x="2" y="2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4" name="Freeform 1500"/>
                <p:cNvSpPr/>
                <p:nvPr/>
              </p:nvSpPr>
              <p:spPr bwMode="auto">
                <a:xfrm>
                  <a:off x="1541" y="2809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5" name="Freeform 1501"/>
                <p:cNvSpPr/>
                <p:nvPr/>
              </p:nvSpPr>
              <p:spPr bwMode="auto">
                <a:xfrm>
                  <a:off x="1540" y="281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6" name="Freeform 1502"/>
                <p:cNvSpPr/>
                <p:nvPr/>
              </p:nvSpPr>
              <p:spPr bwMode="auto">
                <a:xfrm>
                  <a:off x="1537" y="2814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7" name="Freeform 1503"/>
                <p:cNvSpPr/>
                <p:nvPr/>
              </p:nvSpPr>
              <p:spPr bwMode="auto">
                <a:xfrm>
                  <a:off x="1610" y="2810"/>
                  <a:ext cx="85" cy="57"/>
                </a:xfrm>
                <a:custGeom>
                  <a:avLst/>
                  <a:rect l="l" t="t" r="r" b="b"/>
                  <a:pathLst>
                    <a:path w="88" h="59">
                      <a:moveTo>
                        <a:pt x="88" y="35"/>
                      </a:moveTo>
                      <a:cubicBezTo>
                        <a:pt x="87" y="35"/>
                        <a:pt x="87" y="35"/>
                        <a:pt x="87" y="35"/>
                      </a:cubicBezTo>
                      <a:cubicBezTo>
                        <a:pt x="87" y="35"/>
                        <a:pt x="87" y="35"/>
                        <a:pt x="87" y="35"/>
                      </a:cubicBezTo>
                      <a:cubicBezTo>
                        <a:pt x="87" y="35"/>
                        <a:pt x="86" y="35"/>
                        <a:pt x="86" y="35"/>
                      </a:cubicBezTo>
                      <a:cubicBezTo>
                        <a:pt x="86" y="35"/>
                        <a:pt x="86" y="35"/>
                        <a:pt x="86" y="35"/>
                      </a:cubicBezTo>
                      <a:cubicBezTo>
                        <a:pt x="86" y="35"/>
                        <a:pt x="86" y="35"/>
                        <a:pt x="86" y="34"/>
                      </a:cubicBezTo>
                      <a:cubicBezTo>
                        <a:pt x="85" y="34"/>
                        <a:pt x="85" y="34"/>
                        <a:pt x="85" y="34"/>
                      </a:cubicBezTo>
                      <a:cubicBezTo>
                        <a:pt x="84" y="34"/>
                        <a:pt x="84" y="34"/>
                        <a:pt x="84" y="34"/>
                      </a:cubicBezTo>
                      <a:cubicBezTo>
                        <a:pt x="84" y="34"/>
                        <a:pt x="84" y="34"/>
                        <a:pt x="84" y="34"/>
                      </a:cubicBezTo>
                      <a:cubicBezTo>
                        <a:pt x="83" y="33"/>
                        <a:pt x="83" y="31"/>
                        <a:pt x="83" y="29"/>
                      </a:cubicBezTo>
                      <a:cubicBezTo>
                        <a:pt x="83" y="29"/>
                        <a:pt x="83" y="29"/>
                        <a:pt x="83" y="28"/>
                      </a:cubicBezTo>
                      <a:cubicBezTo>
                        <a:pt x="81" y="29"/>
                        <a:pt x="79" y="29"/>
                        <a:pt x="78" y="29"/>
                      </a:cubicBezTo>
                      <a:cubicBezTo>
                        <a:pt x="76" y="28"/>
                        <a:pt x="76" y="27"/>
                        <a:pt x="75" y="26"/>
                      </a:cubicBezTo>
                      <a:cubicBezTo>
                        <a:pt x="75" y="26"/>
                        <a:pt x="74" y="25"/>
                        <a:pt x="74" y="25"/>
                      </a:cubicBezTo>
                      <a:cubicBezTo>
                        <a:pt x="74" y="25"/>
                        <a:pt x="74" y="25"/>
                        <a:pt x="74" y="25"/>
                      </a:cubicBezTo>
                      <a:cubicBezTo>
                        <a:pt x="70" y="25"/>
                        <a:pt x="70" y="20"/>
                        <a:pt x="70" y="19"/>
                      </a:cubicBezTo>
                      <a:cubicBezTo>
                        <a:pt x="70" y="18"/>
                        <a:pt x="67" y="15"/>
                        <a:pt x="66" y="15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4" y="13"/>
                        <a:pt x="63" y="11"/>
                        <a:pt x="63" y="9"/>
                      </a:cubicBezTo>
                      <a:cubicBezTo>
                        <a:pt x="63" y="9"/>
                        <a:pt x="62" y="8"/>
                        <a:pt x="62" y="8"/>
                      </a:cubicBezTo>
                      <a:cubicBezTo>
                        <a:pt x="62" y="8"/>
                        <a:pt x="61" y="7"/>
                        <a:pt x="61" y="7"/>
                      </a:cubicBezTo>
                      <a:cubicBezTo>
                        <a:pt x="61" y="7"/>
                        <a:pt x="61" y="7"/>
                        <a:pt x="61" y="7"/>
                      </a:cubicBezTo>
                      <a:cubicBezTo>
                        <a:pt x="61" y="7"/>
                        <a:pt x="61" y="6"/>
                        <a:pt x="61" y="6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61" y="5"/>
                        <a:pt x="61" y="5"/>
                        <a:pt x="61" y="4"/>
                      </a:cubicBezTo>
                      <a:cubicBezTo>
                        <a:pt x="61" y="4"/>
                        <a:pt x="61" y="4"/>
                        <a:pt x="61" y="4"/>
                      </a:cubicBezTo>
                      <a:cubicBezTo>
                        <a:pt x="61" y="4"/>
                        <a:pt x="61" y="3"/>
                        <a:pt x="61" y="2"/>
                      </a:cubicBezTo>
                      <a:cubicBezTo>
                        <a:pt x="61" y="2"/>
                        <a:pt x="61" y="2"/>
                        <a:pt x="61" y="2"/>
                      </a:cubicBezTo>
                      <a:cubicBezTo>
                        <a:pt x="61" y="2"/>
                        <a:pt x="61" y="2"/>
                        <a:pt x="60" y="2"/>
                      </a:cubicBezTo>
                      <a:cubicBezTo>
                        <a:pt x="59" y="2"/>
                        <a:pt x="58" y="2"/>
                        <a:pt x="57" y="2"/>
                      </a:cubicBezTo>
                      <a:cubicBezTo>
                        <a:pt x="57" y="1"/>
                        <a:pt x="57" y="1"/>
                        <a:pt x="57" y="1"/>
                      </a:cubicBezTo>
                      <a:cubicBezTo>
                        <a:pt x="57" y="1"/>
                        <a:pt x="56" y="1"/>
                        <a:pt x="56" y="1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6" y="1"/>
                        <a:pt x="55" y="1"/>
                        <a:pt x="55" y="1"/>
                      </a:cubicBez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4" y="0"/>
                        <a:pt x="53" y="1"/>
                        <a:pt x="52" y="2"/>
                      </a:cubicBezTo>
                      <a:cubicBezTo>
                        <a:pt x="52" y="2"/>
                        <a:pt x="51" y="2"/>
                        <a:pt x="51" y="3"/>
                      </a:cubicBezTo>
                      <a:cubicBezTo>
                        <a:pt x="50" y="3"/>
                        <a:pt x="50" y="4"/>
                        <a:pt x="49" y="4"/>
                      </a:cubicBezTo>
                      <a:cubicBezTo>
                        <a:pt x="46" y="6"/>
                        <a:pt x="44" y="7"/>
                        <a:pt x="42" y="7"/>
                      </a:cubicBezTo>
                      <a:cubicBezTo>
                        <a:pt x="41" y="7"/>
                        <a:pt x="40" y="7"/>
                        <a:pt x="40" y="7"/>
                      </a:cubicBezTo>
                      <a:cubicBezTo>
                        <a:pt x="40" y="10"/>
                        <a:pt x="37" y="12"/>
                        <a:pt x="33" y="11"/>
                      </a:cubicBezTo>
                      <a:cubicBezTo>
                        <a:pt x="33" y="11"/>
                        <a:pt x="32" y="10"/>
                        <a:pt x="31" y="10"/>
                      </a:cubicBezTo>
                      <a:cubicBezTo>
                        <a:pt x="31" y="10"/>
                        <a:pt x="31" y="10"/>
                        <a:pt x="30" y="12"/>
                      </a:cubicBezTo>
                      <a:cubicBezTo>
                        <a:pt x="30" y="15"/>
                        <a:pt x="28" y="16"/>
                        <a:pt x="26" y="16"/>
                      </a:cubicBezTo>
                      <a:cubicBezTo>
                        <a:pt x="25" y="16"/>
                        <a:pt x="25" y="16"/>
                        <a:pt x="25" y="17"/>
                      </a:cubicBezTo>
                      <a:cubicBezTo>
                        <a:pt x="25" y="21"/>
                        <a:pt x="23" y="21"/>
                        <a:pt x="22" y="21"/>
                      </a:cubicBezTo>
                      <a:cubicBezTo>
                        <a:pt x="20" y="21"/>
                        <a:pt x="18" y="20"/>
                        <a:pt x="16" y="19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5" y="20"/>
                        <a:pt x="15" y="23"/>
                        <a:pt x="15" y="2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2" y="28"/>
                        <a:pt x="11" y="33"/>
                      </a:cubicBezTo>
                      <a:cubicBezTo>
                        <a:pt x="9" y="37"/>
                        <a:pt x="5" y="38"/>
                        <a:pt x="2" y="38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2" y="38"/>
                        <a:pt x="2" y="38"/>
                        <a:pt x="2" y="39"/>
                      </a:cubicBezTo>
                      <a:cubicBezTo>
                        <a:pt x="3" y="40"/>
                        <a:pt x="3" y="42"/>
                        <a:pt x="3" y="44"/>
                      </a:cubicBezTo>
                      <a:cubicBezTo>
                        <a:pt x="2" y="44"/>
                        <a:pt x="2" y="45"/>
                        <a:pt x="2" y="45"/>
                      </a:cubicBezTo>
                      <a:cubicBezTo>
                        <a:pt x="2" y="45"/>
                        <a:pt x="2" y="46"/>
                        <a:pt x="2" y="46"/>
                      </a:cubicBezTo>
                      <a:cubicBezTo>
                        <a:pt x="2" y="46"/>
                        <a:pt x="2" y="46"/>
                        <a:pt x="1" y="47"/>
                      </a:cubicBezTo>
                      <a:cubicBezTo>
                        <a:pt x="1" y="47"/>
                        <a:pt x="1" y="47"/>
                        <a:pt x="1" y="48"/>
                      </a:cubicBezTo>
                      <a:cubicBezTo>
                        <a:pt x="1" y="48"/>
                        <a:pt x="1" y="49"/>
                        <a:pt x="1" y="49"/>
                      </a:cubicBezTo>
                      <a:cubicBezTo>
                        <a:pt x="1" y="49"/>
                        <a:pt x="0" y="50"/>
                        <a:pt x="0" y="50"/>
                      </a:cubicBezTo>
                      <a:cubicBezTo>
                        <a:pt x="0" y="50"/>
                        <a:pt x="0" y="50"/>
                        <a:pt x="0" y="51"/>
                      </a:cubicBezTo>
                      <a:cubicBezTo>
                        <a:pt x="2" y="51"/>
                        <a:pt x="3" y="52"/>
                        <a:pt x="4" y="54"/>
                      </a:cubicBezTo>
                      <a:cubicBezTo>
                        <a:pt x="4" y="54"/>
                        <a:pt x="4" y="54"/>
                        <a:pt x="4" y="54"/>
                      </a:cubicBezTo>
                      <a:cubicBezTo>
                        <a:pt x="4" y="54"/>
                        <a:pt x="5" y="54"/>
                        <a:pt x="5" y="55"/>
                      </a:cubicBezTo>
                      <a:cubicBezTo>
                        <a:pt x="5" y="55"/>
                        <a:pt x="5" y="55"/>
                        <a:pt x="5" y="55"/>
                      </a:cubicBezTo>
                      <a:cubicBezTo>
                        <a:pt x="6" y="56"/>
                        <a:pt x="8" y="58"/>
                        <a:pt x="10" y="59"/>
                      </a:cubicBezTo>
                      <a:cubicBezTo>
                        <a:pt x="10" y="59"/>
                        <a:pt x="11" y="59"/>
                        <a:pt x="11" y="59"/>
                      </a:cubicBezTo>
                      <a:cubicBezTo>
                        <a:pt x="11" y="59"/>
                        <a:pt x="11" y="59"/>
                        <a:pt x="12" y="59"/>
                      </a:cubicBezTo>
                      <a:cubicBezTo>
                        <a:pt x="14" y="56"/>
                        <a:pt x="18" y="55"/>
                        <a:pt x="22" y="55"/>
                      </a:cubicBezTo>
                      <a:cubicBezTo>
                        <a:pt x="23" y="55"/>
                        <a:pt x="26" y="56"/>
                        <a:pt x="28" y="57"/>
                      </a:cubicBezTo>
                      <a:cubicBezTo>
                        <a:pt x="28" y="57"/>
                        <a:pt x="28" y="57"/>
                        <a:pt x="28" y="57"/>
                      </a:cubicBezTo>
                      <a:cubicBezTo>
                        <a:pt x="28" y="57"/>
                        <a:pt x="28" y="57"/>
                        <a:pt x="28" y="57"/>
                      </a:cubicBezTo>
                      <a:cubicBezTo>
                        <a:pt x="28" y="57"/>
                        <a:pt x="28" y="56"/>
                        <a:pt x="27" y="55"/>
                      </a:cubicBezTo>
                      <a:cubicBezTo>
                        <a:pt x="27" y="54"/>
                        <a:pt x="27" y="54"/>
                        <a:pt x="27" y="54"/>
                      </a:cubicBezTo>
                      <a:cubicBezTo>
                        <a:pt x="26" y="50"/>
                        <a:pt x="25" y="47"/>
                        <a:pt x="26" y="45"/>
                      </a:cubicBezTo>
                      <a:cubicBezTo>
                        <a:pt x="27" y="44"/>
                        <a:pt x="28" y="43"/>
                        <a:pt x="38" y="43"/>
                      </a:cubicBezTo>
                      <a:cubicBezTo>
                        <a:pt x="39" y="43"/>
                        <a:pt x="40" y="43"/>
                        <a:pt x="42" y="43"/>
                      </a:cubicBezTo>
                      <a:cubicBezTo>
                        <a:pt x="42" y="43"/>
                        <a:pt x="42" y="43"/>
                        <a:pt x="43" y="43"/>
                      </a:cubicBezTo>
                      <a:cubicBezTo>
                        <a:pt x="45" y="43"/>
                        <a:pt x="48" y="43"/>
                        <a:pt x="50" y="44"/>
                      </a:cubicBezTo>
                      <a:cubicBezTo>
                        <a:pt x="50" y="44"/>
                        <a:pt x="50" y="44"/>
                        <a:pt x="50" y="44"/>
                      </a:cubicBezTo>
                      <a:cubicBezTo>
                        <a:pt x="51" y="44"/>
                        <a:pt x="51" y="44"/>
                        <a:pt x="52" y="44"/>
                      </a:cubicBezTo>
                      <a:cubicBezTo>
                        <a:pt x="52" y="44"/>
                        <a:pt x="52" y="44"/>
                        <a:pt x="52" y="44"/>
                      </a:cubicBezTo>
                      <a:cubicBezTo>
                        <a:pt x="53" y="44"/>
                        <a:pt x="53" y="44"/>
                        <a:pt x="54" y="44"/>
                      </a:cubicBezTo>
                      <a:cubicBezTo>
                        <a:pt x="54" y="44"/>
                        <a:pt x="54" y="44"/>
                        <a:pt x="54" y="44"/>
                      </a:cubicBezTo>
                      <a:cubicBezTo>
                        <a:pt x="55" y="44"/>
                        <a:pt x="55" y="44"/>
                        <a:pt x="55" y="44"/>
                      </a:cubicBezTo>
                      <a:cubicBezTo>
                        <a:pt x="55" y="44"/>
                        <a:pt x="56" y="45"/>
                        <a:pt x="56" y="45"/>
                      </a:cubicBezTo>
                      <a:cubicBezTo>
                        <a:pt x="56" y="44"/>
                        <a:pt x="57" y="44"/>
                        <a:pt x="57" y="43"/>
                      </a:cubicBezTo>
                      <a:cubicBezTo>
                        <a:pt x="57" y="43"/>
                        <a:pt x="57" y="43"/>
                        <a:pt x="57" y="43"/>
                      </a:cubicBezTo>
                      <a:cubicBezTo>
                        <a:pt x="57" y="43"/>
                        <a:pt x="57" y="43"/>
                        <a:pt x="57" y="43"/>
                      </a:cubicBezTo>
                      <a:cubicBezTo>
                        <a:pt x="57" y="43"/>
                        <a:pt x="57" y="43"/>
                        <a:pt x="57" y="43"/>
                      </a:cubicBezTo>
                      <a:cubicBezTo>
                        <a:pt x="59" y="42"/>
                        <a:pt x="59" y="42"/>
                        <a:pt x="59" y="42"/>
                      </a:cubicBezTo>
                      <a:cubicBezTo>
                        <a:pt x="59" y="42"/>
                        <a:pt x="59" y="42"/>
                        <a:pt x="59" y="42"/>
                      </a:cubicBezTo>
                      <a:cubicBezTo>
                        <a:pt x="61" y="41"/>
                        <a:pt x="61" y="41"/>
                        <a:pt x="61" y="41"/>
                      </a:cubicBezTo>
                      <a:cubicBezTo>
                        <a:pt x="61" y="42"/>
                        <a:pt x="61" y="42"/>
                        <a:pt x="61" y="42"/>
                      </a:cubicBezTo>
                      <a:cubicBezTo>
                        <a:pt x="61" y="42"/>
                        <a:pt x="62" y="42"/>
                        <a:pt x="62" y="42"/>
                      </a:cubicBezTo>
                      <a:cubicBezTo>
                        <a:pt x="63" y="42"/>
                        <a:pt x="64" y="42"/>
                        <a:pt x="65" y="43"/>
                      </a:cubicBezTo>
                      <a:cubicBezTo>
                        <a:pt x="67" y="43"/>
                        <a:pt x="68" y="43"/>
                        <a:pt x="69" y="43"/>
                      </a:cubicBezTo>
                      <a:cubicBezTo>
                        <a:pt x="70" y="43"/>
                        <a:pt x="70" y="43"/>
                        <a:pt x="70" y="43"/>
                      </a:cubicBezTo>
                      <a:cubicBezTo>
                        <a:pt x="70" y="43"/>
                        <a:pt x="70" y="43"/>
                        <a:pt x="70" y="43"/>
                      </a:cubicBezTo>
                      <a:cubicBezTo>
                        <a:pt x="71" y="43"/>
                        <a:pt x="71" y="43"/>
                        <a:pt x="72" y="42"/>
                      </a:cubicBezTo>
                      <a:cubicBezTo>
                        <a:pt x="72" y="42"/>
                        <a:pt x="72" y="42"/>
                        <a:pt x="73" y="42"/>
                      </a:cubicBezTo>
                      <a:cubicBezTo>
                        <a:pt x="74" y="40"/>
                        <a:pt x="76" y="39"/>
                        <a:pt x="77" y="39"/>
                      </a:cubicBezTo>
                      <a:cubicBezTo>
                        <a:pt x="81" y="39"/>
                        <a:pt x="85" y="38"/>
                        <a:pt x="85" y="38"/>
                      </a:cubicBezTo>
                      <a:cubicBezTo>
                        <a:pt x="86" y="37"/>
                        <a:pt x="87" y="36"/>
                        <a:pt x="87" y="36"/>
                      </a:cubicBezTo>
                      <a:cubicBezTo>
                        <a:pt x="87" y="36"/>
                        <a:pt x="87" y="36"/>
                        <a:pt x="88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88" y="35"/>
                        <a:pt x="88" y="35"/>
                        <a:pt x="88" y="3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8" name="Freeform 1504"/>
                <p:cNvSpPr/>
                <p:nvPr/>
              </p:nvSpPr>
              <p:spPr bwMode="auto">
                <a:xfrm>
                  <a:off x="1694" y="284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89" name="Freeform 1505"/>
                <p:cNvSpPr/>
                <p:nvPr/>
              </p:nvSpPr>
              <p:spPr bwMode="auto">
                <a:xfrm>
                  <a:off x="1679" y="2850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0" name="Freeform 1506"/>
                <p:cNvSpPr/>
                <p:nvPr/>
              </p:nvSpPr>
              <p:spPr bwMode="auto">
                <a:xfrm>
                  <a:off x="1695" y="284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1" name="Freeform 1507"/>
                <p:cNvSpPr/>
                <p:nvPr/>
              </p:nvSpPr>
              <p:spPr bwMode="auto">
                <a:xfrm>
                  <a:off x="1676" y="285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2" name="Freeform 1508"/>
                <p:cNvSpPr/>
                <p:nvPr/>
              </p:nvSpPr>
              <p:spPr bwMode="auto">
                <a:xfrm>
                  <a:off x="1670" y="2850"/>
                  <a:ext cx="6" cy="1"/>
                </a:xfrm>
                <a:custGeom>
                  <a:avLst/>
                  <a:rect l="l" t="t" r="r" b="b"/>
                  <a:pathLst>
                    <a:path w="7" h="1">
                      <a:moveTo>
                        <a:pt x="3" y="1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3" y="1"/>
                      </a:cubicBezTo>
                      <a:cubicBezTo>
                        <a:pt x="5" y="1"/>
                        <a:pt x="6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5" y="1"/>
                        <a:pt x="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3" name="Freeform 1509"/>
                <p:cNvSpPr/>
                <p:nvPr/>
              </p:nvSpPr>
              <p:spPr bwMode="auto">
                <a:xfrm>
                  <a:off x="1665" y="2850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4" name="Freeform 1510"/>
                <p:cNvSpPr/>
                <p:nvPr/>
              </p:nvSpPr>
              <p:spPr bwMode="auto">
                <a:xfrm>
                  <a:off x="1676" y="285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5" name="Freeform 1511"/>
                <p:cNvSpPr/>
                <p:nvPr/>
              </p:nvSpPr>
              <p:spPr bwMode="auto">
                <a:xfrm>
                  <a:off x="1637" y="286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6" name="Freeform 1512"/>
                <p:cNvSpPr/>
                <p:nvPr/>
              </p:nvSpPr>
              <p:spPr bwMode="auto">
                <a:xfrm>
                  <a:off x="1610" y="2859"/>
                  <a:ext cx="4" cy="3"/>
                </a:xfrm>
                <a:custGeom>
                  <a:avLst/>
                  <a:rect l="l" t="t" r="r" b="b"/>
                  <a:pathLst>
                    <a:path w="4" h="3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0"/>
                        <a:pt x="3" y="1"/>
                        <a:pt x="4" y="3"/>
                      </a:cubicBezTo>
                      <a:cubicBezTo>
                        <a:pt x="3" y="1"/>
                        <a:pt x="2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7" name="Freeform 1513"/>
                <p:cNvSpPr/>
                <p:nvPr/>
              </p:nvSpPr>
              <p:spPr bwMode="auto">
                <a:xfrm>
                  <a:off x="1614" y="286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8" name="Freeform 1514"/>
                <p:cNvSpPr/>
                <p:nvPr/>
              </p:nvSpPr>
              <p:spPr bwMode="auto">
                <a:xfrm>
                  <a:off x="1662" y="285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99" name="Oval 1515"/>
                <p:cNvSpPr>
                  <a:spLocks noChangeArrowheads="1"/>
                </p:cNvSpPr>
                <p:nvPr/>
              </p:nvSpPr>
              <p:spPr bwMode="auto">
                <a:xfrm>
                  <a:off x="1637" y="2865"/>
                  <a:ext cx="1" cy="1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0" name="Freeform 1516"/>
                <p:cNvSpPr/>
                <p:nvPr/>
              </p:nvSpPr>
              <p:spPr bwMode="auto">
                <a:xfrm>
                  <a:off x="1665" y="285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1" name="Freeform 1517"/>
                <p:cNvSpPr/>
                <p:nvPr/>
              </p:nvSpPr>
              <p:spPr bwMode="auto">
                <a:xfrm>
                  <a:off x="1647" y="2851"/>
                  <a:ext cx="4" cy="0"/>
                </a:xfrm>
                <a:custGeom>
                  <a:avLst/>
                  <a:rect l="l" t="t" r="r" b="b"/>
                  <a:pathLst>
                    <a:path w="4" h="0">
                      <a:moveTo>
                        <a:pt x="4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2" name="Freeform 1518"/>
                <p:cNvSpPr/>
                <p:nvPr/>
              </p:nvSpPr>
              <p:spPr bwMode="auto">
                <a:xfrm>
                  <a:off x="1660" y="2852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3" name="Freeform 1519"/>
                <p:cNvSpPr/>
                <p:nvPr/>
              </p:nvSpPr>
              <p:spPr bwMode="auto">
                <a:xfrm>
                  <a:off x="1651" y="2851"/>
                  <a:ext cx="7" cy="1"/>
                </a:xfrm>
                <a:custGeom>
                  <a:avLst/>
                  <a:rect l="l" t="t" r="r" b="b"/>
                  <a:pathLst>
                    <a:path w="7" h="1">
                      <a:moveTo>
                        <a:pt x="7" y="1"/>
                      </a:moveTo>
                      <a:cubicBezTo>
                        <a:pt x="5" y="0"/>
                        <a:pt x="2" y="0"/>
                        <a:pt x="0" y="0"/>
                      </a:cubicBezTo>
                      <a:cubicBezTo>
                        <a:pt x="2" y="0"/>
                        <a:pt x="5" y="0"/>
                        <a:pt x="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4" name="Freeform 1520"/>
                <p:cNvSpPr/>
                <p:nvPr/>
              </p:nvSpPr>
              <p:spPr bwMode="auto">
                <a:xfrm>
                  <a:off x="1667" y="2849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5" name="Freeform 1521"/>
                <p:cNvSpPr/>
                <p:nvPr/>
              </p:nvSpPr>
              <p:spPr bwMode="auto">
                <a:xfrm>
                  <a:off x="1658" y="2852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6" name="Freeform 1522"/>
                <p:cNvSpPr/>
                <p:nvPr/>
              </p:nvSpPr>
              <p:spPr bwMode="auto">
                <a:xfrm>
                  <a:off x="1667" y="2850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7" name="Oval 1523"/>
                <p:cNvSpPr>
                  <a:spLocks noChangeArrowheads="1"/>
                </p:cNvSpPr>
                <p:nvPr/>
              </p:nvSpPr>
              <p:spPr bwMode="auto">
                <a:xfrm>
                  <a:off x="1637" y="2865"/>
                  <a:ext cx="1" cy="1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8" name="Freeform 1524"/>
                <p:cNvSpPr/>
                <p:nvPr/>
              </p:nvSpPr>
              <p:spPr bwMode="auto">
                <a:xfrm>
                  <a:off x="1665" y="2812"/>
                  <a:ext cx="3" cy="0"/>
                </a:xfrm>
                <a:custGeom>
                  <a:avLst/>
                  <a:rect l="l" t="t" r="r" b="b"/>
                  <a:pathLst>
                    <a:path w="3" h="0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09" name="Freeform 1525"/>
                <p:cNvSpPr/>
                <p:nvPr/>
              </p:nvSpPr>
              <p:spPr bwMode="auto">
                <a:xfrm>
                  <a:off x="1626" y="2828"/>
                  <a:ext cx="5" cy="2"/>
                </a:xfrm>
                <a:custGeom>
                  <a:avLst/>
                  <a:rect l="l" t="t" r="r" b="b"/>
                  <a:pathLst>
                    <a:path w="6" h="2">
                      <a:moveTo>
                        <a:pt x="6" y="2"/>
                      </a:moveTo>
                      <a:cubicBezTo>
                        <a:pt x="4" y="2"/>
                        <a:pt x="2" y="1"/>
                        <a:pt x="0" y="0"/>
                      </a:cubicBezTo>
                      <a:cubicBezTo>
                        <a:pt x="2" y="1"/>
                        <a:pt x="4" y="2"/>
                        <a:pt x="6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0" name="Freeform 1526"/>
                <p:cNvSpPr/>
                <p:nvPr/>
              </p:nvSpPr>
              <p:spPr bwMode="auto">
                <a:xfrm>
                  <a:off x="1663" y="281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1" name="Freeform 1527"/>
                <p:cNvSpPr/>
                <p:nvPr/>
              </p:nvSpPr>
              <p:spPr bwMode="auto">
                <a:xfrm>
                  <a:off x="1663" y="281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2" name="Freeform 1528"/>
                <p:cNvSpPr/>
                <p:nvPr/>
              </p:nvSpPr>
              <p:spPr bwMode="auto">
                <a:xfrm>
                  <a:off x="1612" y="285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3" name="Freeform 1529"/>
                <p:cNvSpPr/>
                <p:nvPr/>
              </p:nvSpPr>
              <p:spPr bwMode="auto">
                <a:xfrm>
                  <a:off x="1664" y="281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4" name="Freeform 1530"/>
                <p:cNvSpPr/>
                <p:nvPr/>
              </p:nvSpPr>
              <p:spPr bwMode="auto">
                <a:xfrm>
                  <a:off x="1611" y="285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5" name="Freeform 1531"/>
                <p:cNvSpPr/>
                <p:nvPr/>
              </p:nvSpPr>
              <p:spPr bwMode="auto">
                <a:xfrm>
                  <a:off x="1664" y="281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6" name="Freeform 1532"/>
                <p:cNvSpPr/>
                <p:nvPr/>
              </p:nvSpPr>
              <p:spPr bwMode="auto">
                <a:xfrm>
                  <a:off x="1663" y="281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7" name="Freeform 1533"/>
                <p:cNvSpPr/>
                <p:nvPr/>
              </p:nvSpPr>
              <p:spPr bwMode="auto">
                <a:xfrm>
                  <a:off x="1611" y="285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8" name="Freeform 1534"/>
                <p:cNvSpPr/>
                <p:nvPr/>
              </p:nvSpPr>
              <p:spPr bwMode="auto">
                <a:xfrm>
                  <a:off x="1610" y="285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19" name="Oval 1535"/>
                <p:cNvSpPr>
                  <a:spLocks noChangeArrowheads="1"/>
                </p:cNvSpPr>
                <p:nvPr/>
              </p:nvSpPr>
              <p:spPr bwMode="auto">
                <a:xfrm>
                  <a:off x="1610" y="2859"/>
                  <a:ext cx="1" cy="1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0" name="Freeform 1536"/>
                <p:cNvSpPr/>
                <p:nvPr/>
              </p:nvSpPr>
              <p:spPr bwMode="auto">
                <a:xfrm>
                  <a:off x="1673" y="2716"/>
                  <a:ext cx="162" cy="126"/>
                </a:xfrm>
                <a:custGeom>
                  <a:avLst/>
                  <a:rect l="l" t="t" r="r" b="b"/>
                  <a:pathLst>
                    <a:path w="170" h="132">
                      <a:moveTo>
                        <a:pt x="146" y="109"/>
                      </a:moveTo>
                      <a:cubicBezTo>
                        <a:pt x="146" y="106"/>
                        <a:pt x="146" y="105"/>
                        <a:pt x="147" y="103"/>
                      </a:cubicBezTo>
                      <a:cubicBezTo>
                        <a:pt x="147" y="102"/>
                        <a:pt x="148" y="102"/>
                        <a:pt x="148" y="99"/>
                      </a:cubicBezTo>
                      <a:cubicBezTo>
                        <a:pt x="149" y="93"/>
                        <a:pt x="164" y="78"/>
                        <a:pt x="166" y="76"/>
                      </a:cubicBezTo>
                      <a:cubicBezTo>
                        <a:pt x="167" y="74"/>
                        <a:pt x="167" y="66"/>
                        <a:pt x="167" y="49"/>
                      </a:cubicBezTo>
                      <a:cubicBezTo>
                        <a:pt x="167" y="45"/>
                        <a:pt x="168" y="41"/>
                        <a:pt x="169" y="36"/>
                      </a:cubicBezTo>
                      <a:cubicBezTo>
                        <a:pt x="170" y="35"/>
                        <a:pt x="170" y="34"/>
                        <a:pt x="169" y="33"/>
                      </a:cubicBezTo>
                      <a:cubicBezTo>
                        <a:pt x="168" y="32"/>
                        <a:pt x="167" y="31"/>
                        <a:pt x="167" y="28"/>
                      </a:cubicBezTo>
                      <a:cubicBezTo>
                        <a:pt x="168" y="26"/>
                        <a:pt x="166" y="25"/>
                        <a:pt x="165" y="23"/>
                      </a:cubicBezTo>
                      <a:cubicBezTo>
                        <a:pt x="164" y="21"/>
                        <a:pt x="163" y="20"/>
                        <a:pt x="163" y="18"/>
                      </a:cubicBezTo>
                      <a:cubicBezTo>
                        <a:pt x="163" y="18"/>
                        <a:pt x="163" y="18"/>
                        <a:pt x="163" y="17"/>
                      </a:cubicBezTo>
                      <a:cubicBezTo>
                        <a:pt x="163" y="17"/>
                        <a:pt x="163" y="17"/>
                        <a:pt x="163" y="17"/>
                      </a:cubicBezTo>
                      <a:cubicBezTo>
                        <a:pt x="163" y="17"/>
                        <a:pt x="163" y="17"/>
                        <a:pt x="163" y="16"/>
                      </a:cubicBezTo>
                      <a:cubicBezTo>
                        <a:pt x="163" y="16"/>
                        <a:pt x="163" y="16"/>
                        <a:pt x="163" y="16"/>
                      </a:cubicBezTo>
                      <a:cubicBezTo>
                        <a:pt x="163" y="16"/>
                        <a:pt x="163" y="16"/>
                        <a:pt x="163" y="15"/>
                      </a:cubicBezTo>
                      <a:cubicBezTo>
                        <a:pt x="163" y="15"/>
                        <a:pt x="163" y="15"/>
                        <a:pt x="163" y="14"/>
                      </a:cubicBezTo>
                      <a:cubicBezTo>
                        <a:pt x="163" y="14"/>
                        <a:pt x="163" y="14"/>
                        <a:pt x="163" y="14"/>
                      </a:cubicBezTo>
                      <a:cubicBezTo>
                        <a:pt x="163" y="14"/>
                        <a:pt x="163" y="13"/>
                        <a:pt x="163" y="13"/>
                      </a:cubicBezTo>
                      <a:cubicBezTo>
                        <a:pt x="163" y="13"/>
                        <a:pt x="163" y="13"/>
                        <a:pt x="163" y="13"/>
                      </a:cubicBezTo>
                      <a:cubicBezTo>
                        <a:pt x="162" y="11"/>
                        <a:pt x="162" y="9"/>
                        <a:pt x="162" y="7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153" y="9"/>
                        <a:pt x="153" y="9"/>
                        <a:pt x="153" y="9"/>
                      </a:cubicBezTo>
                      <a:cubicBezTo>
                        <a:pt x="153" y="9"/>
                        <a:pt x="151" y="6"/>
                        <a:pt x="147" y="3"/>
                      </a:cubicBezTo>
                      <a:cubicBezTo>
                        <a:pt x="146" y="3"/>
                        <a:pt x="146" y="2"/>
                        <a:pt x="146" y="2"/>
                      </a:cubicBezTo>
                      <a:cubicBezTo>
                        <a:pt x="145" y="2"/>
                        <a:pt x="145" y="2"/>
                        <a:pt x="145" y="2"/>
                      </a:cubicBezTo>
                      <a:cubicBezTo>
                        <a:pt x="145" y="2"/>
                        <a:pt x="144" y="2"/>
                        <a:pt x="144" y="1"/>
                      </a:cubicBezTo>
                      <a:cubicBezTo>
                        <a:pt x="144" y="1"/>
                        <a:pt x="143" y="1"/>
                        <a:pt x="143" y="1"/>
                      </a:cubicBezTo>
                      <a:cubicBezTo>
                        <a:pt x="143" y="1"/>
                        <a:pt x="142" y="1"/>
                        <a:pt x="142" y="1"/>
                      </a:cubicBezTo>
                      <a:cubicBezTo>
                        <a:pt x="142" y="1"/>
                        <a:pt x="141" y="1"/>
                        <a:pt x="141" y="1"/>
                      </a:cubicBezTo>
                      <a:cubicBezTo>
                        <a:pt x="141" y="1"/>
                        <a:pt x="140" y="1"/>
                        <a:pt x="140" y="1"/>
                      </a:cubicBezTo>
                      <a:cubicBezTo>
                        <a:pt x="139" y="1"/>
                        <a:pt x="139" y="1"/>
                        <a:pt x="139" y="1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37" y="0"/>
                        <a:pt x="137" y="0"/>
                        <a:pt x="136" y="0"/>
                      </a:cubicBezTo>
                      <a:cubicBezTo>
                        <a:pt x="136" y="0"/>
                        <a:pt x="136" y="0"/>
                        <a:pt x="135" y="0"/>
                      </a:cubicBezTo>
                      <a:cubicBezTo>
                        <a:pt x="134" y="0"/>
                        <a:pt x="133" y="0"/>
                        <a:pt x="132" y="0"/>
                      </a:cubicBezTo>
                      <a:cubicBezTo>
                        <a:pt x="84" y="30"/>
                        <a:pt x="84" y="30"/>
                        <a:pt x="84" y="30"/>
                      </a:cubicBezTo>
                      <a:cubicBezTo>
                        <a:pt x="63" y="47"/>
                        <a:pt x="63" y="47"/>
                        <a:pt x="63" y="47"/>
                      </a:cubicBezTo>
                      <a:cubicBezTo>
                        <a:pt x="63" y="47"/>
                        <a:pt x="59" y="48"/>
                        <a:pt x="54" y="50"/>
                      </a:cubicBezTo>
                      <a:cubicBezTo>
                        <a:pt x="54" y="50"/>
                        <a:pt x="54" y="50"/>
                        <a:pt x="54" y="50"/>
                      </a:cubicBezTo>
                      <a:cubicBezTo>
                        <a:pt x="54" y="50"/>
                        <a:pt x="53" y="50"/>
                        <a:pt x="53" y="50"/>
                      </a:cubicBezTo>
                      <a:cubicBezTo>
                        <a:pt x="53" y="50"/>
                        <a:pt x="53" y="50"/>
                        <a:pt x="53" y="50"/>
                      </a:cubicBezTo>
                      <a:cubicBezTo>
                        <a:pt x="52" y="50"/>
                        <a:pt x="52" y="50"/>
                        <a:pt x="52" y="50"/>
                      </a:cubicBezTo>
                      <a:cubicBezTo>
                        <a:pt x="52" y="50"/>
                        <a:pt x="51" y="51"/>
                        <a:pt x="51" y="51"/>
                      </a:cubicBezTo>
                      <a:cubicBezTo>
                        <a:pt x="51" y="51"/>
                        <a:pt x="51" y="51"/>
                        <a:pt x="51" y="51"/>
                      </a:cubicBezTo>
                      <a:cubicBezTo>
                        <a:pt x="50" y="51"/>
                        <a:pt x="50" y="51"/>
                        <a:pt x="50" y="51"/>
                      </a:cubicBezTo>
                      <a:cubicBezTo>
                        <a:pt x="50" y="51"/>
                        <a:pt x="49" y="51"/>
                        <a:pt x="49" y="51"/>
                      </a:cubicBezTo>
                      <a:cubicBezTo>
                        <a:pt x="49" y="51"/>
                        <a:pt x="49" y="51"/>
                        <a:pt x="49" y="51"/>
                      </a:cubicBezTo>
                      <a:cubicBezTo>
                        <a:pt x="48" y="51"/>
                        <a:pt x="48" y="52"/>
                        <a:pt x="48" y="52"/>
                      </a:cubicBezTo>
                      <a:cubicBezTo>
                        <a:pt x="48" y="52"/>
                        <a:pt x="48" y="52"/>
                        <a:pt x="47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7" y="52"/>
                        <a:pt x="46" y="52"/>
                        <a:pt x="46" y="52"/>
                      </a:cubicBezTo>
                      <a:cubicBezTo>
                        <a:pt x="46" y="52"/>
                        <a:pt x="46" y="52"/>
                        <a:pt x="46" y="52"/>
                      </a:cubicBezTo>
                      <a:cubicBezTo>
                        <a:pt x="46" y="52"/>
                        <a:pt x="46" y="52"/>
                        <a:pt x="45" y="52"/>
                      </a:cubicBezTo>
                      <a:cubicBezTo>
                        <a:pt x="45" y="53"/>
                        <a:pt x="46" y="53"/>
                        <a:pt x="46" y="54"/>
                      </a:cubicBezTo>
                      <a:cubicBezTo>
                        <a:pt x="46" y="55"/>
                        <a:pt x="46" y="56"/>
                        <a:pt x="46" y="57"/>
                      </a:cubicBezTo>
                      <a:cubicBezTo>
                        <a:pt x="46" y="57"/>
                        <a:pt x="46" y="58"/>
                        <a:pt x="46" y="59"/>
                      </a:cubicBezTo>
                      <a:cubicBezTo>
                        <a:pt x="46" y="60"/>
                        <a:pt x="46" y="60"/>
                        <a:pt x="46" y="61"/>
                      </a:cubicBezTo>
                      <a:cubicBezTo>
                        <a:pt x="46" y="62"/>
                        <a:pt x="46" y="62"/>
                        <a:pt x="46" y="63"/>
                      </a:cubicBezTo>
                      <a:cubicBezTo>
                        <a:pt x="46" y="64"/>
                        <a:pt x="46" y="64"/>
                        <a:pt x="46" y="65"/>
                      </a:cubicBezTo>
                      <a:cubicBezTo>
                        <a:pt x="46" y="66"/>
                        <a:pt x="46" y="66"/>
                        <a:pt x="46" y="67"/>
                      </a:cubicBezTo>
                      <a:cubicBezTo>
                        <a:pt x="46" y="67"/>
                        <a:pt x="46" y="68"/>
                        <a:pt x="46" y="68"/>
                      </a:cubicBezTo>
                      <a:cubicBezTo>
                        <a:pt x="46" y="69"/>
                        <a:pt x="46" y="70"/>
                        <a:pt x="46" y="70"/>
                      </a:cubicBezTo>
                      <a:cubicBezTo>
                        <a:pt x="46" y="71"/>
                        <a:pt x="46" y="71"/>
                        <a:pt x="46" y="71"/>
                      </a:cubicBezTo>
                      <a:cubicBezTo>
                        <a:pt x="46" y="72"/>
                        <a:pt x="45" y="72"/>
                        <a:pt x="45" y="73"/>
                      </a:cubicBezTo>
                      <a:cubicBezTo>
                        <a:pt x="45" y="73"/>
                        <a:pt x="45" y="73"/>
                        <a:pt x="45" y="74"/>
                      </a:cubicBezTo>
                      <a:cubicBezTo>
                        <a:pt x="45" y="74"/>
                        <a:pt x="45" y="75"/>
                        <a:pt x="45" y="75"/>
                      </a:cubicBezTo>
                      <a:cubicBezTo>
                        <a:pt x="45" y="75"/>
                        <a:pt x="45" y="76"/>
                        <a:pt x="45" y="76"/>
                      </a:cubicBezTo>
                      <a:cubicBezTo>
                        <a:pt x="45" y="76"/>
                        <a:pt x="45" y="77"/>
                        <a:pt x="45" y="77"/>
                      </a:cubicBezTo>
                      <a:cubicBezTo>
                        <a:pt x="45" y="77"/>
                        <a:pt x="45" y="77"/>
                        <a:pt x="45" y="77"/>
                      </a:cubicBezTo>
                      <a:cubicBezTo>
                        <a:pt x="45" y="78"/>
                        <a:pt x="45" y="78"/>
                        <a:pt x="45" y="78"/>
                      </a:cubicBezTo>
                      <a:cubicBezTo>
                        <a:pt x="45" y="78"/>
                        <a:pt x="45" y="79"/>
                        <a:pt x="45" y="79"/>
                      </a:cubicBezTo>
                      <a:cubicBezTo>
                        <a:pt x="45" y="79"/>
                        <a:pt x="45" y="79"/>
                        <a:pt x="45" y="79"/>
                      </a:cubicBezTo>
                      <a:cubicBezTo>
                        <a:pt x="45" y="80"/>
                        <a:pt x="45" y="80"/>
                        <a:pt x="45" y="80"/>
                      </a:cubicBezTo>
                      <a:cubicBezTo>
                        <a:pt x="45" y="80"/>
                        <a:pt x="45" y="80"/>
                        <a:pt x="45" y="80"/>
                      </a:cubicBezTo>
                      <a:cubicBezTo>
                        <a:pt x="45" y="80"/>
                        <a:pt x="45" y="81"/>
                        <a:pt x="45" y="81"/>
                      </a:cubicBezTo>
                      <a:cubicBezTo>
                        <a:pt x="45" y="81"/>
                        <a:pt x="45" y="81"/>
                        <a:pt x="45" y="81"/>
                      </a:cubicBezTo>
                      <a:cubicBezTo>
                        <a:pt x="45" y="81"/>
                        <a:pt x="45" y="81"/>
                        <a:pt x="45" y="81"/>
                      </a:cubicBezTo>
                      <a:cubicBezTo>
                        <a:pt x="45" y="81"/>
                        <a:pt x="45" y="81"/>
                        <a:pt x="45" y="81"/>
                      </a:cubicBezTo>
                      <a:cubicBezTo>
                        <a:pt x="45" y="81"/>
                        <a:pt x="45" y="82"/>
                        <a:pt x="45" y="82"/>
                      </a:cubicBezTo>
                      <a:cubicBezTo>
                        <a:pt x="44" y="82"/>
                        <a:pt x="44" y="82"/>
                        <a:pt x="44" y="82"/>
                      </a:cubicBezTo>
                      <a:cubicBezTo>
                        <a:pt x="44" y="82"/>
                        <a:pt x="44" y="82"/>
                        <a:pt x="44" y="82"/>
                      </a:cubicBezTo>
                      <a:cubicBezTo>
                        <a:pt x="44" y="82"/>
                        <a:pt x="44" y="82"/>
                        <a:pt x="44" y="82"/>
                      </a:cubicBezTo>
                      <a:cubicBezTo>
                        <a:pt x="44" y="82"/>
                        <a:pt x="44" y="82"/>
                        <a:pt x="44" y="82"/>
                      </a:cubicBezTo>
                      <a:cubicBezTo>
                        <a:pt x="44" y="82"/>
                        <a:pt x="44" y="82"/>
                        <a:pt x="44" y="82"/>
                      </a:cubicBezTo>
                      <a:cubicBezTo>
                        <a:pt x="44" y="82"/>
                        <a:pt x="43" y="84"/>
                        <a:pt x="43" y="85"/>
                      </a:cubicBezTo>
                      <a:cubicBezTo>
                        <a:pt x="42" y="88"/>
                        <a:pt x="41" y="89"/>
                        <a:pt x="40" y="90"/>
                      </a:cubicBezTo>
                      <a:cubicBezTo>
                        <a:pt x="40" y="91"/>
                        <a:pt x="40" y="91"/>
                        <a:pt x="40" y="91"/>
                      </a:cubicBezTo>
                      <a:cubicBezTo>
                        <a:pt x="38" y="93"/>
                        <a:pt x="36" y="96"/>
                        <a:pt x="32" y="96"/>
                      </a:cubicBezTo>
                      <a:cubicBezTo>
                        <a:pt x="31" y="96"/>
                        <a:pt x="28" y="96"/>
                        <a:pt x="25" y="97"/>
                      </a:cubicBezTo>
                      <a:cubicBezTo>
                        <a:pt x="21" y="97"/>
                        <a:pt x="17" y="98"/>
                        <a:pt x="14" y="98"/>
                      </a:cubicBezTo>
                      <a:cubicBezTo>
                        <a:pt x="12" y="97"/>
                        <a:pt x="10" y="98"/>
                        <a:pt x="8" y="99"/>
                      </a:cubicBezTo>
                      <a:cubicBezTo>
                        <a:pt x="7" y="100"/>
                        <a:pt x="7" y="100"/>
                        <a:pt x="6" y="100"/>
                      </a:cubicBezTo>
                      <a:cubicBezTo>
                        <a:pt x="6" y="101"/>
                        <a:pt x="5" y="101"/>
                        <a:pt x="5" y="101"/>
                      </a:cubicBezTo>
                      <a:cubicBezTo>
                        <a:pt x="5" y="101"/>
                        <a:pt x="5" y="101"/>
                        <a:pt x="5" y="101"/>
                      </a:cubicBezTo>
                      <a:cubicBezTo>
                        <a:pt x="3" y="101"/>
                        <a:pt x="1" y="101"/>
                        <a:pt x="0" y="101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02"/>
                        <a:pt x="0" y="103"/>
                        <a:pt x="0" y="103"/>
                      </a:cubicBezTo>
                      <a:cubicBezTo>
                        <a:pt x="0" y="103"/>
                        <a:pt x="0" y="103"/>
                        <a:pt x="0" y="103"/>
                      </a:cubicBezTo>
                      <a:cubicBezTo>
                        <a:pt x="0" y="103"/>
                        <a:pt x="0" y="103"/>
                        <a:pt x="0" y="103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1" y="105"/>
                        <a:pt x="1" y="106"/>
                        <a:pt x="1" y="107"/>
                      </a:cubicBezTo>
                      <a:cubicBezTo>
                        <a:pt x="2" y="108"/>
                        <a:pt x="2" y="109"/>
                        <a:pt x="3" y="110"/>
                      </a:cubicBezTo>
                      <a:cubicBezTo>
                        <a:pt x="3" y="110"/>
                        <a:pt x="3" y="110"/>
                        <a:pt x="3" y="110"/>
                      </a:cubicBezTo>
                      <a:cubicBezTo>
                        <a:pt x="4" y="110"/>
                        <a:pt x="4" y="110"/>
                        <a:pt x="4" y="110"/>
                      </a:cubicBezTo>
                      <a:cubicBezTo>
                        <a:pt x="6" y="112"/>
                        <a:pt x="9" y="115"/>
                        <a:pt x="9" y="118"/>
                      </a:cubicBezTo>
                      <a:cubicBezTo>
                        <a:pt x="9" y="120"/>
                        <a:pt x="9" y="120"/>
                        <a:pt x="9" y="120"/>
                      </a:cubicBezTo>
                      <a:cubicBezTo>
                        <a:pt x="11" y="120"/>
                        <a:pt x="12" y="121"/>
                        <a:pt x="13" y="123"/>
                      </a:cubicBezTo>
                      <a:cubicBezTo>
                        <a:pt x="13" y="123"/>
                        <a:pt x="14" y="124"/>
                        <a:pt x="14" y="124"/>
                      </a:cubicBezTo>
                      <a:cubicBezTo>
                        <a:pt x="15" y="124"/>
                        <a:pt x="16" y="124"/>
                        <a:pt x="17" y="124"/>
                      </a:cubicBezTo>
                      <a:cubicBezTo>
                        <a:pt x="18" y="123"/>
                        <a:pt x="19" y="123"/>
                        <a:pt x="19" y="123"/>
                      </a:cubicBezTo>
                      <a:cubicBezTo>
                        <a:pt x="20" y="123"/>
                        <a:pt x="20" y="123"/>
                        <a:pt x="20" y="123"/>
                      </a:cubicBezTo>
                      <a:cubicBezTo>
                        <a:pt x="21" y="124"/>
                        <a:pt x="21" y="124"/>
                        <a:pt x="21" y="124"/>
                      </a:cubicBezTo>
                      <a:cubicBezTo>
                        <a:pt x="22" y="125"/>
                        <a:pt x="22" y="126"/>
                        <a:pt x="22" y="128"/>
                      </a:cubicBezTo>
                      <a:cubicBezTo>
                        <a:pt x="22" y="128"/>
                        <a:pt x="22" y="129"/>
                        <a:pt x="22" y="130"/>
                      </a:cubicBezTo>
                      <a:cubicBezTo>
                        <a:pt x="22" y="130"/>
                        <a:pt x="22" y="130"/>
                        <a:pt x="23" y="130"/>
                      </a:cubicBezTo>
                      <a:cubicBezTo>
                        <a:pt x="23" y="130"/>
                        <a:pt x="23" y="130"/>
                        <a:pt x="23" y="130"/>
                      </a:cubicBezTo>
                      <a:cubicBezTo>
                        <a:pt x="23" y="130"/>
                        <a:pt x="23" y="130"/>
                        <a:pt x="23" y="130"/>
                      </a:cubicBezTo>
                      <a:cubicBezTo>
                        <a:pt x="23" y="129"/>
                        <a:pt x="23" y="128"/>
                        <a:pt x="24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4" y="128"/>
                        <a:pt x="25" y="127"/>
                        <a:pt x="25" y="127"/>
                      </a:cubicBezTo>
                      <a:cubicBezTo>
                        <a:pt x="25" y="127"/>
                        <a:pt x="25" y="127"/>
                        <a:pt x="25" y="127"/>
                      </a:cubicBezTo>
                      <a:cubicBezTo>
                        <a:pt x="25" y="127"/>
                        <a:pt x="26" y="126"/>
                        <a:pt x="26" y="126"/>
                      </a:cubicBezTo>
                      <a:cubicBezTo>
                        <a:pt x="26" y="126"/>
                        <a:pt x="26" y="126"/>
                        <a:pt x="26" y="126"/>
                      </a:cubicBezTo>
                      <a:cubicBezTo>
                        <a:pt x="27" y="126"/>
                        <a:pt x="27" y="126"/>
                        <a:pt x="28" y="126"/>
                      </a:cubicBezTo>
                      <a:cubicBezTo>
                        <a:pt x="28" y="126"/>
                        <a:pt x="28" y="126"/>
                        <a:pt x="28" y="126"/>
                      </a:cubicBezTo>
                      <a:cubicBezTo>
                        <a:pt x="28" y="126"/>
                        <a:pt x="28" y="126"/>
                        <a:pt x="29" y="126"/>
                      </a:cubicBezTo>
                      <a:cubicBezTo>
                        <a:pt x="29" y="126"/>
                        <a:pt x="29" y="126"/>
                        <a:pt x="29" y="126"/>
                      </a:cubicBezTo>
                      <a:cubicBezTo>
                        <a:pt x="32" y="127"/>
                        <a:pt x="32" y="129"/>
                        <a:pt x="33" y="130"/>
                      </a:cubicBezTo>
                      <a:cubicBezTo>
                        <a:pt x="33" y="130"/>
                        <a:pt x="33" y="131"/>
                        <a:pt x="33" y="131"/>
                      </a:cubicBezTo>
                      <a:cubicBezTo>
                        <a:pt x="33" y="132"/>
                        <a:pt x="33" y="132"/>
                        <a:pt x="33" y="132"/>
                      </a:cubicBezTo>
                      <a:cubicBezTo>
                        <a:pt x="34" y="132"/>
                        <a:pt x="34" y="132"/>
                        <a:pt x="35" y="132"/>
                      </a:cubicBezTo>
                      <a:cubicBezTo>
                        <a:pt x="35" y="132"/>
                        <a:pt x="35" y="132"/>
                        <a:pt x="35" y="132"/>
                      </a:cubicBezTo>
                      <a:cubicBezTo>
                        <a:pt x="35" y="132"/>
                        <a:pt x="35" y="132"/>
                        <a:pt x="35" y="132"/>
                      </a:cubicBezTo>
                      <a:cubicBezTo>
                        <a:pt x="35" y="128"/>
                        <a:pt x="41" y="122"/>
                        <a:pt x="41" y="122"/>
                      </a:cubicBezTo>
                      <a:cubicBezTo>
                        <a:pt x="41" y="122"/>
                        <a:pt x="41" y="121"/>
                        <a:pt x="41" y="120"/>
                      </a:cubicBezTo>
                      <a:cubicBezTo>
                        <a:pt x="41" y="117"/>
                        <a:pt x="42" y="115"/>
                        <a:pt x="43" y="113"/>
                      </a:cubicBezTo>
                      <a:cubicBezTo>
                        <a:pt x="44" y="112"/>
                        <a:pt x="46" y="112"/>
                        <a:pt x="48" y="112"/>
                      </a:cubicBezTo>
                      <a:cubicBezTo>
                        <a:pt x="49" y="112"/>
                        <a:pt x="49" y="112"/>
                        <a:pt x="50" y="112"/>
                      </a:cubicBezTo>
                      <a:cubicBezTo>
                        <a:pt x="51" y="112"/>
                        <a:pt x="53" y="112"/>
                        <a:pt x="54" y="112"/>
                      </a:cubicBezTo>
                      <a:cubicBezTo>
                        <a:pt x="55" y="113"/>
                        <a:pt x="55" y="113"/>
                        <a:pt x="55" y="113"/>
                      </a:cubicBezTo>
                      <a:cubicBezTo>
                        <a:pt x="55" y="113"/>
                        <a:pt x="56" y="112"/>
                        <a:pt x="56" y="112"/>
                      </a:cubicBezTo>
                      <a:cubicBezTo>
                        <a:pt x="57" y="111"/>
                        <a:pt x="59" y="110"/>
                        <a:pt x="60" y="110"/>
                      </a:cubicBezTo>
                      <a:cubicBezTo>
                        <a:pt x="61" y="110"/>
                        <a:pt x="62" y="110"/>
                        <a:pt x="63" y="111"/>
                      </a:cubicBezTo>
                      <a:cubicBezTo>
                        <a:pt x="64" y="111"/>
                        <a:pt x="65" y="112"/>
                        <a:pt x="67" y="112"/>
                      </a:cubicBezTo>
                      <a:cubicBezTo>
                        <a:pt x="68" y="112"/>
                        <a:pt x="71" y="112"/>
                        <a:pt x="72" y="114"/>
                      </a:cubicBezTo>
                      <a:cubicBezTo>
                        <a:pt x="73" y="114"/>
                        <a:pt x="74" y="116"/>
                        <a:pt x="74" y="117"/>
                      </a:cubicBezTo>
                      <a:cubicBezTo>
                        <a:pt x="75" y="118"/>
                        <a:pt x="75" y="119"/>
                        <a:pt x="76" y="119"/>
                      </a:cubicBezTo>
                      <a:cubicBezTo>
                        <a:pt x="80" y="117"/>
                        <a:pt x="84" y="116"/>
                        <a:pt x="86" y="116"/>
                      </a:cubicBezTo>
                      <a:cubicBezTo>
                        <a:pt x="88" y="116"/>
                        <a:pt x="90" y="117"/>
                        <a:pt x="93" y="119"/>
                      </a:cubicBezTo>
                      <a:cubicBezTo>
                        <a:pt x="94" y="120"/>
                        <a:pt x="95" y="121"/>
                        <a:pt x="96" y="121"/>
                      </a:cubicBezTo>
                      <a:cubicBezTo>
                        <a:pt x="97" y="121"/>
                        <a:pt x="99" y="122"/>
                        <a:pt x="101" y="122"/>
                      </a:cubicBezTo>
                      <a:cubicBezTo>
                        <a:pt x="104" y="122"/>
                        <a:pt x="105" y="121"/>
                        <a:pt x="105" y="121"/>
                      </a:cubicBezTo>
                      <a:cubicBezTo>
                        <a:pt x="106" y="121"/>
                        <a:pt x="106" y="120"/>
                        <a:pt x="107" y="119"/>
                      </a:cubicBezTo>
                      <a:cubicBezTo>
                        <a:pt x="109" y="118"/>
                        <a:pt x="111" y="116"/>
                        <a:pt x="114" y="116"/>
                      </a:cubicBezTo>
                      <a:cubicBezTo>
                        <a:pt x="115" y="116"/>
                        <a:pt x="115" y="116"/>
                        <a:pt x="115" y="116"/>
                      </a:cubicBezTo>
                      <a:cubicBezTo>
                        <a:pt x="116" y="116"/>
                        <a:pt x="118" y="116"/>
                        <a:pt x="120" y="116"/>
                      </a:cubicBezTo>
                      <a:cubicBezTo>
                        <a:pt x="121" y="116"/>
                        <a:pt x="123" y="115"/>
                        <a:pt x="124" y="115"/>
                      </a:cubicBezTo>
                      <a:cubicBezTo>
                        <a:pt x="124" y="115"/>
                        <a:pt x="124" y="115"/>
                        <a:pt x="124" y="115"/>
                      </a:cubicBezTo>
                      <a:cubicBezTo>
                        <a:pt x="124" y="115"/>
                        <a:pt x="124" y="115"/>
                        <a:pt x="124" y="115"/>
                      </a:cubicBezTo>
                      <a:cubicBezTo>
                        <a:pt x="127" y="115"/>
                        <a:pt x="128" y="116"/>
                        <a:pt x="129" y="116"/>
                      </a:cubicBezTo>
                      <a:cubicBezTo>
                        <a:pt x="129" y="116"/>
                        <a:pt x="129" y="116"/>
                        <a:pt x="130" y="116"/>
                      </a:cubicBezTo>
                      <a:cubicBezTo>
                        <a:pt x="130" y="116"/>
                        <a:pt x="130" y="116"/>
                        <a:pt x="130" y="116"/>
                      </a:cubicBezTo>
                      <a:cubicBezTo>
                        <a:pt x="131" y="117"/>
                        <a:pt x="134" y="118"/>
                        <a:pt x="136" y="118"/>
                      </a:cubicBezTo>
                      <a:cubicBezTo>
                        <a:pt x="136" y="119"/>
                        <a:pt x="137" y="118"/>
                        <a:pt x="137" y="118"/>
                      </a:cubicBezTo>
                      <a:cubicBezTo>
                        <a:pt x="138" y="118"/>
                        <a:pt x="140" y="116"/>
                        <a:pt x="141" y="115"/>
                      </a:cubicBezTo>
                      <a:cubicBezTo>
                        <a:pt x="142" y="113"/>
                        <a:pt x="144" y="111"/>
                        <a:pt x="146" y="111"/>
                      </a:cubicBezTo>
                      <a:cubicBezTo>
                        <a:pt x="146" y="111"/>
                        <a:pt x="146" y="111"/>
                        <a:pt x="146" y="111"/>
                      </a:cubicBezTo>
                      <a:cubicBezTo>
                        <a:pt x="146" y="110"/>
                        <a:pt x="146" y="110"/>
                        <a:pt x="146" y="10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1" name="Freeform 1537"/>
                <p:cNvSpPr/>
                <p:nvPr/>
              </p:nvSpPr>
              <p:spPr bwMode="auto">
                <a:xfrm>
                  <a:off x="1721" y="276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2" name="Freeform 1538"/>
                <p:cNvSpPr/>
                <p:nvPr/>
              </p:nvSpPr>
              <p:spPr bwMode="auto">
                <a:xfrm>
                  <a:off x="1722" y="276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3" name="Freeform 1539"/>
                <p:cNvSpPr/>
                <p:nvPr/>
              </p:nvSpPr>
              <p:spPr bwMode="auto">
                <a:xfrm>
                  <a:off x="1719" y="276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4" name="Freeform 1540"/>
                <p:cNvSpPr/>
                <p:nvPr/>
              </p:nvSpPr>
              <p:spPr bwMode="auto">
                <a:xfrm>
                  <a:off x="1724" y="2761"/>
                  <a:ext cx="9" cy="2"/>
                </a:xfrm>
                <a:custGeom>
                  <a:avLst/>
                  <a:rect l="l" t="t" r="r" b="b"/>
                  <a:pathLst>
                    <a:path w="9" h="3">
                      <a:moveTo>
                        <a:pt x="9" y="0"/>
                      </a:moveTo>
                      <a:cubicBezTo>
                        <a:pt x="9" y="0"/>
                        <a:pt x="5" y="1"/>
                        <a:pt x="0" y="3"/>
                      </a:cubicBezTo>
                      <a:cubicBezTo>
                        <a:pt x="5" y="1"/>
                        <a:pt x="9" y="0"/>
                        <a:pt x="9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5" name="Freeform 1541"/>
                <p:cNvSpPr/>
                <p:nvPr/>
              </p:nvSpPr>
              <p:spPr bwMode="auto">
                <a:xfrm>
                  <a:off x="1723" y="276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6" name="Freeform 1542"/>
                <p:cNvSpPr/>
                <p:nvPr/>
              </p:nvSpPr>
              <p:spPr bwMode="auto">
                <a:xfrm>
                  <a:off x="1753" y="2716"/>
                  <a:ext cx="46" cy="28"/>
                </a:xfrm>
                <a:custGeom>
                  <a:avLst/>
                  <a:rect l="l" t="t" r="r" b="b"/>
                  <a:pathLst>
                    <a:path w="46" h="28">
                      <a:moveTo>
                        <a:pt x="0" y="28"/>
                      </a:move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7" name="Freeform 1543"/>
                <p:cNvSpPr/>
                <p:nvPr/>
              </p:nvSpPr>
              <p:spPr bwMode="auto">
                <a:xfrm>
                  <a:off x="1718" y="276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8" name="Freeform 1544"/>
                <p:cNvSpPr/>
                <p:nvPr/>
              </p:nvSpPr>
              <p:spPr bwMode="auto">
                <a:xfrm>
                  <a:off x="1717" y="276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29" name="Freeform 1545"/>
                <p:cNvSpPr/>
                <p:nvPr/>
              </p:nvSpPr>
              <p:spPr bwMode="auto">
                <a:xfrm>
                  <a:off x="1717" y="276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0" name="Freeform 1546"/>
                <p:cNvSpPr/>
                <p:nvPr/>
              </p:nvSpPr>
              <p:spPr bwMode="auto">
                <a:xfrm>
                  <a:off x="1811" y="2717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1" name="Freeform 1547"/>
                <p:cNvSpPr/>
                <p:nvPr/>
              </p:nvSpPr>
              <p:spPr bwMode="auto">
                <a:xfrm>
                  <a:off x="1799" y="2716"/>
                  <a:ext cx="3" cy="0"/>
                </a:xfrm>
                <a:custGeom>
                  <a:avLst/>
                  <a:rect l="l" t="t" r="r" b="b"/>
                  <a:pathLst>
                    <a:path w="3" h="0">
                      <a:moveTo>
                        <a:pt x="0" y="0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2" name="Freeform 1548"/>
                <p:cNvSpPr/>
                <p:nvPr/>
              </p:nvSpPr>
              <p:spPr bwMode="auto">
                <a:xfrm>
                  <a:off x="1807" y="2717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3" name="Freeform 1549"/>
                <p:cNvSpPr/>
                <p:nvPr/>
              </p:nvSpPr>
              <p:spPr bwMode="auto">
                <a:xfrm>
                  <a:off x="1809" y="2717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4" name="Freeform 1550"/>
                <p:cNvSpPr/>
                <p:nvPr/>
              </p:nvSpPr>
              <p:spPr bwMode="auto">
                <a:xfrm>
                  <a:off x="1803" y="2716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5" name="Freeform 1551"/>
                <p:cNvSpPr/>
                <p:nvPr/>
              </p:nvSpPr>
              <p:spPr bwMode="auto">
                <a:xfrm>
                  <a:off x="1805" y="2717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6" name="Rectangle 1552"/>
                <p:cNvSpPr>
                  <a:spLocks noChangeArrowheads="1"/>
                </p:cNvSpPr>
                <p:nvPr/>
              </p:nvSpPr>
              <p:spPr bwMode="auto">
                <a:xfrm>
                  <a:off x="1799" y="2716"/>
                  <a:ext cx="1" cy="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7" name="Freeform 1553"/>
                <p:cNvSpPr/>
                <p:nvPr/>
              </p:nvSpPr>
              <p:spPr bwMode="auto">
                <a:xfrm>
                  <a:off x="1791" y="2826"/>
                  <a:ext cx="5" cy="1"/>
                </a:xfrm>
                <a:custGeom>
                  <a:avLst/>
                  <a:rect l="l" t="t" r="r" b="b"/>
                  <a:pathLst>
                    <a:path w="5" h="1">
                      <a:moveTo>
                        <a:pt x="0" y="0"/>
                      </a:moveTo>
                      <a:cubicBezTo>
                        <a:pt x="3" y="0"/>
                        <a:pt x="4" y="1"/>
                        <a:pt x="5" y="1"/>
                      </a:cubicBezTo>
                      <a:cubicBezTo>
                        <a:pt x="4" y="1"/>
                        <a:pt x="3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8" name="Freeform 1554"/>
                <p:cNvSpPr/>
                <p:nvPr/>
              </p:nvSpPr>
              <p:spPr bwMode="auto">
                <a:xfrm>
                  <a:off x="1720" y="2823"/>
                  <a:ext cx="5" cy="1"/>
                </a:xfrm>
                <a:custGeom>
                  <a:avLst/>
                  <a:rect l="l" t="t" r="r" b="b"/>
                  <a:pathLst>
                    <a:path w="5" h="1">
                      <a:moveTo>
                        <a:pt x="0" y="0"/>
                      </a:moveTo>
                      <a:cubicBezTo>
                        <a:pt x="1" y="0"/>
                        <a:pt x="3" y="0"/>
                        <a:pt x="4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39" name="Freeform 1555"/>
                <p:cNvSpPr/>
                <p:nvPr/>
              </p:nvSpPr>
              <p:spPr bwMode="auto">
                <a:xfrm>
                  <a:off x="1706" y="284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0" name="Freeform 1556"/>
                <p:cNvSpPr/>
                <p:nvPr/>
              </p:nvSpPr>
              <p:spPr bwMode="auto">
                <a:xfrm>
                  <a:off x="1783" y="2827"/>
                  <a:ext cx="4" cy="0"/>
                </a:xfrm>
                <a:custGeom>
                  <a:avLst/>
                  <a:rect l="l" t="t" r="r" b="b"/>
                  <a:pathLst>
                    <a:path w="5" h="0">
                      <a:moveTo>
                        <a:pt x="0" y="0"/>
                      </a:moveTo>
                      <a:cubicBezTo>
                        <a:pt x="1" y="0"/>
                        <a:pt x="3" y="0"/>
                        <a:pt x="5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1" name="Freeform 1557"/>
                <p:cNvSpPr/>
                <p:nvPr/>
              </p:nvSpPr>
              <p:spPr bwMode="auto">
                <a:xfrm>
                  <a:off x="1797" y="2827"/>
                  <a:ext cx="6" cy="1"/>
                </a:xfrm>
                <a:custGeom>
                  <a:avLst/>
                  <a:rect l="l" t="t" r="r" b="b"/>
                  <a:pathLst>
                    <a:path w="6" h="2">
                      <a:moveTo>
                        <a:pt x="6" y="2"/>
                      </a:moveTo>
                      <a:cubicBezTo>
                        <a:pt x="4" y="2"/>
                        <a:pt x="1" y="1"/>
                        <a:pt x="0" y="0"/>
                      </a:cubicBezTo>
                      <a:cubicBezTo>
                        <a:pt x="1" y="1"/>
                        <a:pt x="4" y="2"/>
                        <a:pt x="6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2" name="Freeform 1558"/>
                <p:cNvSpPr/>
                <p:nvPr/>
              </p:nvSpPr>
              <p:spPr bwMode="auto">
                <a:xfrm>
                  <a:off x="1697" y="283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3" name="Freeform 1559"/>
                <p:cNvSpPr/>
                <p:nvPr/>
              </p:nvSpPr>
              <p:spPr bwMode="auto">
                <a:xfrm>
                  <a:off x="1695" y="2838"/>
                  <a:ext cx="0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2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4" name="Freeform 1560"/>
                <p:cNvSpPr/>
                <p:nvPr/>
              </p:nvSpPr>
              <p:spPr bwMode="auto">
                <a:xfrm>
                  <a:off x="1704" y="2842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5" name="Freeform 1561"/>
                <p:cNvSpPr/>
                <p:nvPr/>
              </p:nvSpPr>
              <p:spPr bwMode="auto">
                <a:xfrm>
                  <a:off x="1699" y="2836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6" name="Freeform 1562"/>
                <p:cNvSpPr/>
                <p:nvPr/>
              </p:nvSpPr>
              <p:spPr bwMode="auto">
                <a:xfrm>
                  <a:off x="1696" y="283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7" name="Freeform 1563"/>
                <p:cNvSpPr/>
                <p:nvPr/>
              </p:nvSpPr>
              <p:spPr bwMode="auto">
                <a:xfrm>
                  <a:off x="1706" y="284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8" name="Freeform 1564"/>
                <p:cNvSpPr/>
                <p:nvPr/>
              </p:nvSpPr>
              <p:spPr bwMode="auto">
                <a:xfrm>
                  <a:off x="1716" y="279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49" name="Freeform 1565"/>
                <p:cNvSpPr/>
                <p:nvPr/>
              </p:nvSpPr>
              <p:spPr bwMode="auto">
                <a:xfrm>
                  <a:off x="1716" y="278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0" name="Freeform 1566"/>
                <p:cNvSpPr/>
                <p:nvPr/>
              </p:nvSpPr>
              <p:spPr bwMode="auto">
                <a:xfrm>
                  <a:off x="1716" y="279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1" name="Freeform 1567"/>
                <p:cNvSpPr/>
                <p:nvPr/>
              </p:nvSpPr>
              <p:spPr bwMode="auto">
                <a:xfrm>
                  <a:off x="1717" y="2772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2" name="Freeform 1568"/>
                <p:cNvSpPr/>
                <p:nvPr/>
              </p:nvSpPr>
              <p:spPr bwMode="auto">
                <a:xfrm>
                  <a:off x="1716" y="278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3" name="Freeform 1569"/>
                <p:cNvSpPr/>
                <p:nvPr/>
              </p:nvSpPr>
              <p:spPr bwMode="auto">
                <a:xfrm>
                  <a:off x="1717" y="2767"/>
                  <a:ext cx="0" cy="3"/>
                </a:xfrm>
                <a:custGeom>
                  <a:avLst/>
                  <a:rect l="l" t="t" r="r" b="b"/>
                  <a:pathLst>
                    <a:path w="0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4" name="Freeform 1570"/>
                <p:cNvSpPr/>
                <p:nvPr/>
              </p:nvSpPr>
              <p:spPr bwMode="auto">
                <a:xfrm>
                  <a:off x="1716" y="279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5" name="Freeform 1571"/>
                <p:cNvSpPr/>
                <p:nvPr/>
              </p:nvSpPr>
              <p:spPr bwMode="auto">
                <a:xfrm>
                  <a:off x="1717" y="2776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6" name="Freeform 1572"/>
                <p:cNvSpPr/>
                <p:nvPr/>
              </p:nvSpPr>
              <p:spPr bwMode="auto">
                <a:xfrm>
                  <a:off x="1716" y="278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7" name="Freeform 1573"/>
                <p:cNvSpPr/>
                <p:nvPr/>
              </p:nvSpPr>
              <p:spPr bwMode="auto">
                <a:xfrm>
                  <a:off x="1717" y="278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8" name="Freeform 1574"/>
                <p:cNvSpPr/>
                <p:nvPr/>
              </p:nvSpPr>
              <p:spPr bwMode="auto">
                <a:xfrm>
                  <a:off x="1717" y="2783"/>
                  <a:ext cx="0" cy="0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59" name="Freeform 1575"/>
                <p:cNvSpPr/>
                <p:nvPr/>
              </p:nvSpPr>
              <p:spPr bwMode="auto">
                <a:xfrm>
                  <a:off x="1716" y="279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0" name="Freeform 1576"/>
                <p:cNvSpPr/>
                <p:nvPr/>
              </p:nvSpPr>
              <p:spPr bwMode="auto">
                <a:xfrm>
                  <a:off x="1677" y="2811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1" name="Freeform 1577"/>
                <p:cNvSpPr/>
                <p:nvPr/>
              </p:nvSpPr>
              <p:spPr bwMode="auto">
                <a:xfrm>
                  <a:off x="1673" y="2812"/>
                  <a:ext cx="4" cy="0"/>
                </a:xfrm>
                <a:custGeom>
                  <a:avLst/>
                  <a:rect l="l" t="t" r="r" b="b"/>
                  <a:pathLst>
                    <a:path w="5" h="0">
                      <a:moveTo>
                        <a:pt x="0" y="0"/>
                      </a:moveTo>
                      <a:cubicBezTo>
                        <a:pt x="1" y="0"/>
                        <a:pt x="3" y="0"/>
                        <a:pt x="5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2" name="Freeform 1578"/>
                <p:cNvSpPr/>
                <p:nvPr/>
              </p:nvSpPr>
              <p:spPr bwMode="auto">
                <a:xfrm>
                  <a:off x="1715" y="279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3" name="Freeform 1579"/>
                <p:cNvSpPr/>
                <p:nvPr/>
              </p:nvSpPr>
              <p:spPr bwMode="auto">
                <a:xfrm>
                  <a:off x="1715" y="279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4" name="Freeform 1580"/>
                <p:cNvSpPr/>
                <p:nvPr/>
              </p:nvSpPr>
              <p:spPr bwMode="auto">
                <a:xfrm>
                  <a:off x="1716" y="279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5" name="Freeform 1581"/>
                <p:cNvSpPr/>
                <p:nvPr/>
              </p:nvSpPr>
              <p:spPr bwMode="auto">
                <a:xfrm>
                  <a:off x="1673" y="281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6" name="Freeform 1582"/>
                <p:cNvSpPr/>
                <p:nvPr/>
              </p:nvSpPr>
              <p:spPr bwMode="auto">
                <a:xfrm>
                  <a:off x="1673" y="281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7" name="Freeform 1583"/>
                <p:cNvSpPr/>
                <p:nvPr/>
              </p:nvSpPr>
              <p:spPr bwMode="auto">
                <a:xfrm>
                  <a:off x="1694" y="2840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8" name="Freeform 1584"/>
                <p:cNvSpPr/>
                <p:nvPr/>
              </p:nvSpPr>
              <p:spPr bwMode="auto">
                <a:xfrm>
                  <a:off x="1691" y="283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69" name="Freeform 1585"/>
                <p:cNvSpPr/>
                <p:nvPr/>
              </p:nvSpPr>
              <p:spPr bwMode="auto">
                <a:xfrm>
                  <a:off x="1673" y="281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0" name="Freeform 1586"/>
                <p:cNvSpPr/>
                <p:nvPr/>
              </p:nvSpPr>
              <p:spPr bwMode="auto">
                <a:xfrm>
                  <a:off x="1673" y="281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1" name="Rectangle 1587"/>
                <p:cNvSpPr>
                  <a:spLocks noChangeArrowheads="1"/>
                </p:cNvSpPr>
                <p:nvPr/>
              </p:nvSpPr>
              <p:spPr bwMode="auto">
                <a:xfrm>
                  <a:off x="1673" y="2812"/>
                  <a:ext cx="1" cy="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2" name="Freeform 1588"/>
                <p:cNvSpPr/>
                <p:nvPr/>
              </p:nvSpPr>
              <p:spPr bwMode="auto">
                <a:xfrm>
                  <a:off x="1816" y="2716"/>
                  <a:ext cx="103" cy="175"/>
                </a:xfrm>
                <a:custGeom>
                  <a:avLst/>
                  <a:rect l="l" t="t" r="r" b="b"/>
                  <a:pathLst>
                    <a:path w="108" h="183">
                      <a:moveTo>
                        <a:pt x="21" y="182"/>
                      </a:moveTo>
                      <a:cubicBezTo>
                        <a:pt x="21" y="183"/>
                        <a:pt x="21" y="183"/>
                        <a:pt x="21" y="183"/>
                      </a:cubicBezTo>
                      <a:cubicBezTo>
                        <a:pt x="21" y="183"/>
                        <a:pt x="21" y="183"/>
                        <a:pt x="21" y="183"/>
                      </a:cubicBezTo>
                      <a:cubicBezTo>
                        <a:pt x="22" y="183"/>
                        <a:pt x="22" y="183"/>
                        <a:pt x="22" y="183"/>
                      </a:cubicBezTo>
                      <a:cubicBezTo>
                        <a:pt x="22" y="183"/>
                        <a:pt x="24" y="182"/>
                        <a:pt x="25" y="181"/>
                      </a:cubicBezTo>
                      <a:cubicBezTo>
                        <a:pt x="26" y="179"/>
                        <a:pt x="27" y="179"/>
                        <a:pt x="28" y="179"/>
                      </a:cubicBezTo>
                      <a:cubicBezTo>
                        <a:pt x="29" y="179"/>
                        <a:pt x="30" y="180"/>
                        <a:pt x="31" y="180"/>
                      </a:cubicBezTo>
                      <a:cubicBezTo>
                        <a:pt x="32" y="180"/>
                        <a:pt x="32" y="181"/>
                        <a:pt x="32" y="181"/>
                      </a:cubicBezTo>
                      <a:cubicBezTo>
                        <a:pt x="34" y="178"/>
                        <a:pt x="39" y="177"/>
                        <a:pt x="42" y="177"/>
                      </a:cubicBezTo>
                      <a:cubicBezTo>
                        <a:pt x="43" y="177"/>
                        <a:pt x="45" y="177"/>
                        <a:pt x="45" y="176"/>
                      </a:cubicBezTo>
                      <a:cubicBezTo>
                        <a:pt x="47" y="176"/>
                        <a:pt x="47" y="176"/>
                        <a:pt x="47" y="176"/>
                      </a:cubicBezTo>
                      <a:cubicBezTo>
                        <a:pt x="49" y="175"/>
                        <a:pt x="53" y="173"/>
                        <a:pt x="55" y="172"/>
                      </a:cubicBezTo>
                      <a:cubicBezTo>
                        <a:pt x="54" y="171"/>
                        <a:pt x="54" y="171"/>
                        <a:pt x="54" y="171"/>
                      </a:cubicBezTo>
                      <a:cubicBezTo>
                        <a:pt x="54" y="170"/>
                        <a:pt x="53" y="167"/>
                        <a:pt x="56" y="165"/>
                      </a:cubicBezTo>
                      <a:cubicBezTo>
                        <a:pt x="57" y="164"/>
                        <a:pt x="59" y="164"/>
                        <a:pt x="61" y="164"/>
                      </a:cubicBezTo>
                      <a:cubicBezTo>
                        <a:pt x="64" y="164"/>
                        <a:pt x="64" y="164"/>
                        <a:pt x="64" y="164"/>
                      </a:cubicBezTo>
                      <a:cubicBezTo>
                        <a:pt x="67" y="164"/>
                        <a:pt x="70" y="164"/>
                        <a:pt x="71" y="162"/>
                      </a:cubicBezTo>
                      <a:cubicBezTo>
                        <a:pt x="74" y="159"/>
                        <a:pt x="78" y="155"/>
                        <a:pt x="81" y="152"/>
                      </a:cubicBezTo>
                      <a:cubicBezTo>
                        <a:pt x="81" y="152"/>
                        <a:pt x="82" y="151"/>
                        <a:pt x="82" y="151"/>
                      </a:cubicBezTo>
                      <a:cubicBezTo>
                        <a:pt x="83" y="151"/>
                        <a:pt x="83" y="151"/>
                        <a:pt x="83" y="150"/>
                      </a:cubicBezTo>
                      <a:cubicBezTo>
                        <a:pt x="83" y="149"/>
                        <a:pt x="83" y="147"/>
                        <a:pt x="85" y="145"/>
                      </a:cubicBezTo>
                      <a:cubicBezTo>
                        <a:pt x="87" y="144"/>
                        <a:pt x="91" y="141"/>
                        <a:pt x="94" y="141"/>
                      </a:cubicBezTo>
                      <a:cubicBezTo>
                        <a:pt x="94" y="141"/>
                        <a:pt x="94" y="141"/>
                        <a:pt x="94" y="141"/>
                      </a:cubicBezTo>
                      <a:cubicBezTo>
                        <a:pt x="94" y="141"/>
                        <a:pt x="94" y="141"/>
                        <a:pt x="94" y="141"/>
                      </a:cubicBezTo>
                      <a:cubicBezTo>
                        <a:pt x="95" y="141"/>
                        <a:pt x="95" y="141"/>
                        <a:pt x="95" y="141"/>
                      </a:cubicBezTo>
                      <a:cubicBezTo>
                        <a:pt x="95" y="141"/>
                        <a:pt x="95" y="141"/>
                        <a:pt x="96" y="141"/>
                      </a:cubicBezTo>
                      <a:cubicBezTo>
                        <a:pt x="96" y="139"/>
                        <a:pt x="96" y="139"/>
                        <a:pt x="96" y="139"/>
                      </a:cubicBezTo>
                      <a:cubicBezTo>
                        <a:pt x="94" y="138"/>
                        <a:pt x="91" y="135"/>
                        <a:pt x="91" y="131"/>
                      </a:cubicBezTo>
                      <a:cubicBezTo>
                        <a:pt x="91" y="130"/>
                        <a:pt x="91" y="129"/>
                        <a:pt x="91" y="128"/>
                      </a:cubicBezTo>
                      <a:cubicBezTo>
                        <a:pt x="91" y="127"/>
                        <a:pt x="91" y="125"/>
                        <a:pt x="91" y="125"/>
                      </a:cubicBezTo>
                      <a:cubicBezTo>
                        <a:pt x="89" y="125"/>
                        <a:pt x="87" y="124"/>
                        <a:pt x="86" y="122"/>
                      </a:cubicBezTo>
                      <a:cubicBezTo>
                        <a:pt x="85" y="120"/>
                        <a:pt x="86" y="117"/>
                        <a:pt x="88" y="115"/>
                      </a:cubicBezTo>
                      <a:cubicBezTo>
                        <a:pt x="88" y="115"/>
                        <a:pt x="88" y="114"/>
                        <a:pt x="87" y="113"/>
                      </a:cubicBezTo>
                      <a:cubicBezTo>
                        <a:pt x="87" y="111"/>
                        <a:pt x="86" y="109"/>
                        <a:pt x="87" y="108"/>
                      </a:cubicBezTo>
                      <a:cubicBezTo>
                        <a:pt x="87" y="107"/>
                        <a:pt x="88" y="106"/>
                        <a:pt x="90" y="106"/>
                      </a:cubicBezTo>
                      <a:cubicBezTo>
                        <a:pt x="91" y="106"/>
                        <a:pt x="91" y="106"/>
                        <a:pt x="91" y="104"/>
                      </a:cubicBezTo>
                      <a:cubicBezTo>
                        <a:pt x="91" y="102"/>
                        <a:pt x="91" y="99"/>
                        <a:pt x="95" y="98"/>
                      </a:cubicBezTo>
                      <a:cubicBezTo>
                        <a:pt x="96" y="98"/>
                        <a:pt x="97" y="97"/>
                        <a:pt x="97" y="93"/>
                      </a:cubicBezTo>
                      <a:cubicBezTo>
                        <a:pt x="97" y="89"/>
                        <a:pt x="104" y="86"/>
                        <a:pt x="108" y="85"/>
                      </a:cubicBezTo>
                      <a:cubicBezTo>
                        <a:pt x="108" y="85"/>
                        <a:pt x="108" y="85"/>
                        <a:pt x="108" y="85"/>
                      </a:cubicBezTo>
                      <a:cubicBezTo>
                        <a:pt x="108" y="84"/>
                        <a:pt x="108" y="81"/>
                        <a:pt x="108" y="78"/>
                      </a:cubicBezTo>
                      <a:cubicBezTo>
                        <a:pt x="108" y="77"/>
                        <a:pt x="108" y="76"/>
                        <a:pt x="108" y="75"/>
                      </a:cubicBezTo>
                      <a:cubicBezTo>
                        <a:pt x="108" y="45"/>
                        <a:pt x="108" y="45"/>
                        <a:pt x="108" y="45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10"/>
                        <a:pt x="17" y="14"/>
                        <a:pt x="17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7" y="18"/>
                        <a:pt x="18" y="20"/>
                        <a:pt x="18" y="21"/>
                      </a:cubicBezTo>
                      <a:cubicBezTo>
                        <a:pt x="20" y="23"/>
                        <a:pt x="22" y="25"/>
                        <a:pt x="21" y="28"/>
                      </a:cubicBezTo>
                      <a:cubicBezTo>
                        <a:pt x="21" y="30"/>
                        <a:pt x="22" y="30"/>
                        <a:pt x="22" y="31"/>
                      </a:cubicBezTo>
                      <a:cubicBezTo>
                        <a:pt x="23" y="32"/>
                        <a:pt x="24" y="34"/>
                        <a:pt x="23" y="37"/>
                      </a:cubicBezTo>
                      <a:cubicBezTo>
                        <a:pt x="22" y="42"/>
                        <a:pt x="21" y="46"/>
                        <a:pt x="21" y="49"/>
                      </a:cubicBezTo>
                      <a:cubicBezTo>
                        <a:pt x="21" y="77"/>
                        <a:pt x="20" y="78"/>
                        <a:pt x="19" y="79"/>
                      </a:cubicBezTo>
                      <a:cubicBezTo>
                        <a:pt x="18" y="80"/>
                        <a:pt x="3" y="95"/>
                        <a:pt x="2" y="100"/>
                      </a:cubicBezTo>
                      <a:cubicBezTo>
                        <a:pt x="2" y="103"/>
                        <a:pt x="1" y="104"/>
                        <a:pt x="0" y="105"/>
                      </a:cubicBezTo>
                      <a:cubicBezTo>
                        <a:pt x="0" y="106"/>
                        <a:pt x="0" y="106"/>
                        <a:pt x="0" y="109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0" y="111"/>
                        <a:pt x="0" y="111"/>
                        <a:pt x="0" y="111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12"/>
                        <a:pt x="0" y="112"/>
                        <a:pt x="1" y="113"/>
                      </a:cubicBezTo>
                      <a:cubicBezTo>
                        <a:pt x="1" y="113"/>
                        <a:pt x="1" y="113"/>
                        <a:pt x="1" y="114"/>
                      </a:cubicBezTo>
                      <a:cubicBezTo>
                        <a:pt x="1" y="114"/>
                        <a:pt x="1" y="114"/>
                        <a:pt x="1" y="114"/>
                      </a:cubicBezTo>
                      <a:cubicBezTo>
                        <a:pt x="2" y="114"/>
                        <a:pt x="2" y="114"/>
                        <a:pt x="2" y="114"/>
                      </a:cubicBezTo>
                      <a:cubicBezTo>
                        <a:pt x="2" y="115"/>
                        <a:pt x="3" y="115"/>
                        <a:pt x="3" y="116"/>
                      </a:cubicBezTo>
                      <a:cubicBezTo>
                        <a:pt x="4" y="117"/>
                        <a:pt x="4" y="118"/>
                        <a:pt x="5" y="118"/>
                      </a:cubicBezTo>
                      <a:cubicBezTo>
                        <a:pt x="5" y="118"/>
                        <a:pt x="5" y="118"/>
                        <a:pt x="5" y="118"/>
                      </a:cubicBezTo>
                      <a:cubicBezTo>
                        <a:pt x="5" y="118"/>
                        <a:pt x="5" y="118"/>
                        <a:pt x="5" y="118"/>
                      </a:cubicBezTo>
                      <a:cubicBezTo>
                        <a:pt x="5" y="118"/>
                        <a:pt x="5" y="118"/>
                        <a:pt x="5" y="118"/>
                      </a:cubicBezTo>
                      <a:cubicBezTo>
                        <a:pt x="5" y="118"/>
                        <a:pt x="5" y="118"/>
                        <a:pt x="5" y="118"/>
                      </a:cubicBezTo>
                      <a:cubicBezTo>
                        <a:pt x="5" y="118"/>
                        <a:pt x="6" y="118"/>
                        <a:pt x="6" y="118"/>
                      </a:cubicBezTo>
                      <a:cubicBezTo>
                        <a:pt x="7" y="118"/>
                        <a:pt x="7" y="118"/>
                        <a:pt x="7" y="118"/>
                      </a:cubicBezTo>
                      <a:cubicBezTo>
                        <a:pt x="7" y="118"/>
                        <a:pt x="7" y="118"/>
                        <a:pt x="7" y="118"/>
                      </a:cubicBezTo>
                      <a:cubicBezTo>
                        <a:pt x="7" y="119"/>
                        <a:pt x="8" y="119"/>
                        <a:pt x="9" y="119"/>
                      </a:cubicBezTo>
                      <a:cubicBezTo>
                        <a:pt x="9" y="120"/>
                        <a:pt x="9" y="120"/>
                        <a:pt x="10" y="120"/>
                      </a:cubicBezTo>
                      <a:cubicBezTo>
                        <a:pt x="12" y="123"/>
                        <a:pt x="14" y="128"/>
                        <a:pt x="14" y="131"/>
                      </a:cubicBezTo>
                      <a:cubicBezTo>
                        <a:pt x="14" y="132"/>
                        <a:pt x="14" y="133"/>
                        <a:pt x="15" y="134"/>
                      </a:cubicBezTo>
                      <a:cubicBezTo>
                        <a:pt x="15" y="135"/>
                        <a:pt x="16" y="137"/>
                        <a:pt x="15" y="141"/>
                      </a:cubicBezTo>
                      <a:cubicBezTo>
                        <a:pt x="15" y="145"/>
                        <a:pt x="18" y="152"/>
                        <a:pt x="19" y="153"/>
                      </a:cubicBezTo>
                      <a:cubicBezTo>
                        <a:pt x="21" y="154"/>
                        <a:pt x="21" y="155"/>
                        <a:pt x="21" y="156"/>
                      </a:cubicBezTo>
                      <a:cubicBezTo>
                        <a:pt x="20" y="158"/>
                        <a:pt x="18" y="159"/>
                        <a:pt x="13" y="158"/>
                      </a:cubicBezTo>
                      <a:cubicBezTo>
                        <a:pt x="12" y="158"/>
                        <a:pt x="11" y="158"/>
                        <a:pt x="9" y="158"/>
                      </a:cubicBezTo>
                      <a:cubicBezTo>
                        <a:pt x="7" y="158"/>
                        <a:pt x="6" y="158"/>
                        <a:pt x="6" y="158"/>
                      </a:cubicBezTo>
                      <a:cubicBezTo>
                        <a:pt x="6" y="159"/>
                        <a:pt x="6" y="159"/>
                        <a:pt x="6" y="159"/>
                      </a:cubicBezTo>
                      <a:cubicBezTo>
                        <a:pt x="5" y="160"/>
                        <a:pt x="5" y="162"/>
                        <a:pt x="8" y="164"/>
                      </a:cubicBezTo>
                      <a:cubicBezTo>
                        <a:pt x="9" y="165"/>
                        <a:pt x="10" y="166"/>
                        <a:pt x="11" y="167"/>
                      </a:cubicBezTo>
                      <a:cubicBezTo>
                        <a:pt x="14" y="169"/>
                        <a:pt x="17" y="171"/>
                        <a:pt x="18" y="175"/>
                      </a:cubicBezTo>
                      <a:cubicBezTo>
                        <a:pt x="18" y="175"/>
                        <a:pt x="18" y="176"/>
                        <a:pt x="18" y="177"/>
                      </a:cubicBezTo>
                      <a:cubicBezTo>
                        <a:pt x="18" y="177"/>
                        <a:pt x="18" y="177"/>
                        <a:pt x="18" y="177"/>
                      </a:cubicBezTo>
                      <a:cubicBezTo>
                        <a:pt x="19" y="178"/>
                        <a:pt x="19" y="179"/>
                        <a:pt x="19" y="179"/>
                      </a:cubicBezTo>
                      <a:cubicBezTo>
                        <a:pt x="19" y="179"/>
                        <a:pt x="19" y="179"/>
                        <a:pt x="19" y="179"/>
                      </a:cubicBezTo>
                      <a:cubicBezTo>
                        <a:pt x="20" y="181"/>
                        <a:pt x="20" y="182"/>
                        <a:pt x="21" y="18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3" name="Freeform 1589"/>
                <p:cNvSpPr/>
                <p:nvPr/>
              </p:nvSpPr>
              <p:spPr bwMode="auto">
                <a:xfrm>
                  <a:off x="1839" y="2716"/>
                  <a:ext cx="80" cy="43"/>
                </a:xfrm>
                <a:custGeom>
                  <a:avLst/>
                  <a:rect l="l" t="t" r="r" b="b"/>
                  <a:pathLst>
                    <a:path w="80" h="43">
                      <a:moveTo>
                        <a:pt x="0" y="0"/>
                      </a:moveTo>
                      <a:lnTo>
                        <a:pt x="80" y="43"/>
                      </a:lnTo>
                      <a:lnTo>
                        <a:pt x="80" y="4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4" name="Freeform 1590"/>
                <p:cNvSpPr/>
                <p:nvPr/>
              </p:nvSpPr>
              <p:spPr bwMode="auto">
                <a:xfrm>
                  <a:off x="1831" y="2716"/>
                  <a:ext cx="8" cy="4"/>
                </a:xfrm>
                <a:custGeom>
                  <a:avLst/>
                  <a:rect l="l" t="t" r="r" b="b"/>
                  <a:pathLst>
                    <a:path w="8" h="4">
                      <a:moveTo>
                        <a:pt x="0" y="4"/>
                      </a:moveTo>
                      <a:lnTo>
                        <a:pt x="8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5" name="Freeform 1591"/>
                <p:cNvSpPr/>
                <p:nvPr/>
              </p:nvSpPr>
              <p:spPr bwMode="auto">
                <a:xfrm>
                  <a:off x="1906" y="2850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6" name="Freeform 1592"/>
                <p:cNvSpPr/>
                <p:nvPr/>
              </p:nvSpPr>
              <p:spPr bwMode="auto">
                <a:xfrm>
                  <a:off x="1836" y="289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7" name="Freeform 1593"/>
                <p:cNvSpPr/>
                <p:nvPr/>
              </p:nvSpPr>
              <p:spPr bwMode="auto">
                <a:xfrm>
                  <a:off x="1897" y="2850"/>
                  <a:ext cx="9" cy="4"/>
                </a:xfrm>
                <a:custGeom>
                  <a:avLst/>
                  <a:rect l="l" t="t" r="r" b="b"/>
                  <a:pathLst>
                    <a:path w="9" h="4">
                      <a:moveTo>
                        <a:pt x="9" y="0"/>
                      </a:moveTo>
                      <a:cubicBezTo>
                        <a:pt x="6" y="0"/>
                        <a:pt x="2" y="3"/>
                        <a:pt x="0" y="4"/>
                      </a:cubicBezTo>
                      <a:cubicBezTo>
                        <a:pt x="2" y="3"/>
                        <a:pt x="6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8" name="Freeform 1594"/>
                <p:cNvSpPr/>
                <p:nvPr/>
              </p:nvSpPr>
              <p:spPr bwMode="auto">
                <a:xfrm>
                  <a:off x="1836" y="289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79" name="Freeform 1595"/>
                <p:cNvSpPr/>
                <p:nvPr/>
              </p:nvSpPr>
              <p:spPr bwMode="auto">
                <a:xfrm>
                  <a:off x="1818" y="2825"/>
                  <a:ext cx="3" cy="3"/>
                </a:xfrm>
                <a:custGeom>
                  <a:avLst/>
                  <a:rect l="l" t="t" r="r" b="b"/>
                  <a:pathLst>
                    <a:path w="3" h="4">
                      <a:moveTo>
                        <a:pt x="3" y="4"/>
                      </a:moveTo>
                      <a:cubicBezTo>
                        <a:pt x="2" y="4"/>
                        <a:pt x="2" y="3"/>
                        <a:pt x="1" y="2"/>
                      </a:cubicBez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cubicBezTo>
                        <a:pt x="2" y="3"/>
                        <a:pt x="2" y="4"/>
                        <a:pt x="2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0" name="Freeform 1596"/>
                <p:cNvSpPr/>
                <p:nvPr/>
              </p:nvSpPr>
              <p:spPr bwMode="auto">
                <a:xfrm>
                  <a:off x="1822" y="282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1" name="Freeform 1597"/>
                <p:cNvSpPr/>
                <p:nvPr/>
              </p:nvSpPr>
              <p:spPr bwMode="auto">
                <a:xfrm>
                  <a:off x="1816" y="2823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2" name="Freeform 1598"/>
                <p:cNvSpPr/>
                <p:nvPr/>
              </p:nvSpPr>
              <p:spPr bwMode="auto">
                <a:xfrm>
                  <a:off x="1821" y="282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3" name="Freeform 1599"/>
                <p:cNvSpPr/>
                <p:nvPr/>
              </p:nvSpPr>
              <p:spPr bwMode="auto">
                <a:xfrm>
                  <a:off x="1833" y="2883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4" name="Freeform 1600"/>
                <p:cNvSpPr/>
                <p:nvPr/>
              </p:nvSpPr>
              <p:spPr bwMode="auto">
                <a:xfrm>
                  <a:off x="1834" y="2887"/>
                  <a:ext cx="2" cy="3"/>
                </a:xfrm>
                <a:custGeom>
                  <a:avLst/>
                  <a:rect l="l" t="t" r="r" b="b"/>
                  <a:pathLst>
                    <a:path w="2" h="3">
                      <a:moveTo>
                        <a:pt x="0" y="0"/>
                      </a:moveTo>
                      <a:cubicBezTo>
                        <a:pt x="1" y="2"/>
                        <a:pt x="1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1" y="2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5" name="Freeform 1601"/>
                <p:cNvSpPr/>
                <p:nvPr/>
              </p:nvSpPr>
              <p:spPr bwMode="auto">
                <a:xfrm>
                  <a:off x="1833" y="2885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1" y="1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6" name="Freeform 1602"/>
                <p:cNvSpPr/>
                <p:nvPr/>
              </p:nvSpPr>
              <p:spPr bwMode="auto">
                <a:xfrm>
                  <a:off x="1823" y="2828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7" name="Freeform 1603"/>
                <p:cNvSpPr/>
                <p:nvPr/>
              </p:nvSpPr>
              <p:spPr bwMode="auto">
                <a:xfrm>
                  <a:off x="1836" y="289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8" name="Freeform 1604"/>
                <p:cNvSpPr/>
                <p:nvPr/>
              </p:nvSpPr>
              <p:spPr bwMode="auto">
                <a:xfrm>
                  <a:off x="1822" y="282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89" name="Freeform 1605"/>
                <p:cNvSpPr/>
                <p:nvPr/>
              </p:nvSpPr>
              <p:spPr bwMode="auto">
                <a:xfrm>
                  <a:off x="1820" y="282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0" name="Freeform 1606"/>
                <p:cNvSpPr/>
                <p:nvPr/>
              </p:nvSpPr>
              <p:spPr bwMode="auto">
                <a:xfrm>
                  <a:off x="1832" y="273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1" name="Freeform 1607"/>
                <p:cNvSpPr/>
                <p:nvPr/>
              </p:nvSpPr>
              <p:spPr bwMode="auto">
                <a:xfrm>
                  <a:off x="1832" y="273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2" name="Freeform 1608"/>
                <p:cNvSpPr/>
                <p:nvPr/>
              </p:nvSpPr>
              <p:spPr bwMode="auto">
                <a:xfrm>
                  <a:off x="1816" y="282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3" name="Freeform 1609"/>
                <p:cNvSpPr/>
                <p:nvPr/>
              </p:nvSpPr>
              <p:spPr bwMode="auto">
                <a:xfrm>
                  <a:off x="1932" y="2617"/>
                  <a:ext cx="112" cy="113"/>
                </a:xfrm>
                <a:custGeom>
                  <a:avLst/>
                  <a:rect l="l" t="t" r="r" b="b"/>
                  <a:pathLst>
                    <a:path w="117" h="118">
                      <a:moveTo>
                        <a:pt x="108" y="26"/>
                      </a:moveTo>
                      <a:cubicBezTo>
                        <a:pt x="109" y="24"/>
                        <a:pt x="109" y="24"/>
                        <a:pt x="109" y="24"/>
                      </a:cubicBezTo>
                      <a:cubicBezTo>
                        <a:pt x="109" y="24"/>
                        <a:pt x="109" y="24"/>
                        <a:pt x="109" y="24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2" y="8"/>
                        <a:pt x="100" y="8"/>
                        <a:pt x="98" y="8"/>
                      </a:cubicBezTo>
                      <a:cubicBezTo>
                        <a:pt x="96" y="7"/>
                        <a:pt x="93" y="7"/>
                        <a:pt x="91" y="7"/>
                      </a:cubicBezTo>
                      <a:cubicBezTo>
                        <a:pt x="85" y="9"/>
                        <a:pt x="81" y="7"/>
                        <a:pt x="75" y="4"/>
                      </a:cubicBezTo>
                      <a:cubicBezTo>
                        <a:pt x="74" y="4"/>
                        <a:pt x="73" y="3"/>
                        <a:pt x="70" y="3"/>
                      </a:cubicBezTo>
                      <a:cubicBezTo>
                        <a:pt x="63" y="3"/>
                        <a:pt x="55" y="6"/>
                        <a:pt x="54" y="7"/>
                      </a:cubicBezTo>
                      <a:cubicBezTo>
                        <a:pt x="52" y="11"/>
                        <a:pt x="45" y="12"/>
                        <a:pt x="39" y="9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3" y="7"/>
                        <a:pt x="27" y="4"/>
                        <a:pt x="19" y="3"/>
                      </a:cubicBezTo>
                      <a:cubicBezTo>
                        <a:pt x="10" y="3"/>
                        <a:pt x="5" y="2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4"/>
                        <a:pt x="2" y="6"/>
                        <a:pt x="3" y="8"/>
                      </a:cubicBezTo>
                      <a:cubicBezTo>
                        <a:pt x="3" y="10"/>
                        <a:pt x="4" y="13"/>
                        <a:pt x="1" y="15"/>
                      </a:cubicBezTo>
                      <a:cubicBezTo>
                        <a:pt x="0" y="17"/>
                        <a:pt x="0" y="19"/>
                        <a:pt x="1" y="23"/>
                      </a:cubicBezTo>
                      <a:cubicBezTo>
                        <a:pt x="1" y="25"/>
                        <a:pt x="2" y="28"/>
                        <a:pt x="2" y="31"/>
                      </a:cubicBezTo>
                      <a:cubicBezTo>
                        <a:pt x="2" y="116"/>
                        <a:pt x="2" y="116"/>
                        <a:pt x="2" y="116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71" y="113"/>
                        <a:pt x="71" y="113"/>
                        <a:pt x="71" y="113"/>
                      </a:cubicBezTo>
                      <a:cubicBezTo>
                        <a:pt x="72" y="113"/>
                        <a:pt x="73" y="113"/>
                        <a:pt x="73" y="113"/>
                      </a:cubicBezTo>
                      <a:cubicBezTo>
                        <a:pt x="76" y="113"/>
                        <a:pt x="77" y="114"/>
                        <a:pt x="79" y="115"/>
                      </a:cubicBezTo>
                      <a:cubicBezTo>
                        <a:pt x="93" y="115"/>
                        <a:pt x="93" y="115"/>
                        <a:pt x="93" y="115"/>
                      </a:cubicBezTo>
                      <a:cubicBezTo>
                        <a:pt x="94" y="116"/>
                        <a:pt x="94" y="116"/>
                        <a:pt x="94" y="116"/>
                      </a:cubicBezTo>
                      <a:cubicBezTo>
                        <a:pt x="95" y="116"/>
                        <a:pt x="96" y="118"/>
                        <a:pt x="98" y="118"/>
                      </a:cubicBezTo>
                      <a:cubicBezTo>
                        <a:pt x="99" y="118"/>
                        <a:pt x="99" y="118"/>
                        <a:pt x="99" y="117"/>
                      </a:cubicBezTo>
                      <a:cubicBezTo>
                        <a:pt x="100" y="116"/>
                        <a:pt x="101" y="113"/>
                        <a:pt x="105" y="113"/>
                      </a:cubicBezTo>
                      <a:cubicBezTo>
                        <a:pt x="106" y="113"/>
                        <a:pt x="107" y="112"/>
                        <a:pt x="108" y="110"/>
                      </a:cubicBezTo>
                      <a:cubicBezTo>
                        <a:pt x="109" y="108"/>
                        <a:pt x="110" y="105"/>
                        <a:pt x="112" y="105"/>
                      </a:cubicBezTo>
                      <a:cubicBezTo>
                        <a:pt x="114" y="105"/>
                        <a:pt x="114" y="105"/>
                        <a:pt x="114" y="105"/>
                      </a:cubicBezTo>
                      <a:cubicBezTo>
                        <a:pt x="115" y="105"/>
                        <a:pt x="115" y="104"/>
                        <a:pt x="116" y="102"/>
                      </a:cubicBezTo>
                      <a:cubicBezTo>
                        <a:pt x="117" y="102"/>
                        <a:pt x="117" y="102"/>
                        <a:pt x="117" y="102"/>
                      </a:cubicBezTo>
                      <a:cubicBezTo>
                        <a:pt x="117" y="100"/>
                        <a:pt x="117" y="99"/>
                        <a:pt x="117" y="98"/>
                      </a:cubicBezTo>
                      <a:cubicBezTo>
                        <a:pt x="117" y="95"/>
                        <a:pt x="117" y="95"/>
                        <a:pt x="115" y="93"/>
                      </a:cubicBezTo>
                      <a:cubicBezTo>
                        <a:pt x="114" y="92"/>
                        <a:pt x="113" y="90"/>
                        <a:pt x="112" y="86"/>
                      </a:cubicBezTo>
                      <a:cubicBezTo>
                        <a:pt x="111" y="83"/>
                        <a:pt x="108" y="78"/>
                        <a:pt x="105" y="74"/>
                      </a:cubicBezTo>
                      <a:cubicBezTo>
                        <a:pt x="102" y="68"/>
                        <a:pt x="100" y="65"/>
                        <a:pt x="100" y="63"/>
                      </a:cubicBezTo>
                      <a:cubicBezTo>
                        <a:pt x="99" y="61"/>
                        <a:pt x="98" y="60"/>
                        <a:pt x="97" y="58"/>
                      </a:cubicBezTo>
                      <a:cubicBezTo>
                        <a:pt x="96" y="56"/>
                        <a:pt x="94" y="54"/>
                        <a:pt x="94" y="51"/>
                      </a:cubicBezTo>
                      <a:cubicBezTo>
                        <a:pt x="94" y="49"/>
                        <a:pt x="94" y="48"/>
                        <a:pt x="92" y="45"/>
                      </a:cubicBezTo>
                      <a:cubicBezTo>
                        <a:pt x="90" y="44"/>
                        <a:pt x="89" y="42"/>
                        <a:pt x="87" y="40"/>
                      </a:cubicBezTo>
                      <a:cubicBezTo>
                        <a:pt x="82" y="32"/>
                        <a:pt x="80" y="21"/>
                        <a:pt x="81" y="18"/>
                      </a:cubicBezTo>
                      <a:cubicBezTo>
                        <a:pt x="82" y="16"/>
                        <a:pt x="82" y="16"/>
                        <a:pt x="83" y="16"/>
                      </a:cubicBezTo>
                      <a:cubicBezTo>
                        <a:pt x="84" y="16"/>
                        <a:pt x="84" y="16"/>
                        <a:pt x="84" y="16"/>
                      </a:cubicBezTo>
                      <a:cubicBezTo>
                        <a:pt x="86" y="16"/>
                        <a:pt x="87" y="18"/>
                        <a:pt x="91" y="28"/>
                      </a:cubicBezTo>
                      <a:cubicBezTo>
                        <a:pt x="92" y="30"/>
                        <a:pt x="92" y="31"/>
                        <a:pt x="93" y="31"/>
                      </a:cubicBezTo>
                      <a:cubicBezTo>
                        <a:pt x="96" y="39"/>
                        <a:pt x="101" y="45"/>
                        <a:pt x="102" y="45"/>
                      </a:cubicBezTo>
                      <a:cubicBezTo>
                        <a:pt x="103" y="44"/>
                        <a:pt x="105" y="38"/>
                        <a:pt x="105" y="35"/>
                      </a:cubicBezTo>
                      <a:cubicBezTo>
                        <a:pt x="106" y="32"/>
                        <a:pt x="107" y="30"/>
                        <a:pt x="108" y="29"/>
                      </a:cubicBezTo>
                      <a:cubicBezTo>
                        <a:pt x="108" y="28"/>
                        <a:pt x="108" y="28"/>
                        <a:pt x="108" y="28"/>
                      </a:cubicBezTo>
                      <a:cubicBezTo>
                        <a:pt x="108" y="26"/>
                        <a:pt x="108" y="26"/>
                        <a:pt x="10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4" name="Rectangle 1610"/>
                <p:cNvSpPr>
                  <a:spLocks noChangeArrowheads="1"/>
                </p:cNvSpPr>
                <p:nvPr/>
              </p:nvSpPr>
              <p:spPr bwMode="auto">
                <a:xfrm>
                  <a:off x="1935" y="2617"/>
                  <a:ext cx="1" cy="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5" name="Freeform 1611"/>
                <p:cNvSpPr/>
                <p:nvPr/>
              </p:nvSpPr>
              <p:spPr bwMode="auto">
                <a:xfrm>
                  <a:off x="1766" y="2950"/>
                  <a:ext cx="56" cy="63"/>
                </a:xfrm>
                <a:custGeom>
                  <a:avLst/>
                  <a:rect l="l" t="t" r="r" b="b"/>
                  <a:pathLst>
                    <a:path w="58" h="66">
                      <a:moveTo>
                        <a:pt x="3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29" y="3"/>
                        <a:pt x="29" y="4"/>
                        <a:pt x="29" y="4"/>
                      </a:cubicBezTo>
                      <a:cubicBezTo>
                        <a:pt x="29" y="4"/>
                        <a:pt x="29" y="5"/>
                        <a:pt x="29" y="5"/>
                      </a:cubicBezTo>
                      <a:cubicBezTo>
                        <a:pt x="29" y="6"/>
                        <a:pt x="29" y="6"/>
                        <a:pt x="29" y="7"/>
                      </a:cubicBezTo>
                      <a:cubicBezTo>
                        <a:pt x="29" y="7"/>
                        <a:pt x="29" y="7"/>
                        <a:pt x="29" y="8"/>
                      </a:cubicBezTo>
                      <a:cubicBezTo>
                        <a:pt x="29" y="8"/>
                        <a:pt x="29" y="8"/>
                        <a:pt x="29" y="9"/>
                      </a:cubicBezTo>
                      <a:cubicBezTo>
                        <a:pt x="29" y="9"/>
                        <a:pt x="29" y="9"/>
                        <a:pt x="29" y="10"/>
                      </a:cubicBezTo>
                      <a:cubicBezTo>
                        <a:pt x="29" y="10"/>
                        <a:pt x="29" y="10"/>
                        <a:pt x="29" y="11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9" y="12"/>
                        <a:pt x="29" y="12"/>
                        <a:pt x="29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26" y="16"/>
                        <a:pt x="14" y="16"/>
                        <a:pt x="12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0" y="16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0" y="16"/>
                        <a:pt x="9" y="16"/>
                        <a:pt x="9" y="16"/>
                      </a:cubicBezTo>
                      <a:cubicBezTo>
                        <a:pt x="9" y="17"/>
                        <a:pt x="8" y="17"/>
                        <a:pt x="8" y="17"/>
                      </a:cubicBezTo>
                      <a:cubicBezTo>
                        <a:pt x="8" y="17"/>
                        <a:pt x="8" y="17"/>
                        <a:pt x="7" y="17"/>
                      </a:cubicBezTo>
                      <a:cubicBezTo>
                        <a:pt x="7" y="17"/>
                        <a:pt x="7" y="18"/>
                        <a:pt x="7" y="18"/>
                      </a:cubicBezTo>
                      <a:cubicBezTo>
                        <a:pt x="7" y="18"/>
                        <a:pt x="7" y="18"/>
                        <a:pt x="7" y="19"/>
                      </a:cubicBezTo>
                      <a:cubicBezTo>
                        <a:pt x="9" y="20"/>
                        <a:pt x="10" y="21"/>
                        <a:pt x="11" y="22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0" y="26"/>
                        <a:pt x="8" y="26"/>
                        <a:pt x="7" y="27"/>
                      </a:cubicBezTo>
                      <a:cubicBezTo>
                        <a:pt x="6" y="27"/>
                        <a:pt x="5" y="27"/>
                        <a:pt x="5" y="28"/>
                      </a:cubicBezTo>
                      <a:cubicBezTo>
                        <a:pt x="5" y="30"/>
                        <a:pt x="3" y="33"/>
                        <a:pt x="0" y="36"/>
                      </a:cubicBezTo>
                      <a:cubicBezTo>
                        <a:pt x="0" y="37"/>
                        <a:pt x="2" y="38"/>
                        <a:pt x="2" y="39"/>
                      </a:cubicBezTo>
                      <a:cubicBezTo>
                        <a:pt x="4" y="42"/>
                        <a:pt x="5" y="43"/>
                        <a:pt x="6" y="45"/>
                      </a:cubicBezTo>
                      <a:cubicBezTo>
                        <a:pt x="6" y="46"/>
                        <a:pt x="7" y="48"/>
                        <a:pt x="13" y="54"/>
                      </a:cubicBezTo>
                      <a:cubicBezTo>
                        <a:pt x="16" y="56"/>
                        <a:pt x="17" y="58"/>
                        <a:pt x="18" y="60"/>
                      </a:cubicBezTo>
                      <a:cubicBezTo>
                        <a:pt x="19" y="62"/>
                        <a:pt x="20" y="64"/>
                        <a:pt x="23" y="66"/>
                      </a:cubicBezTo>
                      <a:cubicBezTo>
                        <a:pt x="23" y="66"/>
                        <a:pt x="23" y="66"/>
                        <a:pt x="23" y="66"/>
                      </a:cubicBezTo>
                      <a:cubicBezTo>
                        <a:pt x="23" y="66"/>
                        <a:pt x="23" y="66"/>
                        <a:pt x="23" y="66"/>
                      </a:cubicBezTo>
                      <a:cubicBezTo>
                        <a:pt x="23" y="66"/>
                        <a:pt x="24" y="65"/>
                        <a:pt x="24" y="65"/>
                      </a:cubicBezTo>
                      <a:cubicBezTo>
                        <a:pt x="24" y="65"/>
                        <a:pt x="24" y="65"/>
                        <a:pt x="25" y="65"/>
                      </a:cubicBezTo>
                      <a:cubicBezTo>
                        <a:pt x="25" y="64"/>
                        <a:pt x="25" y="64"/>
                        <a:pt x="26" y="64"/>
                      </a:cubicBezTo>
                      <a:cubicBezTo>
                        <a:pt x="26" y="64"/>
                        <a:pt x="26" y="64"/>
                        <a:pt x="26" y="64"/>
                      </a:cubicBezTo>
                      <a:cubicBezTo>
                        <a:pt x="27" y="64"/>
                        <a:pt x="28" y="64"/>
                        <a:pt x="28" y="64"/>
                      </a:cubicBezTo>
                      <a:cubicBezTo>
                        <a:pt x="30" y="64"/>
                        <a:pt x="30" y="64"/>
                        <a:pt x="30" y="64"/>
                      </a:cubicBezTo>
                      <a:cubicBezTo>
                        <a:pt x="30" y="63"/>
                        <a:pt x="29" y="61"/>
                        <a:pt x="29" y="59"/>
                      </a:cubicBezTo>
                      <a:cubicBezTo>
                        <a:pt x="28" y="57"/>
                        <a:pt x="28" y="57"/>
                        <a:pt x="28" y="57"/>
                      </a:cubicBezTo>
                      <a:cubicBezTo>
                        <a:pt x="27" y="55"/>
                        <a:pt x="27" y="53"/>
                        <a:pt x="28" y="52"/>
                      </a:cubicBezTo>
                      <a:cubicBezTo>
                        <a:pt x="30" y="50"/>
                        <a:pt x="33" y="50"/>
                        <a:pt x="34" y="50"/>
                      </a:cubicBezTo>
                      <a:cubicBezTo>
                        <a:pt x="37" y="50"/>
                        <a:pt x="37" y="50"/>
                        <a:pt x="37" y="50"/>
                      </a:cubicBezTo>
                      <a:cubicBezTo>
                        <a:pt x="37" y="50"/>
                        <a:pt x="37" y="48"/>
                        <a:pt x="37" y="48"/>
                      </a:cubicBezTo>
                      <a:cubicBezTo>
                        <a:pt x="38" y="46"/>
                        <a:pt x="39" y="44"/>
                        <a:pt x="42" y="44"/>
                      </a:cubicBezTo>
                      <a:cubicBezTo>
                        <a:pt x="44" y="44"/>
                        <a:pt x="45" y="46"/>
                        <a:pt x="46" y="48"/>
                      </a:cubicBezTo>
                      <a:cubicBezTo>
                        <a:pt x="47" y="49"/>
                        <a:pt x="47" y="50"/>
                        <a:pt x="48" y="51"/>
                      </a:cubicBezTo>
                      <a:cubicBezTo>
                        <a:pt x="49" y="50"/>
                        <a:pt x="51" y="51"/>
                        <a:pt x="52" y="51"/>
                      </a:cubicBezTo>
                      <a:cubicBezTo>
                        <a:pt x="54" y="52"/>
                        <a:pt x="54" y="52"/>
                        <a:pt x="56" y="52"/>
                      </a:cubicBezTo>
                      <a:cubicBezTo>
                        <a:pt x="58" y="52"/>
                        <a:pt x="58" y="44"/>
                        <a:pt x="58" y="41"/>
                      </a:cubicBezTo>
                      <a:cubicBezTo>
                        <a:pt x="58" y="40"/>
                        <a:pt x="58" y="39"/>
                        <a:pt x="58" y="38"/>
                      </a:cubicBezTo>
                      <a:cubicBezTo>
                        <a:pt x="58" y="34"/>
                        <a:pt x="58" y="32"/>
                        <a:pt x="56" y="31"/>
                      </a:cubicBezTo>
                      <a:cubicBezTo>
                        <a:pt x="53" y="29"/>
                        <a:pt x="51" y="26"/>
                        <a:pt x="51" y="23"/>
                      </a:cubicBezTo>
                      <a:cubicBezTo>
                        <a:pt x="51" y="21"/>
                        <a:pt x="52" y="19"/>
                        <a:pt x="54" y="18"/>
                      </a:cubicBezTo>
                      <a:cubicBezTo>
                        <a:pt x="55" y="17"/>
                        <a:pt x="56" y="16"/>
                        <a:pt x="56" y="15"/>
                      </a:cubicBezTo>
                      <a:cubicBezTo>
                        <a:pt x="56" y="14"/>
                        <a:pt x="56" y="13"/>
                        <a:pt x="55" y="12"/>
                      </a:cubicBezTo>
                      <a:cubicBezTo>
                        <a:pt x="54" y="12"/>
                        <a:pt x="51" y="12"/>
                        <a:pt x="49" y="13"/>
                      </a:cubicBezTo>
                      <a:cubicBezTo>
                        <a:pt x="48" y="13"/>
                        <a:pt x="47" y="13"/>
                        <a:pt x="46" y="13"/>
                      </a:cubicBezTo>
                      <a:cubicBezTo>
                        <a:pt x="46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45" y="13"/>
                        <a:pt x="45" y="13"/>
                        <a:pt x="44" y="13"/>
                      </a:cubicBezTo>
                      <a:cubicBezTo>
                        <a:pt x="44" y="13"/>
                        <a:pt x="44" y="13"/>
                        <a:pt x="44" y="13"/>
                      </a:cubicBezTo>
                      <a:cubicBezTo>
                        <a:pt x="44" y="13"/>
                        <a:pt x="44" y="13"/>
                        <a:pt x="44" y="13"/>
                      </a:cubicBezTo>
                      <a:cubicBezTo>
                        <a:pt x="44" y="13"/>
                        <a:pt x="44" y="12"/>
                        <a:pt x="43" y="12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3" y="12"/>
                        <a:pt x="43" y="11"/>
                        <a:pt x="43" y="11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43" y="9"/>
                        <a:pt x="43" y="9"/>
                        <a:pt x="43" y="9"/>
                      </a:cubicBezTo>
                      <a:cubicBezTo>
                        <a:pt x="43" y="9"/>
                        <a:pt x="43" y="8"/>
                        <a:pt x="43" y="8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43" y="6"/>
                        <a:pt x="43" y="6"/>
                        <a:pt x="44" y="5"/>
                      </a:cubicBezTo>
                      <a:cubicBezTo>
                        <a:pt x="44" y="5"/>
                        <a:pt x="44" y="4"/>
                        <a:pt x="44" y="4"/>
                      </a:cubicBezTo>
                      <a:cubicBezTo>
                        <a:pt x="44" y="3"/>
                        <a:pt x="44" y="2"/>
                        <a:pt x="44" y="1"/>
                      </a:cubicBezTo>
                      <a:cubicBezTo>
                        <a:pt x="44" y="1"/>
                        <a:pt x="44" y="1"/>
                        <a:pt x="44" y="1"/>
                      </a:cubicBezTo>
                      <a:cubicBezTo>
                        <a:pt x="37" y="1"/>
                        <a:pt x="31" y="0"/>
                        <a:pt x="3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6" name="Freeform 1612"/>
                <p:cNvSpPr/>
                <p:nvPr/>
              </p:nvSpPr>
              <p:spPr bwMode="auto">
                <a:xfrm>
                  <a:off x="1795" y="2950"/>
                  <a:ext cx="13" cy="1"/>
                </a:xfrm>
                <a:custGeom>
                  <a:avLst/>
                  <a:rect l="l" t="t" r="r" b="b"/>
                  <a:pathLst>
                    <a:path w="14" h="1">
                      <a:moveTo>
                        <a:pt x="14" y="1"/>
                      </a:moveTo>
                      <a:cubicBezTo>
                        <a:pt x="7" y="1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7" y="1"/>
                        <a:pt x="14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7" name="Freeform 1613"/>
                <p:cNvSpPr/>
                <p:nvPr/>
              </p:nvSpPr>
              <p:spPr bwMode="auto">
                <a:xfrm>
                  <a:off x="1772" y="2952"/>
                  <a:ext cx="18" cy="9"/>
                </a:xfrm>
                <a:custGeom>
                  <a:avLst/>
                  <a:rect l="l" t="t" r="r" b="b"/>
                  <a:pathLst>
                    <a:path w="19" h="10">
                      <a:moveTo>
                        <a:pt x="6" y="0"/>
                      </a:moveTo>
                      <a:cubicBezTo>
                        <a:pt x="6" y="1"/>
                        <a:pt x="6" y="2"/>
                        <a:pt x="6" y="3"/>
                      </a:cubicBezTo>
                      <a:cubicBezTo>
                        <a:pt x="5" y="5"/>
                        <a:pt x="3" y="7"/>
                        <a:pt x="1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8"/>
                        <a:pt x="3" y="9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4" y="10"/>
                        <a:pt x="4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6" y="10"/>
                      </a:cubicBezTo>
                      <a:cubicBezTo>
                        <a:pt x="8" y="10"/>
                        <a:pt x="16" y="10"/>
                        <a:pt x="19" y="10"/>
                      </a:cubicBezTo>
                      <a:cubicBezTo>
                        <a:pt x="19" y="9"/>
                        <a:pt x="19" y="8"/>
                        <a:pt x="19" y="8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6"/>
                        <a:pt x="19" y="6"/>
                        <a:pt x="19" y="5"/>
                      </a:cubicBezTo>
                      <a:cubicBezTo>
                        <a:pt x="19" y="5"/>
                        <a:pt x="19" y="4"/>
                        <a:pt x="19" y="4"/>
                      </a:cubicBezTo>
                      <a:cubicBezTo>
                        <a:pt x="19" y="3"/>
                        <a:pt x="19" y="3"/>
                        <a:pt x="19" y="2"/>
                      </a:cubicBezTo>
                      <a:cubicBezTo>
                        <a:pt x="19" y="1"/>
                        <a:pt x="19" y="1"/>
                        <a:pt x="1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8" name="Freeform 1614"/>
                <p:cNvSpPr/>
                <p:nvPr/>
              </p:nvSpPr>
              <p:spPr bwMode="auto">
                <a:xfrm>
                  <a:off x="1790" y="295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899" name="Freeform 1615"/>
                <p:cNvSpPr/>
                <p:nvPr/>
              </p:nvSpPr>
              <p:spPr bwMode="auto">
                <a:xfrm>
                  <a:off x="1790" y="2954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0" name="Freeform 1616"/>
                <p:cNvSpPr/>
                <p:nvPr/>
              </p:nvSpPr>
              <p:spPr bwMode="auto">
                <a:xfrm>
                  <a:off x="1775" y="2961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1" name="Freeform 1617"/>
                <p:cNvSpPr/>
                <p:nvPr/>
              </p:nvSpPr>
              <p:spPr bwMode="auto">
                <a:xfrm>
                  <a:off x="1777" y="2961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2" name="Freeform 1618"/>
                <p:cNvSpPr/>
                <p:nvPr/>
              </p:nvSpPr>
              <p:spPr bwMode="auto">
                <a:xfrm>
                  <a:off x="1777" y="296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3" name="Freeform 1619"/>
                <p:cNvSpPr/>
                <p:nvPr/>
              </p:nvSpPr>
              <p:spPr bwMode="auto">
                <a:xfrm>
                  <a:off x="1790" y="2959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4" name="Freeform 1620"/>
                <p:cNvSpPr/>
                <p:nvPr/>
              </p:nvSpPr>
              <p:spPr bwMode="auto">
                <a:xfrm>
                  <a:off x="1790" y="2957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5" name="Freeform 1621"/>
                <p:cNvSpPr/>
                <p:nvPr/>
              </p:nvSpPr>
              <p:spPr bwMode="auto">
                <a:xfrm>
                  <a:off x="1791" y="2935"/>
                  <a:ext cx="71" cy="90"/>
                </a:xfrm>
                <a:custGeom>
                  <a:avLst/>
                  <a:rect l="l" t="t" r="r" b="b"/>
                  <a:pathLst>
                    <a:path w="74" h="95">
                      <a:moveTo>
                        <a:pt x="66" y="0"/>
                      </a:moveTo>
                      <a:cubicBezTo>
                        <a:pt x="62" y="2"/>
                        <a:pt x="62" y="2"/>
                        <a:pt x="62" y="2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7" y="5"/>
                        <a:pt x="56" y="8"/>
                        <a:pt x="54" y="11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2"/>
                        <a:pt x="54" y="12"/>
                        <a:pt x="54" y="12"/>
                      </a:cubicBezTo>
                      <a:cubicBezTo>
                        <a:pt x="52" y="14"/>
                        <a:pt x="51" y="19"/>
                        <a:pt x="51" y="21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1" y="24"/>
                        <a:pt x="51" y="24"/>
                        <a:pt x="51" y="24"/>
                      </a:cubicBezTo>
                      <a:cubicBezTo>
                        <a:pt x="48" y="22"/>
                        <a:pt x="48" y="22"/>
                        <a:pt x="48" y="22"/>
                      </a:cubicBezTo>
                      <a:cubicBezTo>
                        <a:pt x="44" y="20"/>
                        <a:pt x="37" y="17"/>
                        <a:pt x="34" y="17"/>
                      </a:cubicBezTo>
                      <a:cubicBezTo>
                        <a:pt x="33" y="17"/>
                        <a:pt x="32" y="17"/>
                        <a:pt x="29" y="17"/>
                      </a:cubicBezTo>
                      <a:cubicBezTo>
                        <a:pt x="29" y="17"/>
                        <a:pt x="29" y="17"/>
                        <a:pt x="29" y="17"/>
                      </a:cubicBezTo>
                      <a:cubicBezTo>
                        <a:pt x="29" y="17"/>
                        <a:pt x="29" y="17"/>
                        <a:pt x="29" y="17"/>
                      </a:cubicBezTo>
                      <a:cubicBezTo>
                        <a:pt x="28" y="17"/>
                        <a:pt x="27" y="17"/>
                        <a:pt x="26" y="17"/>
                      </a:cubicBezTo>
                      <a:cubicBezTo>
                        <a:pt x="26" y="17"/>
                        <a:pt x="26" y="17"/>
                        <a:pt x="25" y="17"/>
                      </a:cubicBezTo>
                      <a:cubicBezTo>
                        <a:pt x="25" y="17"/>
                        <a:pt x="24" y="17"/>
                        <a:pt x="23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8"/>
                        <a:pt x="22" y="19"/>
                        <a:pt x="22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21"/>
                        <a:pt x="21" y="21"/>
                        <a:pt x="21" y="22"/>
                      </a:cubicBezTo>
                      <a:cubicBezTo>
                        <a:pt x="21" y="22"/>
                        <a:pt x="21" y="22"/>
                        <a:pt x="21" y="23"/>
                      </a:cubicBezTo>
                      <a:cubicBezTo>
                        <a:pt x="21" y="23"/>
                        <a:pt x="21" y="24"/>
                        <a:pt x="21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1" y="25"/>
                        <a:pt x="22" y="25"/>
                        <a:pt x="22" y="25"/>
                      </a:cubicBezTo>
                      <a:cubicBezTo>
                        <a:pt x="25" y="24"/>
                        <a:pt x="29" y="23"/>
                        <a:pt x="31" y="25"/>
                      </a:cubicBezTo>
                      <a:cubicBezTo>
                        <a:pt x="34" y="27"/>
                        <a:pt x="35" y="29"/>
                        <a:pt x="34" y="31"/>
                      </a:cubicBezTo>
                      <a:cubicBezTo>
                        <a:pt x="34" y="34"/>
                        <a:pt x="32" y="36"/>
                        <a:pt x="30" y="38"/>
                      </a:cubicBezTo>
                      <a:cubicBezTo>
                        <a:pt x="29" y="38"/>
                        <a:pt x="29" y="39"/>
                        <a:pt x="29" y="39"/>
                      </a:cubicBezTo>
                      <a:cubicBezTo>
                        <a:pt x="29" y="40"/>
                        <a:pt x="30" y="42"/>
                        <a:pt x="32" y="43"/>
                      </a:cubicBezTo>
                      <a:cubicBezTo>
                        <a:pt x="36" y="45"/>
                        <a:pt x="36" y="50"/>
                        <a:pt x="36" y="54"/>
                      </a:cubicBezTo>
                      <a:cubicBezTo>
                        <a:pt x="36" y="55"/>
                        <a:pt x="36" y="56"/>
                        <a:pt x="36" y="57"/>
                      </a:cubicBezTo>
                      <a:cubicBezTo>
                        <a:pt x="36" y="63"/>
                        <a:pt x="36" y="71"/>
                        <a:pt x="31" y="72"/>
                      </a:cubicBezTo>
                      <a:cubicBezTo>
                        <a:pt x="28" y="72"/>
                        <a:pt x="26" y="72"/>
                        <a:pt x="25" y="71"/>
                      </a:cubicBezTo>
                      <a:cubicBezTo>
                        <a:pt x="24" y="71"/>
                        <a:pt x="23" y="70"/>
                        <a:pt x="22" y="70"/>
                      </a:cubicBezTo>
                      <a:cubicBezTo>
                        <a:pt x="21" y="71"/>
                        <a:pt x="21" y="71"/>
                        <a:pt x="21" y="71"/>
                      </a:cubicBezTo>
                      <a:cubicBezTo>
                        <a:pt x="19" y="71"/>
                        <a:pt x="18" y="68"/>
                        <a:pt x="17" y="66"/>
                      </a:cubicBezTo>
                      <a:cubicBezTo>
                        <a:pt x="16" y="65"/>
                        <a:pt x="16" y="64"/>
                        <a:pt x="16" y="64"/>
                      </a:cubicBezTo>
                      <a:cubicBezTo>
                        <a:pt x="16" y="64"/>
                        <a:pt x="15" y="65"/>
                        <a:pt x="15" y="65"/>
                      </a:cubicBezTo>
                      <a:cubicBezTo>
                        <a:pt x="15" y="67"/>
                        <a:pt x="14" y="70"/>
                        <a:pt x="11" y="70"/>
                      </a:cubicBezTo>
                      <a:cubicBezTo>
                        <a:pt x="8" y="70"/>
                        <a:pt x="8" y="70"/>
                        <a:pt x="8" y="70"/>
                      </a:cubicBezTo>
                      <a:cubicBezTo>
                        <a:pt x="6" y="70"/>
                        <a:pt x="5" y="70"/>
                        <a:pt x="5" y="70"/>
                      </a:cubicBezTo>
                      <a:cubicBezTo>
                        <a:pt x="5" y="70"/>
                        <a:pt x="5" y="71"/>
                        <a:pt x="6" y="72"/>
                      </a:cubicBezTo>
                      <a:cubicBezTo>
                        <a:pt x="6" y="74"/>
                        <a:pt x="6" y="74"/>
                        <a:pt x="6" y="74"/>
                      </a:cubicBezTo>
                      <a:cubicBezTo>
                        <a:pt x="8" y="77"/>
                        <a:pt x="9" y="80"/>
                        <a:pt x="7" y="82"/>
                      </a:cubicBezTo>
                      <a:cubicBezTo>
                        <a:pt x="6" y="84"/>
                        <a:pt x="4" y="84"/>
                        <a:pt x="2" y="84"/>
                      </a:cubicBezTo>
                      <a:cubicBezTo>
                        <a:pt x="2" y="84"/>
                        <a:pt x="1" y="84"/>
                        <a:pt x="1" y="84"/>
                      </a:cubicBezTo>
                      <a:cubicBezTo>
                        <a:pt x="1" y="84"/>
                        <a:pt x="1" y="84"/>
                        <a:pt x="1" y="84"/>
                      </a:cubicBezTo>
                      <a:cubicBezTo>
                        <a:pt x="0" y="84"/>
                        <a:pt x="0" y="84"/>
                        <a:pt x="0" y="85"/>
                      </a:cubicBezTo>
                      <a:cubicBezTo>
                        <a:pt x="0" y="85"/>
                        <a:pt x="0" y="85"/>
                        <a:pt x="0" y="85"/>
                      </a:cubicBezTo>
                      <a:cubicBezTo>
                        <a:pt x="3" y="88"/>
                        <a:pt x="6" y="91"/>
                        <a:pt x="8" y="95"/>
                      </a:cubicBezTo>
                      <a:cubicBezTo>
                        <a:pt x="9" y="95"/>
                        <a:pt x="9" y="95"/>
                        <a:pt x="9" y="94"/>
                      </a:cubicBezTo>
                      <a:cubicBezTo>
                        <a:pt x="9" y="94"/>
                        <a:pt x="10" y="94"/>
                        <a:pt x="10" y="94"/>
                      </a:cubicBezTo>
                      <a:cubicBezTo>
                        <a:pt x="11" y="94"/>
                        <a:pt x="11" y="93"/>
                        <a:pt x="12" y="93"/>
                      </a:cubicBezTo>
                      <a:cubicBezTo>
                        <a:pt x="12" y="93"/>
                        <a:pt x="12" y="93"/>
                        <a:pt x="12" y="92"/>
                      </a:cubicBezTo>
                      <a:cubicBezTo>
                        <a:pt x="13" y="92"/>
                        <a:pt x="13" y="92"/>
                        <a:pt x="13" y="92"/>
                      </a:cubicBezTo>
                      <a:cubicBezTo>
                        <a:pt x="14" y="92"/>
                        <a:pt x="14" y="92"/>
                        <a:pt x="14" y="91"/>
                      </a:cubicBezTo>
                      <a:cubicBezTo>
                        <a:pt x="14" y="91"/>
                        <a:pt x="15" y="91"/>
                        <a:pt x="15" y="91"/>
                      </a:cubicBezTo>
                      <a:cubicBezTo>
                        <a:pt x="15" y="91"/>
                        <a:pt x="15" y="91"/>
                        <a:pt x="16" y="91"/>
                      </a:cubicBezTo>
                      <a:cubicBezTo>
                        <a:pt x="16" y="91"/>
                        <a:pt x="16" y="91"/>
                        <a:pt x="16" y="91"/>
                      </a:cubicBezTo>
                      <a:cubicBezTo>
                        <a:pt x="16" y="91"/>
                        <a:pt x="16" y="90"/>
                        <a:pt x="17" y="90"/>
                      </a:cubicBezTo>
                      <a:cubicBezTo>
                        <a:pt x="17" y="90"/>
                        <a:pt x="17" y="90"/>
                        <a:pt x="17" y="90"/>
                      </a:cubicBezTo>
                      <a:cubicBezTo>
                        <a:pt x="17" y="90"/>
                        <a:pt x="17" y="90"/>
                        <a:pt x="17" y="90"/>
                      </a:cubicBezTo>
                      <a:cubicBezTo>
                        <a:pt x="17" y="90"/>
                        <a:pt x="17" y="90"/>
                        <a:pt x="18" y="90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9" y="90"/>
                        <a:pt x="19" y="90"/>
                        <a:pt x="19" y="90"/>
                      </a:cubicBezTo>
                      <a:cubicBezTo>
                        <a:pt x="20" y="91"/>
                        <a:pt x="20" y="91"/>
                        <a:pt x="21" y="92"/>
                      </a:cubicBezTo>
                      <a:cubicBezTo>
                        <a:pt x="23" y="93"/>
                        <a:pt x="23" y="93"/>
                        <a:pt x="25" y="91"/>
                      </a:cubicBezTo>
                      <a:cubicBezTo>
                        <a:pt x="27" y="90"/>
                        <a:pt x="29" y="89"/>
                        <a:pt x="32" y="89"/>
                      </a:cubicBezTo>
                      <a:cubicBezTo>
                        <a:pt x="35" y="89"/>
                        <a:pt x="37" y="90"/>
                        <a:pt x="37" y="93"/>
                      </a:cubicBezTo>
                      <a:cubicBezTo>
                        <a:pt x="37" y="93"/>
                        <a:pt x="38" y="92"/>
                        <a:pt x="38" y="91"/>
                      </a:cubicBezTo>
                      <a:cubicBezTo>
                        <a:pt x="40" y="90"/>
                        <a:pt x="42" y="89"/>
                        <a:pt x="44" y="89"/>
                      </a:cubicBezTo>
                      <a:cubicBezTo>
                        <a:pt x="44" y="89"/>
                        <a:pt x="44" y="89"/>
                        <a:pt x="45" y="89"/>
                      </a:cubicBezTo>
                      <a:cubicBezTo>
                        <a:pt x="45" y="89"/>
                        <a:pt x="45" y="89"/>
                        <a:pt x="45" y="89"/>
                      </a:cubicBezTo>
                      <a:cubicBezTo>
                        <a:pt x="45" y="89"/>
                        <a:pt x="45" y="89"/>
                        <a:pt x="45" y="87"/>
                      </a:cubicBezTo>
                      <a:cubicBezTo>
                        <a:pt x="45" y="83"/>
                        <a:pt x="46" y="81"/>
                        <a:pt x="48" y="81"/>
                      </a:cubicBezTo>
                      <a:cubicBezTo>
                        <a:pt x="49" y="81"/>
                        <a:pt x="49" y="81"/>
                        <a:pt x="49" y="81"/>
                      </a:cubicBezTo>
                      <a:cubicBezTo>
                        <a:pt x="49" y="81"/>
                        <a:pt x="49" y="80"/>
                        <a:pt x="49" y="78"/>
                      </a:cubicBezTo>
                      <a:cubicBezTo>
                        <a:pt x="49" y="74"/>
                        <a:pt x="49" y="69"/>
                        <a:pt x="50" y="65"/>
                      </a:cubicBezTo>
                      <a:cubicBezTo>
                        <a:pt x="50" y="63"/>
                        <a:pt x="50" y="61"/>
                        <a:pt x="50" y="59"/>
                      </a:cubicBezTo>
                      <a:cubicBezTo>
                        <a:pt x="50" y="57"/>
                        <a:pt x="52" y="55"/>
                        <a:pt x="55" y="53"/>
                      </a:cubicBezTo>
                      <a:cubicBezTo>
                        <a:pt x="57" y="51"/>
                        <a:pt x="60" y="49"/>
                        <a:pt x="60" y="47"/>
                      </a:cubicBezTo>
                      <a:cubicBezTo>
                        <a:pt x="60" y="44"/>
                        <a:pt x="61" y="40"/>
                        <a:pt x="64" y="35"/>
                      </a:cubicBezTo>
                      <a:cubicBezTo>
                        <a:pt x="66" y="31"/>
                        <a:pt x="68" y="26"/>
                        <a:pt x="68" y="23"/>
                      </a:cubicBezTo>
                      <a:cubicBezTo>
                        <a:pt x="68" y="17"/>
                        <a:pt x="69" y="15"/>
                        <a:pt x="71" y="12"/>
                      </a:cubicBezTo>
                      <a:cubicBezTo>
                        <a:pt x="72" y="12"/>
                        <a:pt x="72" y="11"/>
                        <a:pt x="72" y="10"/>
                      </a:cubicBezTo>
                      <a:cubicBezTo>
                        <a:pt x="73" y="10"/>
                        <a:pt x="73" y="9"/>
                        <a:pt x="73" y="9"/>
                      </a:cubicBezTo>
                      <a:cubicBezTo>
                        <a:pt x="73" y="8"/>
                        <a:pt x="73" y="8"/>
                        <a:pt x="73" y="8"/>
                      </a:cubicBezTo>
                      <a:cubicBezTo>
                        <a:pt x="73" y="7"/>
                        <a:pt x="74" y="7"/>
                        <a:pt x="74" y="6"/>
                      </a:cubicBezTo>
                      <a:cubicBezTo>
                        <a:pt x="74" y="6"/>
                        <a:pt x="74" y="6"/>
                        <a:pt x="74" y="5"/>
                      </a:cubicBezTo>
                      <a:cubicBezTo>
                        <a:pt x="74" y="5"/>
                        <a:pt x="74" y="4"/>
                        <a:pt x="74" y="4"/>
                      </a:cubicBezTo>
                      <a:cubicBezTo>
                        <a:pt x="74" y="3"/>
                        <a:pt x="74" y="3"/>
                        <a:pt x="74" y="2"/>
                      </a:cubicBezTo>
                      <a:cubicBezTo>
                        <a:pt x="74" y="2"/>
                        <a:pt x="74" y="2"/>
                        <a:pt x="74" y="2"/>
                      </a:cubicBezTo>
                      <a:cubicBezTo>
                        <a:pt x="70" y="1"/>
                        <a:pt x="70" y="1"/>
                        <a:pt x="70" y="1"/>
                      </a:cubicBez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6" name="Freeform 1622"/>
                <p:cNvSpPr/>
                <p:nvPr/>
              </p:nvSpPr>
              <p:spPr bwMode="auto">
                <a:xfrm>
                  <a:off x="1843" y="294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7" name="Freeform 1623"/>
                <p:cNvSpPr/>
                <p:nvPr/>
              </p:nvSpPr>
              <p:spPr bwMode="auto">
                <a:xfrm>
                  <a:off x="1854" y="2935"/>
                  <a:ext cx="4" cy="1"/>
                </a:xfrm>
                <a:custGeom>
                  <a:avLst/>
                  <a:rect l="l" t="t" r="r" b="b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8" name="Freeform 1624"/>
                <p:cNvSpPr/>
                <p:nvPr/>
              </p:nvSpPr>
              <p:spPr bwMode="auto">
                <a:xfrm>
                  <a:off x="1813" y="2951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09" name="Freeform 1625"/>
                <p:cNvSpPr/>
                <p:nvPr/>
              </p:nvSpPr>
              <p:spPr bwMode="auto">
                <a:xfrm>
                  <a:off x="1816" y="2951"/>
                  <a:ext cx="3" cy="0"/>
                </a:xfrm>
                <a:custGeom>
                  <a:avLst/>
                  <a:rect l="l" t="t" r="r" b="b"/>
                  <a:pathLst>
                    <a:path w="3" h="0"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0" name="Freeform 1626"/>
                <p:cNvSpPr/>
                <p:nvPr/>
              </p:nvSpPr>
              <p:spPr bwMode="auto">
                <a:xfrm>
                  <a:off x="1840" y="2945"/>
                  <a:ext cx="3" cy="10"/>
                </a:xfrm>
                <a:custGeom>
                  <a:avLst/>
                  <a:rect l="l" t="t" r="r" b="b"/>
                  <a:pathLst>
                    <a:path w="3" h="10">
                      <a:moveTo>
                        <a:pt x="0" y="1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8"/>
                        <a:pt x="1" y="3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1" y="4"/>
                        <a:pt x="0" y="8"/>
                        <a:pt x="0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1" name="Freeform 1627"/>
                <p:cNvSpPr/>
                <p:nvPr/>
              </p:nvSpPr>
              <p:spPr bwMode="auto">
                <a:xfrm>
                  <a:off x="1843" y="294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2" name="Freeform 1628"/>
                <p:cNvSpPr/>
                <p:nvPr/>
              </p:nvSpPr>
              <p:spPr bwMode="auto">
                <a:xfrm>
                  <a:off x="1812" y="295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3" name="Freeform 1629"/>
                <p:cNvSpPr/>
                <p:nvPr/>
              </p:nvSpPr>
              <p:spPr bwMode="auto">
                <a:xfrm>
                  <a:off x="1811" y="295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914" name="Freeform 1630"/>
                <p:cNvSpPr/>
                <p:nvPr/>
              </p:nvSpPr>
              <p:spPr bwMode="auto">
                <a:xfrm>
                  <a:off x="1792" y="301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</p:grpSp>
          <p:grpSp>
            <p:nvGrpSpPr>
              <p:cNvPr id="1493" name="Group 1832"/>
              <p:cNvGrpSpPr/>
              <p:nvPr/>
            </p:nvGrpSpPr>
            <p:grpSpPr bwMode="auto">
              <a:xfrm>
                <a:off x="1791" y="2634"/>
                <a:ext cx="411" cy="636"/>
                <a:chOff x="1791" y="2634"/>
                <a:chExt cx="411" cy="636"/>
              </a:xfrm>
              <a:grpFill/>
            </p:grpSpPr>
            <p:sp>
              <p:nvSpPr>
                <p:cNvPr id="1515" name="Freeform 1632"/>
                <p:cNvSpPr/>
                <p:nvPr/>
              </p:nvSpPr>
              <p:spPr bwMode="auto">
                <a:xfrm>
                  <a:off x="1811" y="295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16" name="Freeform 1633"/>
                <p:cNvSpPr/>
                <p:nvPr/>
              </p:nvSpPr>
              <p:spPr bwMode="auto">
                <a:xfrm>
                  <a:off x="1791" y="301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17" name="Freeform 1634"/>
                <p:cNvSpPr/>
                <p:nvPr/>
              </p:nvSpPr>
              <p:spPr bwMode="auto">
                <a:xfrm>
                  <a:off x="1902" y="2719"/>
                  <a:ext cx="172" cy="214"/>
                </a:xfrm>
                <a:custGeom>
                  <a:avLst/>
                  <a:rect l="l" t="t" r="r" b="b"/>
                  <a:pathLst>
                    <a:path w="180" h="223">
                      <a:moveTo>
                        <a:pt x="22" y="36"/>
                      </a:move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44"/>
                        <a:pt x="22" y="44"/>
                        <a:pt x="22" y="44"/>
                      </a:cubicBezTo>
                      <a:cubicBezTo>
                        <a:pt x="22" y="71"/>
                        <a:pt x="22" y="71"/>
                        <a:pt x="22" y="71"/>
                      </a:cubicBezTo>
                      <a:cubicBezTo>
                        <a:pt x="23" y="84"/>
                        <a:pt x="20" y="85"/>
                        <a:pt x="19" y="85"/>
                      </a:cubicBezTo>
                      <a:cubicBezTo>
                        <a:pt x="19" y="85"/>
                        <a:pt x="19" y="85"/>
                        <a:pt x="19" y="85"/>
                      </a:cubicBezTo>
                      <a:cubicBezTo>
                        <a:pt x="12" y="87"/>
                        <a:pt x="11" y="89"/>
                        <a:pt x="11" y="89"/>
                      </a:cubicBezTo>
                      <a:cubicBezTo>
                        <a:pt x="11" y="91"/>
                        <a:pt x="11" y="97"/>
                        <a:pt x="5" y="98"/>
                      </a:cubicBezTo>
                      <a:cubicBezTo>
                        <a:pt x="5" y="98"/>
                        <a:pt x="5" y="100"/>
                        <a:pt x="5" y="100"/>
                      </a:cubicBezTo>
                      <a:cubicBezTo>
                        <a:pt x="5" y="102"/>
                        <a:pt x="5" y="106"/>
                        <a:pt x="1" y="106"/>
                      </a:cubicBezTo>
                      <a:cubicBezTo>
                        <a:pt x="1" y="107"/>
                        <a:pt x="1" y="107"/>
                        <a:pt x="1" y="107"/>
                      </a:cubicBezTo>
                      <a:cubicBezTo>
                        <a:pt x="2" y="109"/>
                        <a:pt x="3" y="112"/>
                        <a:pt x="1" y="114"/>
                      </a:cubicBezTo>
                      <a:cubicBezTo>
                        <a:pt x="0" y="115"/>
                        <a:pt x="0" y="116"/>
                        <a:pt x="0" y="117"/>
                      </a:cubicBezTo>
                      <a:cubicBezTo>
                        <a:pt x="0" y="117"/>
                        <a:pt x="0" y="117"/>
                        <a:pt x="1" y="117"/>
                      </a:cubicBezTo>
                      <a:cubicBezTo>
                        <a:pt x="2" y="117"/>
                        <a:pt x="3" y="118"/>
                        <a:pt x="4" y="118"/>
                      </a:cubicBezTo>
                      <a:cubicBezTo>
                        <a:pt x="5" y="120"/>
                        <a:pt x="5" y="122"/>
                        <a:pt x="5" y="125"/>
                      </a:cubicBezTo>
                      <a:cubicBezTo>
                        <a:pt x="5" y="126"/>
                        <a:pt x="5" y="127"/>
                        <a:pt x="5" y="127"/>
                      </a:cubicBezTo>
                      <a:cubicBezTo>
                        <a:pt x="5" y="130"/>
                        <a:pt x="8" y="132"/>
                        <a:pt x="9" y="132"/>
                      </a:cubicBezTo>
                      <a:cubicBezTo>
                        <a:pt x="9" y="132"/>
                        <a:pt x="9" y="133"/>
                        <a:pt x="9" y="133"/>
                      </a:cubicBezTo>
                      <a:cubicBezTo>
                        <a:pt x="11" y="133"/>
                        <a:pt x="11" y="133"/>
                        <a:pt x="11" y="133"/>
                      </a:cubicBezTo>
                      <a:cubicBezTo>
                        <a:pt x="9" y="139"/>
                        <a:pt x="9" y="139"/>
                        <a:pt x="9" y="139"/>
                      </a:cubicBezTo>
                      <a:cubicBezTo>
                        <a:pt x="10" y="140"/>
                        <a:pt x="11" y="140"/>
                        <a:pt x="11" y="142"/>
                      </a:cubicBezTo>
                      <a:cubicBezTo>
                        <a:pt x="12" y="142"/>
                        <a:pt x="12" y="142"/>
                        <a:pt x="12" y="142"/>
                      </a:cubicBezTo>
                      <a:cubicBezTo>
                        <a:pt x="12" y="142"/>
                        <a:pt x="12" y="142"/>
                        <a:pt x="12" y="142"/>
                      </a:cubicBezTo>
                      <a:cubicBezTo>
                        <a:pt x="12" y="142"/>
                        <a:pt x="12" y="142"/>
                        <a:pt x="12" y="142"/>
                      </a:cubicBezTo>
                      <a:cubicBezTo>
                        <a:pt x="12" y="142"/>
                        <a:pt x="12" y="142"/>
                        <a:pt x="12" y="142"/>
                      </a:cubicBezTo>
                      <a:cubicBezTo>
                        <a:pt x="12" y="143"/>
                        <a:pt x="12" y="143"/>
                        <a:pt x="13" y="143"/>
                      </a:cubicBezTo>
                      <a:cubicBezTo>
                        <a:pt x="14" y="145"/>
                        <a:pt x="15" y="146"/>
                        <a:pt x="16" y="148"/>
                      </a:cubicBezTo>
                      <a:cubicBezTo>
                        <a:pt x="16" y="148"/>
                        <a:pt x="16" y="148"/>
                        <a:pt x="16" y="148"/>
                      </a:cubicBezTo>
                      <a:cubicBezTo>
                        <a:pt x="16" y="148"/>
                        <a:pt x="17" y="148"/>
                        <a:pt x="17" y="149"/>
                      </a:cubicBezTo>
                      <a:cubicBezTo>
                        <a:pt x="17" y="149"/>
                        <a:pt x="17" y="149"/>
                        <a:pt x="17" y="149"/>
                      </a:cubicBezTo>
                      <a:cubicBezTo>
                        <a:pt x="17" y="149"/>
                        <a:pt x="17" y="149"/>
                        <a:pt x="17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17" y="150"/>
                        <a:pt x="18" y="151"/>
                        <a:pt x="18" y="151"/>
                      </a:cubicBezTo>
                      <a:cubicBezTo>
                        <a:pt x="19" y="153"/>
                        <a:pt x="20" y="156"/>
                        <a:pt x="20" y="159"/>
                      </a:cubicBezTo>
                      <a:cubicBezTo>
                        <a:pt x="19" y="160"/>
                        <a:pt x="18" y="161"/>
                        <a:pt x="17" y="162"/>
                      </a:cubicBezTo>
                      <a:cubicBezTo>
                        <a:pt x="16" y="162"/>
                        <a:pt x="16" y="162"/>
                        <a:pt x="16" y="162"/>
                      </a:cubicBezTo>
                      <a:cubicBezTo>
                        <a:pt x="21" y="163"/>
                        <a:pt x="21" y="163"/>
                        <a:pt x="21" y="163"/>
                      </a:cubicBezTo>
                      <a:cubicBezTo>
                        <a:pt x="22" y="167"/>
                        <a:pt x="22" y="167"/>
                        <a:pt x="22" y="167"/>
                      </a:cubicBezTo>
                      <a:cubicBezTo>
                        <a:pt x="24" y="167"/>
                        <a:pt x="29" y="168"/>
                        <a:pt x="31" y="171"/>
                      </a:cubicBezTo>
                      <a:cubicBezTo>
                        <a:pt x="32" y="173"/>
                        <a:pt x="33" y="173"/>
                        <a:pt x="34" y="174"/>
                      </a:cubicBezTo>
                      <a:cubicBezTo>
                        <a:pt x="36" y="176"/>
                        <a:pt x="37" y="177"/>
                        <a:pt x="37" y="180"/>
                      </a:cubicBezTo>
                      <a:cubicBezTo>
                        <a:pt x="37" y="180"/>
                        <a:pt x="38" y="181"/>
                        <a:pt x="39" y="181"/>
                      </a:cubicBezTo>
                      <a:cubicBezTo>
                        <a:pt x="40" y="182"/>
                        <a:pt x="41" y="183"/>
                        <a:pt x="43" y="184"/>
                      </a:cubicBezTo>
                      <a:cubicBezTo>
                        <a:pt x="48" y="188"/>
                        <a:pt x="48" y="191"/>
                        <a:pt x="48" y="193"/>
                      </a:cubicBezTo>
                      <a:cubicBezTo>
                        <a:pt x="48" y="194"/>
                        <a:pt x="51" y="196"/>
                        <a:pt x="54" y="197"/>
                      </a:cubicBezTo>
                      <a:cubicBezTo>
                        <a:pt x="55" y="198"/>
                        <a:pt x="55" y="198"/>
                        <a:pt x="55" y="198"/>
                      </a:cubicBezTo>
                      <a:cubicBezTo>
                        <a:pt x="58" y="204"/>
                        <a:pt x="58" y="204"/>
                        <a:pt x="58" y="204"/>
                      </a:cubicBezTo>
                      <a:cubicBezTo>
                        <a:pt x="58" y="204"/>
                        <a:pt x="58" y="204"/>
                        <a:pt x="58" y="204"/>
                      </a:cubicBezTo>
                      <a:cubicBezTo>
                        <a:pt x="58" y="204"/>
                        <a:pt x="58" y="204"/>
                        <a:pt x="58" y="204"/>
                      </a:cubicBezTo>
                      <a:cubicBezTo>
                        <a:pt x="59" y="205"/>
                        <a:pt x="59" y="205"/>
                        <a:pt x="59" y="205"/>
                      </a:cubicBezTo>
                      <a:cubicBezTo>
                        <a:pt x="59" y="205"/>
                        <a:pt x="59" y="205"/>
                        <a:pt x="59" y="205"/>
                      </a:cubicBezTo>
                      <a:cubicBezTo>
                        <a:pt x="60" y="206"/>
                        <a:pt x="60" y="206"/>
                        <a:pt x="60" y="206"/>
                      </a:cubicBezTo>
                      <a:cubicBezTo>
                        <a:pt x="60" y="206"/>
                        <a:pt x="60" y="206"/>
                        <a:pt x="60" y="206"/>
                      </a:cubicBezTo>
                      <a:cubicBezTo>
                        <a:pt x="60" y="207"/>
                        <a:pt x="61" y="207"/>
                        <a:pt x="61" y="208"/>
                      </a:cubicBezTo>
                      <a:cubicBezTo>
                        <a:pt x="61" y="208"/>
                        <a:pt x="61" y="208"/>
                        <a:pt x="61" y="209"/>
                      </a:cubicBezTo>
                      <a:cubicBezTo>
                        <a:pt x="61" y="209"/>
                        <a:pt x="61" y="209"/>
                        <a:pt x="61" y="209"/>
                      </a:cubicBezTo>
                      <a:cubicBezTo>
                        <a:pt x="62" y="209"/>
                        <a:pt x="62" y="209"/>
                        <a:pt x="62" y="210"/>
                      </a:cubicBezTo>
                      <a:cubicBezTo>
                        <a:pt x="62" y="210"/>
                        <a:pt x="62" y="210"/>
                        <a:pt x="62" y="210"/>
                      </a:cubicBezTo>
                      <a:cubicBezTo>
                        <a:pt x="63" y="211"/>
                        <a:pt x="65" y="212"/>
                        <a:pt x="65" y="212"/>
                      </a:cubicBezTo>
                      <a:cubicBezTo>
                        <a:pt x="65" y="212"/>
                        <a:pt x="65" y="212"/>
                        <a:pt x="65" y="212"/>
                      </a:cubicBezTo>
                      <a:cubicBezTo>
                        <a:pt x="66" y="213"/>
                        <a:pt x="67" y="213"/>
                        <a:pt x="68" y="213"/>
                      </a:cubicBezTo>
                      <a:cubicBezTo>
                        <a:pt x="69" y="213"/>
                        <a:pt x="69" y="213"/>
                        <a:pt x="70" y="213"/>
                      </a:cubicBezTo>
                      <a:cubicBezTo>
                        <a:pt x="72" y="210"/>
                        <a:pt x="75" y="211"/>
                        <a:pt x="77" y="212"/>
                      </a:cubicBezTo>
                      <a:cubicBezTo>
                        <a:pt x="79" y="211"/>
                        <a:pt x="82" y="210"/>
                        <a:pt x="84" y="212"/>
                      </a:cubicBezTo>
                      <a:cubicBezTo>
                        <a:pt x="84" y="212"/>
                        <a:pt x="84" y="212"/>
                        <a:pt x="85" y="212"/>
                      </a:cubicBezTo>
                      <a:cubicBezTo>
                        <a:pt x="85" y="212"/>
                        <a:pt x="85" y="212"/>
                        <a:pt x="85" y="212"/>
                      </a:cubicBezTo>
                      <a:cubicBezTo>
                        <a:pt x="85" y="213"/>
                        <a:pt x="85" y="213"/>
                        <a:pt x="86" y="213"/>
                      </a:cubicBezTo>
                      <a:cubicBezTo>
                        <a:pt x="86" y="213"/>
                        <a:pt x="86" y="213"/>
                        <a:pt x="86" y="214"/>
                      </a:cubicBezTo>
                      <a:cubicBezTo>
                        <a:pt x="87" y="214"/>
                        <a:pt x="87" y="214"/>
                        <a:pt x="87" y="214"/>
                      </a:cubicBezTo>
                      <a:cubicBezTo>
                        <a:pt x="87" y="214"/>
                        <a:pt x="88" y="215"/>
                        <a:pt x="88" y="215"/>
                      </a:cubicBezTo>
                      <a:cubicBezTo>
                        <a:pt x="88" y="215"/>
                        <a:pt x="89" y="215"/>
                        <a:pt x="89" y="216"/>
                      </a:cubicBezTo>
                      <a:cubicBezTo>
                        <a:pt x="89" y="216"/>
                        <a:pt x="90" y="216"/>
                        <a:pt x="90" y="216"/>
                      </a:cubicBezTo>
                      <a:cubicBezTo>
                        <a:pt x="90" y="217"/>
                        <a:pt x="90" y="217"/>
                        <a:pt x="91" y="217"/>
                      </a:cubicBezTo>
                      <a:cubicBezTo>
                        <a:pt x="91" y="217"/>
                        <a:pt x="91" y="218"/>
                        <a:pt x="92" y="218"/>
                      </a:cubicBezTo>
                      <a:cubicBezTo>
                        <a:pt x="92" y="218"/>
                        <a:pt x="92" y="219"/>
                        <a:pt x="93" y="219"/>
                      </a:cubicBezTo>
                      <a:cubicBezTo>
                        <a:pt x="93" y="219"/>
                        <a:pt x="93" y="219"/>
                        <a:pt x="94" y="220"/>
                      </a:cubicBezTo>
                      <a:cubicBezTo>
                        <a:pt x="94" y="220"/>
                        <a:pt x="94" y="220"/>
                        <a:pt x="95" y="221"/>
                      </a:cubicBezTo>
                      <a:cubicBezTo>
                        <a:pt x="95" y="221"/>
                        <a:pt x="95" y="221"/>
                        <a:pt x="96" y="222"/>
                      </a:cubicBezTo>
                      <a:cubicBezTo>
                        <a:pt x="96" y="222"/>
                        <a:pt x="96" y="222"/>
                        <a:pt x="96" y="222"/>
                      </a:cubicBezTo>
                      <a:cubicBezTo>
                        <a:pt x="98" y="222"/>
                        <a:pt x="100" y="221"/>
                        <a:pt x="102" y="220"/>
                      </a:cubicBezTo>
                      <a:cubicBezTo>
                        <a:pt x="102" y="220"/>
                        <a:pt x="102" y="220"/>
                        <a:pt x="102" y="220"/>
                      </a:cubicBezTo>
                      <a:cubicBezTo>
                        <a:pt x="103" y="220"/>
                        <a:pt x="103" y="220"/>
                        <a:pt x="104" y="220"/>
                      </a:cubicBezTo>
                      <a:cubicBezTo>
                        <a:pt x="104" y="220"/>
                        <a:pt x="104" y="220"/>
                        <a:pt x="104" y="220"/>
                      </a:cubicBezTo>
                      <a:cubicBezTo>
                        <a:pt x="104" y="220"/>
                        <a:pt x="104" y="220"/>
                        <a:pt x="104" y="220"/>
                      </a:cubicBezTo>
                      <a:cubicBezTo>
                        <a:pt x="106" y="220"/>
                        <a:pt x="108" y="221"/>
                        <a:pt x="109" y="222"/>
                      </a:cubicBezTo>
                      <a:cubicBezTo>
                        <a:pt x="109" y="222"/>
                        <a:pt x="110" y="222"/>
                        <a:pt x="110" y="223"/>
                      </a:cubicBezTo>
                      <a:cubicBezTo>
                        <a:pt x="112" y="221"/>
                        <a:pt x="116" y="219"/>
                        <a:pt x="118" y="219"/>
                      </a:cubicBezTo>
                      <a:cubicBezTo>
                        <a:pt x="119" y="219"/>
                        <a:pt x="120" y="220"/>
                        <a:pt x="120" y="220"/>
                      </a:cubicBezTo>
                      <a:cubicBezTo>
                        <a:pt x="121" y="220"/>
                        <a:pt x="122" y="220"/>
                        <a:pt x="123" y="220"/>
                      </a:cubicBezTo>
                      <a:cubicBezTo>
                        <a:pt x="124" y="220"/>
                        <a:pt x="124" y="220"/>
                        <a:pt x="125" y="220"/>
                      </a:cubicBezTo>
                      <a:cubicBezTo>
                        <a:pt x="125" y="219"/>
                        <a:pt x="126" y="218"/>
                        <a:pt x="128" y="217"/>
                      </a:cubicBezTo>
                      <a:cubicBezTo>
                        <a:pt x="128" y="217"/>
                        <a:pt x="129" y="216"/>
                        <a:pt x="129" y="216"/>
                      </a:cubicBezTo>
                      <a:cubicBezTo>
                        <a:pt x="130" y="215"/>
                        <a:pt x="130" y="215"/>
                        <a:pt x="130" y="215"/>
                      </a:cubicBezTo>
                      <a:cubicBezTo>
                        <a:pt x="131" y="212"/>
                        <a:pt x="138" y="208"/>
                        <a:pt x="140" y="208"/>
                      </a:cubicBezTo>
                      <a:cubicBezTo>
                        <a:pt x="141" y="207"/>
                        <a:pt x="142" y="207"/>
                        <a:pt x="143" y="207"/>
                      </a:cubicBezTo>
                      <a:cubicBezTo>
                        <a:pt x="143" y="207"/>
                        <a:pt x="144" y="207"/>
                        <a:pt x="144" y="207"/>
                      </a:cubicBezTo>
                      <a:cubicBezTo>
                        <a:pt x="145" y="207"/>
                        <a:pt x="145" y="207"/>
                        <a:pt x="146" y="207"/>
                      </a:cubicBezTo>
                      <a:cubicBezTo>
                        <a:pt x="146" y="207"/>
                        <a:pt x="146" y="208"/>
                        <a:pt x="146" y="208"/>
                      </a:cubicBezTo>
                      <a:cubicBezTo>
                        <a:pt x="147" y="208"/>
                        <a:pt x="147" y="208"/>
                        <a:pt x="147" y="208"/>
                      </a:cubicBezTo>
                      <a:cubicBezTo>
                        <a:pt x="148" y="208"/>
                        <a:pt x="148" y="208"/>
                        <a:pt x="148" y="208"/>
                      </a:cubicBezTo>
                      <a:cubicBezTo>
                        <a:pt x="148" y="209"/>
                        <a:pt x="149" y="209"/>
                        <a:pt x="149" y="209"/>
                      </a:cubicBezTo>
                      <a:cubicBezTo>
                        <a:pt x="149" y="208"/>
                        <a:pt x="149" y="208"/>
                        <a:pt x="149" y="207"/>
                      </a:cubicBezTo>
                      <a:cubicBezTo>
                        <a:pt x="149" y="206"/>
                        <a:pt x="149" y="205"/>
                        <a:pt x="149" y="204"/>
                      </a:cubicBezTo>
                      <a:cubicBezTo>
                        <a:pt x="146" y="204"/>
                        <a:pt x="140" y="200"/>
                        <a:pt x="138" y="195"/>
                      </a:cubicBezTo>
                      <a:cubicBezTo>
                        <a:pt x="138" y="194"/>
                        <a:pt x="137" y="193"/>
                        <a:pt x="137" y="193"/>
                      </a:cubicBezTo>
                      <a:cubicBezTo>
                        <a:pt x="136" y="191"/>
                        <a:pt x="134" y="189"/>
                        <a:pt x="133" y="187"/>
                      </a:cubicBezTo>
                      <a:cubicBezTo>
                        <a:pt x="131" y="186"/>
                        <a:pt x="129" y="184"/>
                        <a:pt x="128" y="182"/>
                      </a:cubicBezTo>
                      <a:cubicBezTo>
                        <a:pt x="128" y="181"/>
                        <a:pt x="126" y="181"/>
                        <a:pt x="124" y="180"/>
                      </a:cubicBezTo>
                      <a:cubicBezTo>
                        <a:pt x="122" y="179"/>
                        <a:pt x="119" y="179"/>
                        <a:pt x="118" y="177"/>
                      </a:cubicBezTo>
                      <a:cubicBezTo>
                        <a:pt x="117" y="174"/>
                        <a:pt x="118" y="172"/>
                        <a:pt x="119" y="171"/>
                      </a:cubicBezTo>
                      <a:cubicBezTo>
                        <a:pt x="120" y="171"/>
                        <a:pt x="120" y="170"/>
                        <a:pt x="120" y="169"/>
                      </a:cubicBezTo>
                      <a:cubicBezTo>
                        <a:pt x="120" y="168"/>
                        <a:pt x="121" y="165"/>
                        <a:pt x="126" y="165"/>
                      </a:cubicBezTo>
                      <a:cubicBezTo>
                        <a:pt x="127" y="165"/>
                        <a:pt x="128" y="165"/>
                        <a:pt x="129" y="165"/>
                      </a:cubicBezTo>
                      <a:cubicBezTo>
                        <a:pt x="129" y="165"/>
                        <a:pt x="129" y="165"/>
                        <a:pt x="129" y="166"/>
                      </a:cubicBezTo>
                      <a:cubicBezTo>
                        <a:pt x="130" y="163"/>
                        <a:pt x="130" y="158"/>
                        <a:pt x="130" y="155"/>
                      </a:cubicBezTo>
                      <a:cubicBezTo>
                        <a:pt x="130" y="152"/>
                        <a:pt x="132" y="150"/>
                        <a:pt x="133" y="148"/>
                      </a:cubicBezTo>
                      <a:cubicBezTo>
                        <a:pt x="133" y="147"/>
                        <a:pt x="134" y="146"/>
                        <a:pt x="134" y="146"/>
                      </a:cubicBezTo>
                      <a:cubicBezTo>
                        <a:pt x="133" y="145"/>
                        <a:pt x="133" y="144"/>
                        <a:pt x="133" y="143"/>
                      </a:cubicBezTo>
                      <a:cubicBezTo>
                        <a:pt x="134" y="141"/>
                        <a:pt x="135" y="140"/>
                        <a:pt x="137" y="139"/>
                      </a:cubicBezTo>
                      <a:cubicBezTo>
                        <a:pt x="138" y="139"/>
                        <a:pt x="139" y="138"/>
                        <a:pt x="139" y="138"/>
                      </a:cubicBezTo>
                      <a:cubicBezTo>
                        <a:pt x="140" y="137"/>
                        <a:pt x="140" y="136"/>
                        <a:pt x="140" y="134"/>
                      </a:cubicBezTo>
                      <a:cubicBezTo>
                        <a:pt x="141" y="132"/>
                        <a:pt x="141" y="129"/>
                        <a:pt x="143" y="127"/>
                      </a:cubicBezTo>
                      <a:cubicBezTo>
                        <a:pt x="144" y="126"/>
                        <a:pt x="145" y="124"/>
                        <a:pt x="146" y="123"/>
                      </a:cubicBezTo>
                      <a:cubicBezTo>
                        <a:pt x="147" y="120"/>
                        <a:pt x="149" y="118"/>
                        <a:pt x="151" y="118"/>
                      </a:cubicBezTo>
                      <a:cubicBezTo>
                        <a:pt x="152" y="118"/>
                        <a:pt x="154" y="116"/>
                        <a:pt x="154" y="114"/>
                      </a:cubicBezTo>
                      <a:cubicBezTo>
                        <a:pt x="154" y="113"/>
                        <a:pt x="155" y="111"/>
                        <a:pt x="156" y="109"/>
                      </a:cubicBezTo>
                      <a:cubicBezTo>
                        <a:pt x="157" y="107"/>
                        <a:pt x="158" y="104"/>
                        <a:pt x="158" y="101"/>
                      </a:cubicBezTo>
                      <a:cubicBezTo>
                        <a:pt x="158" y="101"/>
                        <a:pt x="158" y="101"/>
                        <a:pt x="158" y="101"/>
                      </a:cubicBezTo>
                      <a:cubicBezTo>
                        <a:pt x="158" y="101"/>
                        <a:pt x="158" y="100"/>
                        <a:pt x="158" y="99"/>
                      </a:cubicBezTo>
                      <a:cubicBezTo>
                        <a:pt x="157" y="94"/>
                        <a:pt x="156" y="89"/>
                        <a:pt x="159" y="85"/>
                      </a:cubicBezTo>
                      <a:cubicBezTo>
                        <a:pt x="162" y="81"/>
                        <a:pt x="164" y="78"/>
                        <a:pt x="163" y="75"/>
                      </a:cubicBezTo>
                      <a:cubicBezTo>
                        <a:pt x="162" y="71"/>
                        <a:pt x="166" y="70"/>
                        <a:pt x="168" y="68"/>
                      </a:cubicBezTo>
                      <a:cubicBezTo>
                        <a:pt x="169" y="68"/>
                        <a:pt x="169" y="67"/>
                        <a:pt x="170" y="67"/>
                      </a:cubicBezTo>
                      <a:cubicBezTo>
                        <a:pt x="170" y="66"/>
                        <a:pt x="171" y="66"/>
                        <a:pt x="172" y="65"/>
                      </a:cubicBezTo>
                      <a:cubicBezTo>
                        <a:pt x="173" y="65"/>
                        <a:pt x="173" y="65"/>
                        <a:pt x="174" y="64"/>
                      </a:cubicBezTo>
                      <a:cubicBezTo>
                        <a:pt x="174" y="64"/>
                        <a:pt x="174" y="64"/>
                        <a:pt x="174" y="64"/>
                      </a:cubicBezTo>
                      <a:cubicBezTo>
                        <a:pt x="175" y="63"/>
                        <a:pt x="175" y="63"/>
                        <a:pt x="176" y="63"/>
                      </a:cubicBezTo>
                      <a:cubicBezTo>
                        <a:pt x="176" y="62"/>
                        <a:pt x="176" y="62"/>
                        <a:pt x="177" y="62"/>
                      </a:cubicBezTo>
                      <a:cubicBezTo>
                        <a:pt x="177" y="61"/>
                        <a:pt x="178" y="61"/>
                        <a:pt x="178" y="61"/>
                      </a:cubicBezTo>
                      <a:cubicBezTo>
                        <a:pt x="178" y="60"/>
                        <a:pt x="178" y="60"/>
                        <a:pt x="179" y="59"/>
                      </a:cubicBezTo>
                      <a:cubicBezTo>
                        <a:pt x="179" y="59"/>
                        <a:pt x="179" y="59"/>
                        <a:pt x="180" y="58"/>
                      </a:cubicBezTo>
                      <a:cubicBezTo>
                        <a:pt x="177" y="56"/>
                        <a:pt x="175" y="54"/>
                        <a:pt x="174" y="54"/>
                      </a:cubicBezTo>
                      <a:cubicBezTo>
                        <a:pt x="169" y="52"/>
                        <a:pt x="166" y="44"/>
                        <a:pt x="166" y="34"/>
                      </a:cubicBezTo>
                      <a:cubicBezTo>
                        <a:pt x="166" y="28"/>
                        <a:pt x="165" y="23"/>
                        <a:pt x="165" y="19"/>
                      </a:cubicBezTo>
                      <a:cubicBezTo>
                        <a:pt x="164" y="18"/>
                        <a:pt x="164" y="17"/>
                        <a:pt x="164" y="16"/>
                      </a:cubicBezTo>
                      <a:cubicBezTo>
                        <a:pt x="164" y="14"/>
                        <a:pt x="160" y="8"/>
                        <a:pt x="155" y="6"/>
                      </a:cubicBezTo>
                      <a:cubicBezTo>
                        <a:pt x="152" y="4"/>
                        <a:pt x="150" y="2"/>
                        <a:pt x="149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1"/>
                        <a:pt x="148" y="1"/>
                      </a:cubicBezTo>
                      <a:cubicBezTo>
                        <a:pt x="148" y="1"/>
                        <a:pt x="148" y="1"/>
                        <a:pt x="148" y="1"/>
                      </a:cubicBezTo>
                      <a:cubicBezTo>
                        <a:pt x="147" y="1"/>
                        <a:pt x="147" y="1"/>
                        <a:pt x="147" y="2"/>
                      </a:cubicBezTo>
                      <a:cubicBezTo>
                        <a:pt x="147" y="2"/>
                        <a:pt x="147" y="2"/>
                        <a:pt x="147" y="2"/>
                      </a:cubicBezTo>
                      <a:cubicBezTo>
                        <a:pt x="146" y="2"/>
                        <a:pt x="146" y="2"/>
                        <a:pt x="145" y="2"/>
                      </a:cubicBezTo>
                      <a:cubicBezTo>
                        <a:pt x="143" y="2"/>
                        <a:pt x="143" y="2"/>
                        <a:pt x="143" y="2"/>
                      </a:cubicBezTo>
                      <a:cubicBezTo>
                        <a:pt x="143" y="2"/>
                        <a:pt x="143" y="3"/>
                        <a:pt x="143" y="4"/>
                      </a:cubicBezTo>
                      <a:cubicBezTo>
                        <a:pt x="142" y="6"/>
                        <a:pt x="140" y="10"/>
                        <a:pt x="136" y="10"/>
                      </a:cubicBezTo>
                      <a:cubicBezTo>
                        <a:pt x="134" y="10"/>
                        <a:pt x="134" y="10"/>
                        <a:pt x="134" y="12"/>
                      </a:cubicBezTo>
                      <a:cubicBezTo>
                        <a:pt x="133" y="13"/>
                        <a:pt x="132" y="15"/>
                        <a:pt x="129" y="15"/>
                      </a:cubicBezTo>
                      <a:cubicBezTo>
                        <a:pt x="126" y="15"/>
                        <a:pt x="124" y="13"/>
                        <a:pt x="123" y="12"/>
                      </a:cubicBezTo>
                      <a:cubicBezTo>
                        <a:pt x="108" y="12"/>
                        <a:pt x="108" y="12"/>
                        <a:pt x="108" y="12"/>
                      </a:cubicBezTo>
                      <a:cubicBezTo>
                        <a:pt x="107" y="11"/>
                        <a:pt x="107" y="11"/>
                        <a:pt x="107" y="11"/>
                      </a:cubicBezTo>
                      <a:cubicBezTo>
                        <a:pt x="107" y="11"/>
                        <a:pt x="105" y="10"/>
                        <a:pt x="104" y="10"/>
                      </a:cubicBezTo>
                      <a:cubicBezTo>
                        <a:pt x="100" y="13"/>
                        <a:pt x="100" y="13"/>
                        <a:pt x="100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3" y="36"/>
                        <a:pt x="33" y="36"/>
                        <a:pt x="33" y="36"/>
                      </a:cubicBezTo>
                      <a:lnTo>
                        <a:pt x="22" y="3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18" name="Freeform 1635"/>
                <p:cNvSpPr/>
                <p:nvPr/>
              </p:nvSpPr>
              <p:spPr bwMode="auto">
                <a:xfrm>
                  <a:off x="1913" y="285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19" name="Freeform 1636"/>
                <p:cNvSpPr/>
                <p:nvPr/>
              </p:nvSpPr>
              <p:spPr bwMode="auto">
                <a:xfrm>
                  <a:off x="1955" y="2909"/>
                  <a:ext cx="3" cy="6"/>
                </a:xfrm>
                <a:custGeom>
                  <a:avLst/>
                  <a:rect l="l" t="t" r="r" b="b"/>
                  <a:pathLst>
                    <a:path w="3" h="6">
                      <a:moveTo>
                        <a:pt x="3" y="6"/>
                      </a:moveTo>
                      <a:lnTo>
                        <a:pt x="0" y="0"/>
                      </a:lnTo>
                      <a:lnTo>
                        <a:pt x="3" y="6"/>
                      </a:lnTo>
                      <a:lnTo>
                        <a:pt x="3" y="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0" name="Freeform 1637"/>
                <p:cNvSpPr/>
                <p:nvPr/>
              </p:nvSpPr>
              <p:spPr bwMode="auto">
                <a:xfrm>
                  <a:off x="1918" y="286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1" name="Freeform 1638"/>
                <p:cNvSpPr/>
                <p:nvPr/>
              </p:nvSpPr>
              <p:spPr bwMode="auto">
                <a:xfrm>
                  <a:off x="1914" y="285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2" name="Freeform 1639"/>
                <p:cNvSpPr/>
                <p:nvPr/>
              </p:nvSpPr>
              <p:spPr bwMode="auto">
                <a:xfrm>
                  <a:off x="1917" y="2861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3" name="Freeform 1640"/>
                <p:cNvSpPr/>
                <p:nvPr/>
              </p:nvSpPr>
              <p:spPr bwMode="auto">
                <a:xfrm>
                  <a:off x="1914" y="2856"/>
                  <a:ext cx="3" cy="5"/>
                </a:xfrm>
                <a:custGeom>
                  <a:avLst/>
                  <a:rect l="l" t="t" r="r" b="b"/>
                  <a:pathLst>
                    <a:path w="3" h="5">
                      <a:moveTo>
                        <a:pt x="0" y="0"/>
                      </a:moveTo>
                      <a:cubicBezTo>
                        <a:pt x="1" y="2"/>
                        <a:pt x="2" y="3"/>
                        <a:pt x="3" y="5"/>
                      </a:cubicBezTo>
                      <a:cubicBezTo>
                        <a:pt x="2" y="3"/>
                        <a:pt x="1" y="2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4" name="Freeform 1641"/>
                <p:cNvSpPr/>
                <p:nvPr/>
              </p:nvSpPr>
              <p:spPr bwMode="auto">
                <a:xfrm>
                  <a:off x="1911" y="2846"/>
                  <a:ext cx="2" cy="6"/>
                </a:xfrm>
                <a:custGeom>
                  <a:avLst/>
                  <a:rect l="l" t="t" r="r" b="b"/>
                  <a:pathLst>
                    <a:path w="2" h="7">
                      <a:moveTo>
                        <a:pt x="2" y="1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5" name="Freeform 1642"/>
                <p:cNvSpPr/>
                <p:nvPr/>
              </p:nvSpPr>
              <p:spPr bwMode="auto">
                <a:xfrm>
                  <a:off x="1914" y="285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6" name="Oval 1643"/>
                <p:cNvSpPr>
                  <a:spLocks noChangeArrowheads="1"/>
                </p:cNvSpPr>
                <p:nvPr/>
              </p:nvSpPr>
              <p:spPr bwMode="auto">
                <a:xfrm>
                  <a:off x="1914" y="2855"/>
                  <a:ext cx="1" cy="1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7" name="Freeform 1644"/>
                <p:cNvSpPr/>
                <p:nvPr/>
              </p:nvSpPr>
              <p:spPr bwMode="auto">
                <a:xfrm>
                  <a:off x="2043" y="272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8" name="Freeform 1645"/>
                <p:cNvSpPr/>
                <p:nvPr/>
              </p:nvSpPr>
              <p:spPr bwMode="auto">
                <a:xfrm>
                  <a:off x="2044" y="272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29" name="Freeform 1646"/>
                <p:cNvSpPr/>
                <p:nvPr/>
              </p:nvSpPr>
              <p:spPr bwMode="auto">
                <a:xfrm>
                  <a:off x="2045" y="271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0" name="Freeform 1647"/>
                <p:cNvSpPr/>
                <p:nvPr/>
              </p:nvSpPr>
              <p:spPr bwMode="auto">
                <a:xfrm>
                  <a:off x="2112" y="2837"/>
                  <a:ext cx="16" cy="15"/>
                </a:xfrm>
                <a:custGeom>
                  <a:avLst/>
                  <a:rect l="l" t="t" r="r" b="b"/>
                  <a:pathLst>
                    <a:path w="16" h="16">
                      <a:moveTo>
                        <a:pt x="4" y="5"/>
                      </a:moveTo>
                      <a:cubicBezTo>
                        <a:pt x="4" y="5"/>
                        <a:pt x="4" y="6"/>
                        <a:pt x="4" y="6"/>
                      </a:cubicBezTo>
                      <a:cubicBezTo>
                        <a:pt x="4" y="6"/>
                        <a:pt x="3" y="7"/>
                        <a:pt x="3" y="7"/>
                      </a:cubicBezTo>
                      <a:cubicBezTo>
                        <a:pt x="3" y="7"/>
                        <a:pt x="3" y="7"/>
                        <a:pt x="3" y="8"/>
                      </a:cubicBezTo>
                      <a:cubicBezTo>
                        <a:pt x="2" y="8"/>
                        <a:pt x="2" y="9"/>
                        <a:pt x="1" y="9"/>
                      </a:cubicBezTo>
                      <a:cubicBezTo>
                        <a:pt x="0" y="11"/>
                        <a:pt x="1" y="15"/>
                        <a:pt x="1" y="16"/>
                      </a:cubicBez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3" y="16"/>
                        <a:pt x="4" y="16"/>
                        <a:pt x="5" y="15"/>
                      </a:cubicBezTo>
                      <a:cubicBezTo>
                        <a:pt x="5" y="15"/>
                        <a:pt x="6" y="15"/>
                        <a:pt x="6" y="15"/>
                      </a:cubicBezTo>
                      <a:cubicBezTo>
                        <a:pt x="6" y="15"/>
                        <a:pt x="6" y="15"/>
                        <a:pt x="6" y="14"/>
                      </a:cubicBezTo>
                      <a:cubicBezTo>
                        <a:pt x="7" y="14"/>
                        <a:pt x="7" y="14"/>
                        <a:pt x="8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15"/>
                        <a:pt x="9" y="15"/>
                        <a:pt x="9" y="15"/>
                      </a:cubicBezTo>
                      <a:cubicBezTo>
                        <a:pt x="9" y="15"/>
                        <a:pt x="10" y="15"/>
                        <a:pt x="10" y="15"/>
                      </a:cubicBezTo>
                      <a:cubicBezTo>
                        <a:pt x="10" y="15"/>
                        <a:pt x="10" y="15"/>
                        <a:pt x="10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5"/>
                        <a:pt x="12" y="14"/>
                        <a:pt x="12" y="14"/>
                      </a:cubicBezTo>
                      <a:cubicBezTo>
                        <a:pt x="12" y="14"/>
                        <a:pt x="11" y="13"/>
                        <a:pt x="11" y="13"/>
                      </a:cubicBezTo>
                      <a:cubicBezTo>
                        <a:pt x="10" y="13"/>
                        <a:pt x="9" y="13"/>
                        <a:pt x="8" y="12"/>
                      </a:cubicBezTo>
                      <a:cubicBezTo>
                        <a:pt x="8" y="11"/>
                        <a:pt x="7" y="10"/>
                        <a:pt x="8" y="9"/>
                      </a:cubicBezTo>
                      <a:cubicBezTo>
                        <a:pt x="8" y="7"/>
                        <a:pt x="13" y="4"/>
                        <a:pt x="16" y="3"/>
                      </a:cubicBezTo>
                      <a:cubicBezTo>
                        <a:pt x="16" y="3"/>
                        <a:pt x="16" y="2"/>
                        <a:pt x="14" y="0"/>
                      </a:cubicBezTo>
                      <a:cubicBezTo>
                        <a:pt x="14" y="0"/>
                        <a:pt x="14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1" y="2"/>
                        <a:pt x="10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8" y="2"/>
                        <a:pt x="7" y="2"/>
                        <a:pt x="6" y="2"/>
                      </a:cubicBezTo>
                      <a:cubicBezTo>
                        <a:pt x="6" y="3"/>
                        <a:pt x="5" y="4"/>
                        <a:pt x="4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1" name="Freeform 1648"/>
                <p:cNvSpPr/>
                <p:nvPr/>
              </p:nvSpPr>
              <p:spPr bwMode="auto">
                <a:xfrm>
                  <a:off x="2123" y="2850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2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2" name="Freeform 1649"/>
                <p:cNvSpPr/>
                <p:nvPr/>
              </p:nvSpPr>
              <p:spPr bwMode="auto">
                <a:xfrm>
                  <a:off x="2055" y="2779"/>
                  <a:ext cx="68" cy="56"/>
                </a:xfrm>
                <a:custGeom>
                  <a:avLst/>
                  <a:rect l="l" t="t" r="r" b="b"/>
                  <a:pathLst>
                    <a:path w="71" h="59">
                      <a:moveTo>
                        <a:pt x="2" y="37"/>
                      </a:moveTo>
                      <a:cubicBezTo>
                        <a:pt x="3" y="37"/>
                        <a:pt x="4" y="37"/>
                        <a:pt x="5" y="37"/>
                      </a:cubicBezTo>
                      <a:cubicBezTo>
                        <a:pt x="8" y="37"/>
                        <a:pt x="10" y="37"/>
                        <a:pt x="10" y="38"/>
                      </a:cubicBezTo>
                      <a:cubicBezTo>
                        <a:pt x="11" y="37"/>
                        <a:pt x="11" y="36"/>
                        <a:pt x="11" y="35"/>
                      </a:cubicBezTo>
                      <a:cubicBezTo>
                        <a:pt x="12" y="32"/>
                        <a:pt x="14" y="31"/>
                        <a:pt x="16" y="31"/>
                      </a:cubicBezTo>
                      <a:cubicBezTo>
                        <a:pt x="17" y="31"/>
                        <a:pt x="18" y="32"/>
                        <a:pt x="20" y="33"/>
                      </a:cubicBezTo>
                      <a:cubicBezTo>
                        <a:pt x="20" y="34"/>
                        <a:pt x="21" y="34"/>
                        <a:pt x="21" y="34"/>
                      </a:cubicBezTo>
                      <a:cubicBezTo>
                        <a:pt x="22" y="36"/>
                        <a:pt x="23" y="36"/>
                        <a:pt x="24" y="36"/>
                      </a:cubicBezTo>
                      <a:cubicBezTo>
                        <a:pt x="28" y="34"/>
                        <a:pt x="30" y="35"/>
                        <a:pt x="30" y="35"/>
                      </a:cubicBezTo>
                      <a:cubicBezTo>
                        <a:pt x="31" y="35"/>
                        <a:pt x="31" y="35"/>
                        <a:pt x="31" y="36"/>
                      </a:cubicBezTo>
                      <a:cubicBezTo>
                        <a:pt x="31" y="36"/>
                        <a:pt x="31" y="36"/>
                        <a:pt x="33" y="36"/>
                      </a:cubicBezTo>
                      <a:cubicBezTo>
                        <a:pt x="34" y="36"/>
                        <a:pt x="35" y="36"/>
                        <a:pt x="36" y="36"/>
                      </a:cubicBezTo>
                      <a:cubicBezTo>
                        <a:pt x="39" y="35"/>
                        <a:pt x="41" y="35"/>
                        <a:pt x="42" y="35"/>
                      </a:cubicBezTo>
                      <a:cubicBezTo>
                        <a:pt x="43" y="36"/>
                        <a:pt x="45" y="36"/>
                        <a:pt x="67" y="59"/>
                      </a:cubicBezTo>
                      <a:cubicBezTo>
                        <a:pt x="67" y="59"/>
                        <a:pt x="67" y="59"/>
                        <a:pt x="67" y="59"/>
                      </a:cubicBezTo>
                      <a:cubicBezTo>
                        <a:pt x="67" y="59"/>
                        <a:pt x="67" y="59"/>
                        <a:pt x="68" y="59"/>
                      </a:cubicBezTo>
                      <a:cubicBezTo>
                        <a:pt x="68" y="59"/>
                        <a:pt x="68" y="59"/>
                        <a:pt x="68" y="59"/>
                      </a:cubicBezTo>
                      <a:cubicBezTo>
                        <a:pt x="69" y="59"/>
                        <a:pt x="69" y="59"/>
                        <a:pt x="69" y="59"/>
                      </a:cubicBezTo>
                      <a:cubicBezTo>
                        <a:pt x="69" y="59"/>
                        <a:pt x="69" y="59"/>
                        <a:pt x="70" y="59"/>
                      </a:cubicBezTo>
                      <a:cubicBezTo>
                        <a:pt x="70" y="59"/>
                        <a:pt x="70" y="59"/>
                        <a:pt x="70" y="59"/>
                      </a:cubicBezTo>
                      <a:cubicBezTo>
                        <a:pt x="70" y="58"/>
                        <a:pt x="70" y="58"/>
                        <a:pt x="70" y="58"/>
                      </a:cubicBezTo>
                      <a:cubicBezTo>
                        <a:pt x="70" y="58"/>
                        <a:pt x="70" y="58"/>
                        <a:pt x="71" y="58"/>
                      </a:cubicBezTo>
                      <a:cubicBezTo>
                        <a:pt x="67" y="55"/>
                        <a:pt x="64" y="51"/>
                        <a:pt x="60" y="46"/>
                      </a:cubicBezTo>
                      <a:cubicBezTo>
                        <a:pt x="54" y="38"/>
                        <a:pt x="47" y="35"/>
                        <a:pt x="44" y="35"/>
                      </a:cubicBezTo>
                      <a:cubicBezTo>
                        <a:pt x="40" y="35"/>
                        <a:pt x="39" y="32"/>
                        <a:pt x="38" y="29"/>
                      </a:cubicBezTo>
                      <a:cubicBezTo>
                        <a:pt x="37" y="29"/>
                        <a:pt x="37" y="28"/>
                        <a:pt x="36" y="27"/>
                      </a:cubicBezTo>
                      <a:cubicBezTo>
                        <a:pt x="32" y="27"/>
                        <a:pt x="27" y="15"/>
                        <a:pt x="26" y="9"/>
                      </a:cubicBezTo>
                      <a:cubicBezTo>
                        <a:pt x="26" y="7"/>
                        <a:pt x="25" y="3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0" y="2"/>
                        <a:pt x="20" y="2"/>
                        <a:pt x="19" y="3"/>
                      </a:cubicBezTo>
                      <a:cubicBezTo>
                        <a:pt x="19" y="3"/>
                        <a:pt x="19" y="3"/>
                        <a:pt x="18" y="4"/>
                      </a:cubicBezTo>
                      <a:cubicBezTo>
                        <a:pt x="18" y="4"/>
                        <a:pt x="17" y="5"/>
                        <a:pt x="17" y="5"/>
                      </a:cubicBezTo>
                      <a:cubicBezTo>
                        <a:pt x="17" y="5"/>
                        <a:pt x="16" y="5"/>
                        <a:pt x="16" y="5"/>
                      </a:cubicBezTo>
                      <a:cubicBezTo>
                        <a:pt x="16" y="6"/>
                        <a:pt x="15" y="6"/>
                        <a:pt x="14" y="7"/>
                      </a:cubicBezTo>
                      <a:cubicBezTo>
                        <a:pt x="14" y="7"/>
                        <a:pt x="13" y="7"/>
                        <a:pt x="13" y="8"/>
                      </a:cubicBezTo>
                      <a:cubicBezTo>
                        <a:pt x="12" y="9"/>
                        <a:pt x="11" y="9"/>
                        <a:pt x="10" y="10"/>
                      </a:cubicBezTo>
                      <a:cubicBezTo>
                        <a:pt x="7" y="11"/>
                        <a:pt x="7" y="12"/>
                        <a:pt x="7" y="12"/>
                      </a:cubicBezTo>
                      <a:cubicBezTo>
                        <a:pt x="8" y="16"/>
                        <a:pt x="6" y="20"/>
                        <a:pt x="2" y="25"/>
                      </a:cubicBezTo>
                      <a:cubicBezTo>
                        <a:pt x="0" y="28"/>
                        <a:pt x="1" y="32"/>
                        <a:pt x="2" y="36"/>
                      </a:cubicBezTo>
                      <a:cubicBezTo>
                        <a:pt x="2" y="36"/>
                        <a:pt x="2" y="36"/>
                        <a:pt x="2" y="36"/>
                      </a:cubicBezTo>
                      <a:cubicBezTo>
                        <a:pt x="2" y="37"/>
                        <a:pt x="2" y="37"/>
                        <a:pt x="2" y="37"/>
                      </a:cubicBezTo>
                      <a:cubicBezTo>
                        <a:pt x="2" y="37"/>
                        <a:pt x="2" y="37"/>
                        <a:pt x="2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3" name="Freeform 1650"/>
                <p:cNvSpPr/>
                <p:nvPr/>
              </p:nvSpPr>
              <p:spPr bwMode="auto">
                <a:xfrm>
                  <a:off x="2072" y="278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4" name="Freeform 1651"/>
                <p:cNvSpPr/>
                <p:nvPr/>
              </p:nvSpPr>
              <p:spPr bwMode="auto">
                <a:xfrm>
                  <a:off x="2070" y="278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5" name="Freeform 1652"/>
                <p:cNvSpPr/>
                <p:nvPr/>
              </p:nvSpPr>
              <p:spPr bwMode="auto">
                <a:xfrm>
                  <a:off x="2075" y="277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6" name="Freeform 1653"/>
                <p:cNvSpPr/>
                <p:nvPr/>
              </p:nvSpPr>
              <p:spPr bwMode="auto">
                <a:xfrm>
                  <a:off x="2055" y="2803"/>
                  <a:ext cx="2" cy="10"/>
                </a:xfrm>
                <a:custGeom>
                  <a:avLst/>
                  <a:rect l="l" t="t" r="r" b="b"/>
                  <a:pathLst>
                    <a:path w="2" h="11">
                      <a:moveTo>
                        <a:pt x="2" y="0"/>
                      </a:moveTo>
                      <a:cubicBezTo>
                        <a:pt x="0" y="3"/>
                        <a:pt x="1" y="7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" y="7"/>
                        <a:pt x="0" y="3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7" name="Freeform 1654"/>
                <p:cNvSpPr/>
                <p:nvPr/>
              </p:nvSpPr>
              <p:spPr bwMode="auto">
                <a:xfrm>
                  <a:off x="2121" y="283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8" name="Freeform 1655"/>
                <p:cNvSpPr/>
                <p:nvPr/>
              </p:nvSpPr>
              <p:spPr bwMode="auto">
                <a:xfrm>
                  <a:off x="2122" y="283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39" name="Freeform 1656"/>
                <p:cNvSpPr/>
                <p:nvPr/>
              </p:nvSpPr>
              <p:spPr bwMode="auto">
                <a:xfrm>
                  <a:off x="2119" y="283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0" name="Freeform 1657"/>
                <p:cNvSpPr/>
                <p:nvPr/>
              </p:nvSpPr>
              <p:spPr bwMode="auto">
                <a:xfrm>
                  <a:off x="2120" y="283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1" name="Freeform 1658"/>
                <p:cNvSpPr/>
                <p:nvPr/>
              </p:nvSpPr>
              <p:spPr bwMode="auto">
                <a:xfrm>
                  <a:off x="2018" y="2812"/>
                  <a:ext cx="156" cy="122"/>
                </a:xfrm>
                <a:custGeom>
                  <a:avLst/>
                  <a:rect l="l" t="t" r="r" b="b"/>
                  <a:pathLst>
                    <a:path w="163" h="127">
                      <a:moveTo>
                        <a:pt x="41" y="8"/>
                      </a:move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1" y="9"/>
                        <a:pt x="40" y="9"/>
                        <a:pt x="40" y="10"/>
                      </a:cubicBezTo>
                      <a:cubicBezTo>
                        <a:pt x="40" y="10"/>
                        <a:pt x="40" y="11"/>
                        <a:pt x="40" y="11"/>
                      </a:cubicBezTo>
                      <a:cubicBezTo>
                        <a:pt x="40" y="11"/>
                        <a:pt x="40" y="12"/>
                        <a:pt x="39" y="12"/>
                      </a:cubicBezTo>
                      <a:cubicBezTo>
                        <a:pt x="39" y="13"/>
                        <a:pt x="39" y="13"/>
                        <a:pt x="38" y="14"/>
                      </a:cubicBezTo>
                      <a:cubicBezTo>
                        <a:pt x="38" y="15"/>
                        <a:pt x="37" y="17"/>
                        <a:pt x="37" y="17"/>
                      </a:cubicBezTo>
                      <a:cubicBezTo>
                        <a:pt x="37" y="21"/>
                        <a:pt x="33" y="25"/>
                        <a:pt x="30" y="25"/>
                      </a:cubicBezTo>
                      <a:cubicBezTo>
                        <a:pt x="30" y="25"/>
                        <a:pt x="29" y="27"/>
                        <a:pt x="28" y="28"/>
                      </a:cubicBezTo>
                      <a:cubicBezTo>
                        <a:pt x="27" y="30"/>
                        <a:pt x="26" y="31"/>
                        <a:pt x="25" y="33"/>
                      </a:cubicBezTo>
                      <a:cubicBezTo>
                        <a:pt x="24" y="34"/>
                        <a:pt x="24" y="35"/>
                        <a:pt x="23" y="37"/>
                      </a:cubicBezTo>
                      <a:cubicBezTo>
                        <a:pt x="23" y="40"/>
                        <a:pt x="23" y="42"/>
                        <a:pt x="21" y="44"/>
                      </a:cubicBezTo>
                      <a:cubicBezTo>
                        <a:pt x="20" y="45"/>
                        <a:pt x="19" y="45"/>
                        <a:pt x="18" y="46"/>
                      </a:cubicBezTo>
                      <a:cubicBezTo>
                        <a:pt x="17" y="46"/>
                        <a:pt x="17" y="46"/>
                        <a:pt x="17" y="47"/>
                      </a:cubicBezTo>
                      <a:cubicBezTo>
                        <a:pt x="18" y="49"/>
                        <a:pt x="17" y="51"/>
                        <a:pt x="15" y="53"/>
                      </a:cubicBezTo>
                      <a:cubicBezTo>
                        <a:pt x="14" y="55"/>
                        <a:pt x="13" y="56"/>
                        <a:pt x="13" y="58"/>
                      </a:cubicBezTo>
                      <a:cubicBezTo>
                        <a:pt x="13" y="58"/>
                        <a:pt x="13" y="70"/>
                        <a:pt x="11" y="72"/>
                      </a:cubicBezTo>
                      <a:cubicBezTo>
                        <a:pt x="10" y="73"/>
                        <a:pt x="9" y="73"/>
                        <a:pt x="7" y="72"/>
                      </a:cubicBezTo>
                      <a:cubicBezTo>
                        <a:pt x="7" y="72"/>
                        <a:pt x="6" y="72"/>
                        <a:pt x="5" y="72"/>
                      </a:cubicBezTo>
                      <a:cubicBezTo>
                        <a:pt x="3" y="72"/>
                        <a:pt x="3" y="73"/>
                        <a:pt x="3" y="73"/>
                      </a:cubicBezTo>
                      <a:cubicBezTo>
                        <a:pt x="3" y="75"/>
                        <a:pt x="2" y="76"/>
                        <a:pt x="1" y="77"/>
                      </a:cubicBezTo>
                      <a:cubicBezTo>
                        <a:pt x="1" y="77"/>
                        <a:pt x="0" y="78"/>
                        <a:pt x="0" y="78"/>
                      </a:cubicBezTo>
                      <a:cubicBezTo>
                        <a:pt x="1" y="78"/>
                        <a:pt x="3" y="79"/>
                        <a:pt x="4" y="79"/>
                      </a:cubicBezTo>
                      <a:cubicBezTo>
                        <a:pt x="7" y="80"/>
                        <a:pt x="10" y="81"/>
                        <a:pt x="11" y="84"/>
                      </a:cubicBezTo>
                      <a:cubicBezTo>
                        <a:pt x="12" y="85"/>
                        <a:pt x="13" y="86"/>
                        <a:pt x="14" y="88"/>
                      </a:cubicBezTo>
                      <a:cubicBezTo>
                        <a:pt x="17" y="90"/>
                        <a:pt x="19" y="93"/>
                        <a:pt x="21" y="96"/>
                      </a:cubicBezTo>
                      <a:cubicBezTo>
                        <a:pt x="23" y="101"/>
                        <a:pt x="27" y="103"/>
                        <a:pt x="29" y="103"/>
                      </a:cubicBezTo>
                      <a:cubicBezTo>
                        <a:pt x="30" y="103"/>
                        <a:pt x="31" y="104"/>
                        <a:pt x="32" y="104"/>
                      </a:cubicBezTo>
                      <a:cubicBezTo>
                        <a:pt x="32" y="105"/>
                        <a:pt x="32" y="106"/>
                        <a:pt x="32" y="107"/>
                      </a:cubicBezTo>
                      <a:cubicBezTo>
                        <a:pt x="32" y="108"/>
                        <a:pt x="32" y="109"/>
                        <a:pt x="32" y="111"/>
                      </a:cubicBezTo>
                      <a:cubicBezTo>
                        <a:pt x="32" y="112"/>
                        <a:pt x="32" y="112"/>
                        <a:pt x="32" y="113"/>
                      </a:cubicBezTo>
                      <a:cubicBezTo>
                        <a:pt x="31" y="113"/>
                        <a:pt x="31" y="114"/>
                        <a:pt x="31" y="114"/>
                      </a:cubicBezTo>
                      <a:cubicBezTo>
                        <a:pt x="32" y="114"/>
                        <a:pt x="32" y="114"/>
                        <a:pt x="32" y="114"/>
                      </a:cubicBezTo>
                      <a:cubicBezTo>
                        <a:pt x="33" y="114"/>
                        <a:pt x="33" y="114"/>
                        <a:pt x="33" y="114"/>
                      </a:cubicBezTo>
                      <a:cubicBezTo>
                        <a:pt x="33" y="114"/>
                        <a:pt x="33" y="115"/>
                        <a:pt x="33" y="115"/>
                      </a:cubicBezTo>
                      <a:cubicBezTo>
                        <a:pt x="34" y="115"/>
                        <a:pt x="34" y="115"/>
                        <a:pt x="34" y="115"/>
                      </a:cubicBezTo>
                      <a:cubicBezTo>
                        <a:pt x="34" y="115"/>
                        <a:pt x="36" y="115"/>
                        <a:pt x="37" y="115"/>
                      </a:cubicBezTo>
                      <a:cubicBezTo>
                        <a:pt x="40" y="115"/>
                        <a:pt x="44" y="116"/>
                        <a:pt x="46" y="117"/>
                      </a:cubicBezTo>
                      <a:cubicBezTo>
                        <a:pt x="48" y="120"/>
                        <a:pt x="56" y="124"/>
                        <a:pt x="57" y="124"/>
                      </a:cubicBezTo>
                      <a:cubicBezTo>
                        <a:pt x="59" y="124"/>
                        <a:pt x="68" y="125"/>
                        <a:pt x="71" y="127"/>
                      </a:cubicBezTo>
                      <a:cubicBezTo>
                        <a:pt x="71" y="126"/>
                        <a:pt x="72" y="126"/>
                        <a:pt x="72" y="125"/>
                      </a:cubicBezTo>
                      <a:cubicBezTo>
                        <a:pt x="73" y="124"/>
                        <a:pt x="75" y="122"/>
                        <a:pt x="77" y="121"/>
                      </a:cubicBezTo>
                      <a:cubicBezTo>
                        <a:pt x="80" y="119"/>
                        <a:pt x="83" y="118"/>
                        <a:pt x="86" y="118"/>
                      </a:cubicBezTo>
                      <a:cubicBezTo>
                        <a:pt x="88" y="118"/>
                        <a:pt x="89" y="119"/>
                        <a:pt x="89" y="120"/>
                      </a:cubicBezTo>
                      <a:cubicBezTo>
                        <a:pt x="90" y="121"/>
                        <a:pt x="91" y="122"/>
                        <a:pt x="92" y="121"/>
                      </a:cubicBezTo>
                      <a:cubicBezTo>
                        <a:pt x="93" y="121"/>
                        <a:pt x="96" y="120"/>
                        <a:pt x="98" y="120"/>
                      </a:cubicBezTo>
                      <a:cubicBezTo>
                        <a:pt x="98" y="120"/>
                        <a:pt x="98" y="120"/>
                        <a:pt x="98" y="120"/>
                      </a:cubicBezTo>
                      <a:cubicBezTo>
                        <a:pt x="98" y="119"/>
                        <a:pt x="98" y="119"/>
                        <a:pt x="98" y="119"/>
                      </a:cubicBezTo>
                      <a:cubicBezTo>
                        <a:pt x="98" y="119"/>
                        <a:pt x="98" y="119"/>
                        <a:pt x="98" y="119"/>
                      </a:cubicBezTo>
                      <a:cubicBezTo>
                        <a:pt x="103" y="118"/>
                        <a:pt x="103" y="118"/>
                        <a:pt x="103" y="118"/>
                      </a:cubicBezTo>
                      <a:cubicBezTo>
                        <a:pt x="103" y="118"/>
                        <a:pt x="103" y="118"/>
                        <a:pt x="103" y="118"/>
                      </a:cubicBezTo>
                      <a:cubicBezTo>
                        <a:pt x="104" y="118"/>
                        <a:pt x="105" y="118"/>
                        <a:pt x="106" y="118"/>
                      </a:cubicBezTo>
                      <a:cubicBezTo>
                        <a:pt x="106" y="118"/>
                        <a:pt x="107" y="118"/>
                        <a:pt x="108" y="118"/>
                      </a:cubicBezTo>
                      <a:cubicBezTo>
                        <a:pt x="108" y="118"/>
                        <a:pt x="108" y="118"/>
                        <a:pt x="108" y="118"/>
                      </a:cubicBezTo>
                      <a:cubicBezTo>
                        <a:pt x="108" y="118"/>
                        <a:pt x="109" y="117"/>
                        <a:pt x="110" y="116"/>
                      </a:cubicBezTo>
                      <a:cubicBezTo>
                        <a:pt x="113" y="114"/>
                        <a:pt x="117" y="110"/>
                        <a:pt x="123" y="110"/>
                      </a:cubicBezTo>
                      <a:cubicBezTo>
                        <a:pt x="124" y="110"/>
                        <a:pt x="126" y="110"/>
                        <a:pt x="127" y="110"/>
                      </a:cubicBezTo>
                      <a:cubicBezTo>
                        <a:pt x="130" y="110"/>
                        <a:pt x="132" y="111"/>
                        <a:pt x="134" y="109"/>
                      </a:cubicBezTo>
                      <a:cubicBezTo>
                        <a:pt x="136" y="106"/>
                        <a:pt x="157" y="85"/>
                        <a:pt x="163" y="79"/>
                      </a:cubicBezTo>
                      <a:cubicBezTo>
                        <a:pt x="162" y="79"/>
                        <a:pt x="162" y="79"/>
                        <a:pt x="161" y="79"/>
                      </a:cubicBezTo>
                      <a:cubicBezTo>
                        <a:pt x="159" y="79"/>
                        <a:pt x="154" y="79"/>
                        <a:pt x="145" y="76"/>
                      </a:cubicBezTo>
                      <a:cubicBezTo>
                        <a:pt x="137" y="73"/>
                        <a:pt x="125" y="68"/>
                        <a:pt x="122" y="68"/>
                      </a:cubicBezTo>
                      <a:cubicBezTo>
                        <a:pt x="121" y="67"/>
                        <a:pt x="119" y="66"/>
                        <a:pt x="117" y="64"/>
                      </a:cubicBezTo>
                      <a:cubicBezTo>
                        <a:pt x="116" y="63"/>
                        <a:pt x="115" y="61"/>
                        <a:pt x="115" y="61"/>
                      </a:cubicBezTo>
                      <a:cubicBezTo>
                        <a:pt x="111" y="59"/>
                        <a:pt x="107" y="51"/>
                        <a:pt x="107" y="50"/>
                      </a:cubicBezTo>
                      <a:cubicBezTo>
                        <a:pt x="106" y="49"/>
                        <a:pt x="106" y="49"/>
                        <a:pt x="106" y="49"/>
                      </a:cubicBezTo>
                      <a:cubicBezTo>
                        <a:pt x="106" y="49"/>
                        <a:pt x="106" y="49"/>
                        <a:pt x="106" y="49"/>
                      </a:cubicBezTo>
                      <a:cubicBezTo>
                        <a:pt x="106" y="48"/>
                        <a:pt x="106" y="48"/>
                        <a:pt x="107" y="47"/>
                      </a:cubicBezTo>
                      <a:cubicBezTo>
                        <a:pt x="107" y="47"/>
                        <a:pt x="107" y="47"/>
                        <a:pt x="107" y="47"/>
                      </a:cubicBezTo>
                      <a:cubicBezTo>
                        <a:pt x="107" y="47"/>
                        <a:pt x="107" y="46"/>
                        <a:pt x="107" y="46"/>
                      </a:cubicBezTo>
                      <a:cubicBezTo>
                        <a:pt x="107" y="46"/>
                        <a:pt x="107" y="45"/>
                        <a:pt x="107" y="45"/>
                      </a:cubicBezTo>
                      <a:cubicBezTo>
                        <a:pt x="107" y="45"/>
                        <a:pt x="107" y="45"/>
                        <a:pt x="108" y="45"/>
                      </a:cubicBezTo>
                      <a:cubicBezTo>
                        <a:pt x="107" y="45"/>
                        <a:pt x="107" y="45"/>
                        <a:pt x="107" y="45"/>
                      </a:cubicBezTo>
                      <a:cubicBezTo>
                        <a:pt x="107" y="45"/>
                        <a:pt x="107" y="45"/>
                        <a:pt x="107" y="45"/>
                      </a:cubicBezTo>
                      <a:cubicBezTo>
                        <a:pt x="107" y="45"/>
                        <a:pt x="107" y="44"/>
                        <a:pt x="107" y="44"/>
                      </a:cubicBezTo>
                      <a:cubicBezTo>
                        <a:pt x="106" y="44"/>
                        <a:pt x="106" y="44"/>
                        <a:pt x="106" y="44"/>
                      </a:cubicBezTo>
                      <a:cubicBezTo>
                        <a:pt x="106" y="44"/>
                        <a:pt x="106" y="44"/>
                        <a:pt x="106" y="45"/>
                      </a:cubicBezTo>
                      <a:cubicBezTo>
                        <a:pt x="104" y="46"/>
                        <a:pt x="102" y="46"/>
                        <a:pt x="101" y="46"/>
                      </a:cubicBezTo>
                      <a:cubicBezTo>
                        <a:pt x="98" y="46"/>
                        <a:pt x="97" y="45"/>
                        <a:pt x="97" y="44"/>
                      </a:cubicBezTo>
                      <a:cubicBezTo>
                        <a:pt x="96" y="43"/>
                        <a:pt x="94" y="36"/>
                        <a:pt x="97" y="32"/>
                      </a:cubicBezTo>
                      <a:cubicBezTo>
                        <a:pt x="98" y="32"/>
                        <a:pt x="98" y="31"/>
                        <a:pt x="99" y="31"/>
                      </a:cubicBezTo>
                      <a:cubicBezTo>
                        <a:pt x="99" y="31"/>
                        <a:pt x="99" y="31"/>
                        <a:pt x="99" y="31"/>
                      </a:cubicBezTo>
                      <a:cubicBezTo>
                        <a:pt x="99" y="30"/>
                        <a:pt x="100" y="30"/>
                        <a:pt x="100" y="29"/>
                      </a:cubicBezTo>
                      <a:cubicBezTo>
                        <a:pt x="100" y="29"/>
                        <a:pt x="100" y="29"/>
                        <a:pt x="100" y="29"/>
                      </a:cubicBezTo>
                      <a:cubicBezTo>
                        <a:pt x="101" y="28"/>
                        <a:pt x="101" y="27"/>
                        <a:pt x="101" y="27"/>
                      </a:cubicBezTo>
                      <a:cubicBezTo>
                        <a:pt x="101" y="27"/>
                        <a:pt x="101" y="27"/>
                        <a:pt x="102" y="27"/>
                      </a:cubicBezTo>
                      <a:cubicBezTo>
                        <a:pt x="102" y="26"/>
                        <a:pt x="102" y="26"/>
                        <a:pt x="102" y="26"/>
                      </a:cubicBezTo>
                      <a:cubicBezTo>
                        <a:pt x="98" y="22"/>
                        <a:pt x="95" y="18"/>
                        <a:pt x="91" y="15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0" y="14"/>
                        <a:pt x="89" y="13"/>
                        <a:pt x="88" y="12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7" y="11"/>
                        <a:pt x="86" y="10"/>
                        <a:pt x="85" y="9"/>
                      </a:cubicBezTo>
                      <a:cubicBezTo>
                        <a:pt x="85" y="9"/>
                        <a:pt x="85" y="9"/>
                        <a:pt x="85" y="9"/>
                      </a:cubicBezTo>
                      <a:cubicBezTo>
                        <a:pt x="84" y="8"/>
                        <a:pt x="84" y="7"/>
                        <a:pt x="83" y="7"/>
                      </a:cubicBezTo>
                      <a:cubicBezTo>
                        <a:pt x="83" y="7"/>
                        <a:pt x="83" y="7"/>
                        <a:pt x="83" y="7"/>
                      </a:cubicBezTo>
                      <a:cubicBezTo>
                        <a:pt x="81" y="5"/>
                        <a:pt x="80" y="5"/>
                        <a:pt x="80" y="4"/>
                      </a:cubicBezTo>
                      <a:cubicBezTo>
                        <a:pt x="80" y="4"/>
                        <a:pt x="80" y="4"/>
                        <a:pt x="79" y="4"/>
                      </a:cubicBezTo>
                      <a:cubicBezTo>
                        <a:pt x="78" y="4"/>
                        <a:pt x="77" y="4"/>
                        <a:pt x="76" y="5"/>
                      </a:cubicBezTo>
                      <a:cubicBezTo>
                        <a:pt x="74" y="5"/>
                        <a:pt x="73" y="5"/>
                        <a:pt x="72" y="5"/>
                      </a:cubicBezTo>
                      <a:cubicBezTo>
                        <a:pt x="70" y="5"/>
                        <a:pt x="69" y="5"/>
                        <a:pt x="69" y="4"/>
                      </a:cubicBezTo>
                      <a:cubicBezTo>
                        <a:pt x="68" y="4"/>
                        <a:pt x="68" y="4"/>
                        <a:pt x="67" y="4"/>
                      </a:cubicBezTo>
                      <a:cubicBezTo>
                        <a:pt x="67" y="4"/>
                        <a:pt x="67" y="4"/>
                        <a:pt x="65" y="4"/>
                      </a:cubicBezTo>
                      <a:cubicBezTo>
                        <a:pt x="64" y="5"/>
                        <a:pt x="63" y="5"/>
                        <a:pt x="62" y="5"/>
                      </a:cubicBezTo>
                      <a:cubicBezTo>
                        <a:pt x="60" y="5"/>
                        <a:pt x="58" y="3"/>
                        <a:pt x="57" y="2"/>
                      </a:cubicBezTo>
                      <a:cubicBezTo>
                        <a:pt x="57" y="2"/>
                        <a:pt x="56" y="2"/>
                        <a:pt x="56" y="1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54" y="1"/>
                        <a:pt x="54" y="2"/>
                      </a:cubicBezTo>
                      <a:cubicBezTo>
                        <a:pt x="54" y="2"/>
                        <a:pt x="54" y="2"/>
                        <a:pt x="54" y="3"/>
                      </a:cubicBezTo>
                      <a:cubicBezTo>
                        <a:pt x="53" y="5"/>
                        <a:pt x="52" y="7"/>
                        <a:pt x="50" y="7"/>
                      </a:cubicBezTo>
                      <a:cubicBezTo>
                        <a:pt x="49" y="7"/>
                        <a:pt x="48" y="7"/>
                        <a:pt x="47" y="6"/>
                      </a:cubicBezTo>
                      <a:cubicBezTo>
                        <a:pt x="47" y="6"/>
                        <a:pt x="47" y="6"/>
                        <a:pt x="44" y="6"/>
                      </a:cubicBezTo>
                      <a:cubicBezTo>
                        <a:pt x="43" y="6"/>
                        <a:pt x="42" y="6"/>
                        <a:pt x="41" y="6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1" y="7"/>
                        <a:pt x="41" y="7"/>
                        <a:pt x="41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2" name="Freeform 1659"/>
                <p:cNvSpPr/>
                <p:nvPr/>
              </p:nvSpPr>
              <p:spPr bwMode="auto">
                <a:xfrm>
                  <a:off x="2120" y="285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3" name="Freeform 1660"/>
                <p:cNvSpPr/>
                <p:nvPr/>
              </p:nvSpPr>
              <p:spPr bwMode="auto">
                <a:xfrm>
                  <a:off x="2119" y="285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4" name="Freeform 1661"/>
                <p:cNvSpPr/>
                <p:nvPr/>
              </p:nvSpPr>
              <p:spPr bwMode="auto">
                <a:xfrm>
                  <a:off x="2120" y="285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5" name="Freeform 1662"/>
                <p:cNvSpPr/>
                <p:nvPr/>
              </p:nvSpPr>
              <p:spPr bwMode="auto">
                <a:xfrm>
                  <a:off x="2112" y="292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6" name="Freeform 1663"/>
                <p:cNvSpPr/>
                <p:nvPr/>
              </p:nvSpPr>
              <p:spPr bwMode="auto">
                <a:xfrm>
                  <a:off x="2056" y="2820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2"/>
                      </a:move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7" name="Freeform 1664"/>
                <p:cNvSpPr/>
                <p:nvPr/>
              </p:nvSpPr>
              <p:spPr bwMode="auto">
                <a:xfrm>
                  <a:off x="2047" y="2920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8" name="Freeform 1665"/>
                <p:cNvSpPr/>
                <p:nvPr/>
              </p:nvSpPr>
              <p:spPr bwMode="auto">
                <a:xfrm>
                  <a:off x="2048" y="2915"/>
                  <a:ext cx="0" cy="3"/>
                </a:xfrm>
                <a:custGeom>
                  <a:avLst/>
                  <a:rect l="l" t="t" r="r" b="b"/>
                  <a:pathLst>
                    <a:path w="0" h="4">
                      <a:moveTo>
                        <a:pt x="0" y="0"/>
                      </a:moveTo>
                      <a:cubicBezTo>
                        <a:pt x="0" y="1"/>
                        <a:pt x="0" y="2"/>
                        <a:pt x="0" y="4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49" name="Freeform 1666"/>
                <p:cNvSpPr/>
                <p:nvPr/>
              </p:nvSpPr>
              <p:spPr bwMode="auto">
                <a:xfrm>
                  <a:off x="2055" y="282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0" name="Freeform 1667"/>
                <p:cNvSpPr/>
                <p:nvPr/>
              </p:nvSpPr>
              <p:spPr bwMode="auto">
                <a:xfrm>
                  <a:off x="2057" y="2818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1" name="Freeform 1668"/>
                <p:cNvSpPr/>
                <p:nvPr/>
              </p:nvSpPr>
              <p:spPr bwMode="auto">
                <a:xfrm>
                  <a:off x="2115" y="283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2" name="Freeform 1669"/>
                <p:cNvSpPr/>
                <p:nvPr/>
              </p:nvSpPr>
              <p:spPr bwMode="auto">
                <a:xfrm>
                  <a:off x="2112" y="2840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3" name="Freeform 1670"/>
                <p:cNvSpPr/>
                <p:nvPr/>
              </p:nvSpPr>
              <p:spPr bwMode="auto">
                <a:xfrm>
                  <a:off x="2120" y="285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4" name="Freeform 1671"/>
                <p:cNvSpPr/>
                <p:nvPr/>
              </p:nvSpPr>
              <p:spPr bwMode="auto">
                <a:xfrm>
                  <a:off x="2120" y="285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5" name="Freeform 1672"/>
                <p:cNvSpPr/>
                <p:nvPr/>
              </p:nvSpPr>
              <p:spPr bwMode="auto">
                <a:xfrm>
                  <a:off x="2111" y="2842"/>
                  <a:ext cx="1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6" name="Freeform 1673"/>
                <p:cNvSpPr/>
                <p:nvPr/>
              </p:nvSpPr>
              <p:spPr bwMode="auto">
                <a:xfrm>
                  <a:off x="2113" y="2838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7" name="Freeform 1674"/>
                <p:cNvSpPr/>
                <p:nvPr/>
              </p:nvSpPr>
              <p:spPr bwMode="auto">
                <a:xfrm>
                  <a:off x="2097" y="281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8" name="Freeform 1675"/>
                <p:cNvSpPr/>
                <p:nvPr/>
              </p:nvSpPr>
              <p:spPr bwMode="auto">
                <a:xfrm>
                  <a:off x="2082" y="2816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59" name="Freeform 1676"/>
                <p:cNvSpPr/>
                <p:nvPr/>
              </p:nvSpPr>
              <p:spPr bwMode="auto">
                <a:xfrm>
                  <a:off x="2099" y="282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0" name="Freeform 1677"/>
                <p:cNvSpPr/>
                <p:nvPr/>
              </p:nvSpPr>
              <p:spPr bwMode="auto">
                <a:xfrm>
                  <a:off x="2105" y="282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1" name="Freeform 1678"/>
                <p:cNvSpPr/>
                <p:nvPr/>
              </p:nvSpPr>
              <p:spPr bwMode="auto">
                <a:xfrm>
                  <a:off x="2102" y="282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2" name="Freeform 1679"/>
                <p:cNvSpPr/>
                <p:nvPr/>
              </p:nvSpPr>
              <p:spPr bwMode="auto">
                <a:xfrm>
                  <a:off x="2057" y="281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3" name="Freeform 1680"/>
                <p:cNvSpPr/>
                <p:nvPr/>
              </p:nvSpPr>
              <p:spPr bwMode="auto">
                <a:xfrm>
                  <a:off x="2066" y="2815"/>
                  <a:ext cx="3" cy="4"/>
                </a:xfrm>
                <a:custGeom>
                  <a:avLst/>
                  <a:rect l="l" t="t" r="r" b="b"/>
                  <a:pathLst>
                    <a:path w="4" h="4">
                      <a:moveTo>
                        <a:pt x="4" y="0"/>
                      </a:moveTo>
                      <a:cubicBezTo>
                        <a:pt x="3" y="2"/>
                        <a:pt x="2" y="4"/>
                        <a:pt x="0" y="4"/>
                      </a:cubicBezTo>
                      <a:cubicBezTo>
                        <a:pt x="2" y="4"/>
                        <a:pt x="3" y="2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4" name="Freeform 1681"/>
                <p:cNvSpPr/>
                <p:nvPr/>
              </p:nvSpPr>
              <p:spPr bwMode="auto">
                <a:xfrm>
                  <a:off x="2041" y="264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5" name="Freeform 1682"/>
                <p:cNvSpPr/>
                <p:nvPr/>
              </p:nvSpPr>
              <p:spPr bwMode="auto">
                <a:xfrm>
                  <a:off x="2042" y="263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6" name="Freeform 1683"/>
                <p:cNvSpPr/>
                <p:nvPr/>
              </p:nvSpPr>
              <p:spPr bwMode="auto">
                <a:xfrm>
                  <a:off x="2042" y="263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7" name="Freeform 1684"/>
                <p:cNvSpPr/>
                <p:nvPr/>
              </p:nvSpPr>
              <p:spPr bwMode="auto">
                <a:xfrm>
                  <a:off x="2038" y="2645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2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8" name="Freeform 1685"/>
                <p:cNvSpPr/>
                <p:nvPr/>
              </p:nvSpPr>
              <p:spPr bwMode="auto">
                <a:xfrm>
                  <a:off x="2039" y="264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69" name="Freeform 1686"/>
                <p:cNvSpPr/>
                <p:nvPr/>
              </p:nvSpPr>
              <p:spPr bwMode="auto">
                <a:xfrm>
                  <a:off x="2040" y="264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0" name="Freeform 1687"/>
                <p:cNvSpPr/>
                <p:nvPr/>
              </p:nvSpPr>
              <p:spPr bwMode="auto">
                <a:xfrm>
                  <a:off x="2047" y="264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1" name="Freeform 1688"/>
                <p:cNvSpPr/>
                <p:nvPr/>
              </p:nvSpPr>
              <p:spPr bwMode="auto">
                <a:xfrm>
                  <a:off x="2046" y="264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2" name="Freeform 1689"/>
                <p:cNvSpPr/>
                <p:nvPr/>
              </p:nvSpPr>
              <p:spPr bwMode="auto">
                <a:xfrm>
                  <a:off x="2046" y="264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3" name="Freeform 1690"/>
                <p:cNvSpPr/>
                <p:nvPr/>
              </p:nvSpPr>
              <p:spPr bwMode="auto">
                <a:xfrm>
                  <a:off x="2043" y="264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4" name="Freeform 1691"/>
                <p:cNvSpPr/>
                <p:nvPr/>
              </p:nvSpPr>
              <p:spPr bwMode="auto">
                <a:xfrm>
                  <a:off x="2041" y="264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5" name="Freeform 1692"/>
                <p:cNvSpPr/>
                <p:nvPr/>
              </p:nvSpPr>
              <p:spPr bwMode="auto">
                <a:xfrm>
                  <a:off x="2044" y="2647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6" name="Freeform 1693"/>
                <p:cNvSpPr/>
                <p:nvPr/>
              </p:nvSpPr>
              <p:spPr bwMode="auto">
                <a:xfrm>
                  <a:off x="2040" y="264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7" name="Freeform 1694"/>
                <p:cNvSpPr/>
                <p:nvPr/>
              </p:nvSpPr>
              <p:spPr bwMode="auto">
                <a:xfrm>
                  <a:off x="2027" y="2921"/>
                  <a:ext cx="81" cy="101"/>
                </a:xfrm>
                <a:custGeom>
                  <a:avLst/>
                  <a:rect l="l" t="t" r="r" b="b"/>
                  <a:pathLst>
                    <a:path w="84" h="105">
                      <a:moveTo>
                        <a:pt x="84" y="11"/>
                      </a:moveTo>
                      <a:cubicBezTo>
                        <a:pt x="81" y="12"/>
                        <a:pt x="78" y="11"/>
                        <a:pt x="76" y="8"/>
                      </a:cubicBezTo>
                      <a:cubicBezTo>
                        <a:pt x="74" y="8"/>
                        <a:pt x="71" y="9"/>
                        <a:pt x="69" y="10"/>
                      </a:cubicBezTo>
                      <a:cubicBezTo>
                        <a:pt x="67" y="11"/>
                        <a:pt x="66" y="13"/>
                        <a:pt x="65" y="14"/>
                      </a:cubicBezTo>
                      <a:cubicBezTo>
                        <a:pt x="64" y="16"/>
                        <a:pt x="62" y="17"/>
                        <a:pt x="61" y="17"/>
                      </a:cubicBezTo>
                      <a:cubicBezTo>
                        <a:pt x="60" y="17"/>
                        <a:pt x="60" y="17"/>
                        <a:pt x="59" y="16"/>
                      </a:cubicBezTo>
                      <a:cubicBezTo>
                        <a:pt x="58" y="16"/>
                        <a:pt x="50" y="14"/>
                        <a:pt x="47" y="14"/>
                      </a:cubicBezTo>
                      <a:cubicBezTo>
                        <a:pt x="44" y="14"/>
                        <a:pt x="35" y="8"/>
                        <a:pt x="33" y="6"/>
                      </a:cubicBezTo>
                      <a:cubicBezTo>
                        <a:pt x="32" y="6"/>
                        <a:pt x="29" y="5"/>
                        <a:pt x="27" y="5"/>
                      </a:cubicBezTo>
                      <a:cubicBezTo>
                        <a:pt x="25" y="5"/>
                        <a:pt x="23" y="5"/>
                        <a:pt x="22" y="4"/>
                      </a:cubicBezTo>
                      <a:cubicBezTo>
                        <a:pt x="22" y="4"/>
                        <a:pt x="21" y="4"/>
                        <a:pt x="21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8" y="3"/>
                        <a:pt x="18" y="3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6" y="2"/>
                        <a:pt x="16" y="2"/>
                      </a:cubicBezTo>
                      <a:cubicBezTo>
                        <a:pt x="16" y="2"/>
                        <a:pt x="15" y="1"/>
                        <a:pt x="15" y="1"/>
                      </a:cubicBezTo>
                      <a:cubicBezTo>
                        <a:pt x="15" y="0"/>
                        <a:pt x="13" y="0"/>
                        <a:pt x="10" y="1"/>
                      </a:cubicBezTo>
                      <a:cubicBezTo>
                        <a:pt x="8" y="1"/>
                        <a:pt x="3" y="4"/>
                        <a:pt x="3" y="5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3"/>
                        <a:pt x="12" y="28"/>
                        <a:pt x="12" y="33"/>
                      </a:cubicBezTo>
                      <a:cubicBezTo>
                        <a:pt x="11" y="38"/>
                        <a:pt x="6" y="44"/>
                        <a:pt x="3" y="47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3" y="48"/>
                        <a:pt x="3" y="48"/>
                        <a:pt x="3" y="49"/>
                      </a:cubicBezTo>
                      <a:cubicBezTo>
                        <a:pt x="3" y="49"/>
                        <a:pt x="3" y="49"/>
                        <a:pt x="3" y="49"/>
                      </a:cubicBezTo>
                      <a:cubicBezTo>
                        <a:pt x="2" y="49"/>
                        <a:pt x="2" y="49"/>
                        <a:pt x="2" y="49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2" y="50"/>
                        <a:pt x="2" y="50"/>
                        <a:pt x="2" y="51"/>
                      </a:cubicBezTo>
                      <a:cubicBezTo>
                        <a:pt x="2" y="51"/>
                        <a:pt x="1" y="51"/>
                        <a:pt x="1" y="51"/>
                      </a:cubicBezTo>
                      <a:cubicBezTo>
                        <a:pt x="5" y="53"/>
                        <a:pt x="9" y="55"/>
                        <a:pt x="8" y="57"/>
                      </a:cubicBezTo>
                      <a:cubicBezTo>
                        <a:pt x="8" y="60"/>
                        <a:pt x="6" y="60"/>
                        <a:pt x="4" y="61"/>
                      </a:cubicBezTo>
                      <a:cubicBezTo>
                        <a:pt x="1" y="62"/>
                        <a:pt x="0" y="62"/>
                        <a:pt x="0" y="64"/>
                      </a:cubicBezTo>
                      <a:cubicBezTo>
                        <a:pt x="43" y="87"/>
                        <a:pt x="43" y="87"/>
                        <a:pt x="43" y="87"/>
                      </a:cubicBezTo>
                      <a:cubicBezTo>
                        <a:pt x="42" y="94"/>
                        <a:pt x="42" y="94"/>
                        <a:pt x="42" y="94"/>
                      </a:cubicBezTo>
                      <a:cubicBezTo>
                        <a:pt x="43" y="94"/>
                        <a:pt x="44" y="96"/>
                        <a:pt x="46" y="97"/>
                      </a:cubicBezTo>
                      <a:cubicBezTo>
                        <a:pt x="46" y="97"/>
                        <a:pt x="46" y="97"/>
                        <a:pt x="47" y="97"/>
                      </a:cubicBezTo>
                      <a:cubicBezTo>
                        <a:pt x="47" y="97"/>
                        <a:pt x="48" y="98"/>
                        <a:pt x="48" y="98"/>
                      </a:cubicBezTo>
                      <a:cubicBezTo>
                        <a:pt x="48" y="98"/>
                        <a:pt x="48" y="98"/>
                        <a:pt x="49" y="99"/>
                      </a:cubicBezTo>
                      <a:cubicBezTo>
                        <a:pt x="49" y="99"/>
                        <a:pt x="50" y="99"/>
                        <a:pt x="50" y="100"/>
                      </a:cubicBezTo>
                      <a:cubicBezTo>
                        <a:pt x="50" y="100"/>
                        <a:pt x="51" y="100"/>
                        <a:pt x="51" y="100"/>
                      </a:cubicBezTo>
                      <a:cubicBezTo>
                        <a:pt x="52" y="101"/>
                        <a:pt x="52" y="101"/>
                        <a:pt x="53" y="101"/>
                      </a:cubicBezTo>
                      <a:cubicBezTo>
                        <a:pt x="53" y="102"/>
                        <a:pt x="53" y="102"/>
                        <a:pt x="54" y="102"/>
                      </a:cubicBezTo>
                      <a:cubicBezTo>
                        <a:pt x="54" y="102"/>
                        <a:pt x="55" y="103"/>
                        <a:pt x="55" y="103"/>
                      </a:cubicBezTo>
                      <a:cubicBezTo>
                        <a:pt x="55" y="103"/>
                        <a:pt x="56" y="104"/>
                        <a:pt x="56" y="104"/>
                      </a:cubicBezTo>
                      <a:cubicBezTo>
                        <a:pt x="57" y="104"/>
                        <a:pt x="57" y="105"/>
                        <a:pt x="58" y="105"/>
                      </a:cubicBezTo>
                      <a:cubicBezTo>
                        <a:pt x="58" y="105"/>
                        <a:pt x="58" y="105"/>
                        <a:pt x="58" y="105"/>
                      </a:cubicBezTo>
                      <a:cubicBezTo>
                        <a:pt x="62" y="96"/>
                        <a:pt x="67" y="85"/>
                        <a:pt x="68" y="83"/>
                      </a:cubicBezTo>
                      <a:cubicBezTo>
                        <a:pt x="70" y="80"/>
                        <a:pt x="72" y="79"/>
                        <a:pt x="73" y="78"/>
                      </a:cubicBezTo>
                      <a:cubicBezTo>
                        <a:pt x="74" y="78"/>
                        <a:pt x="75" y="77"/>
                        <a:pt x="76" y="77"/>
                      </a:cubicBezTo>
                      <a:cubicBezTo>
                        <a:pt x="77" y="75"/>
                        <a:pt x="78" y="75"/>
                        <a:pt x="79" y="75"/>
                      </a:cubicBezTo>
                      <a:cubicBezTo>
                        <a:pt x="80" y="75"/>
                        <a:pt x="80" y="75"/>
                        <a:pt x="80" y="75"/>
                      </a:cubicBezTo>
                      <a:cubicBezTo>
                        <a:pt x="80" y="75"/>
                        <a:pt x="80" y="75"/>
                        <a:pt x="80" y="75"/>
                      </a:cubicBezTo>
                      <a:cubicBezTo>
                        <a:pt x="80" y="75"/>
                        <a:pt x="81" y="74"/>
                        <a:pt x="82" y="73"/>
                      </a:cubicBezTo>
                      <a:cubicBezTo>
                        <a:pt x="82" y="73"/>
                        <a:pt x="82" y="73"/>
                        <a:pt x="82" y="72"/>
                      </a:cubicBezTo>
                      <a:cubicBezTo>
                        <a:pt x="77" y="64"/>
                        <a:pt x="77" y="64"/>
                        <a:pt x="77" y="64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82" y="14"/>
                        <a:pt x="82" y="14"/>
                        <a:pt x="82" y="14"/>
                      </a:cubicBezTo>
                      <a:cubicBezTo>
                        <a:pt x="84" y="11"/>
                        <a:pt x="84" y="11"/>
                        <a:pt x="84" y="11"/>
                      </a:cubicBezTo>
                      <a:cubicBezTo>
                        <a:pt x="84" y="11"/>
                        <a:pt x="84" y="11"/>
                        <a:pt x="84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8" name="Freeform 1695"/>
                <p:cNvSpPr/>
                <p:nvPr/>
              </p:nvSpPr>
              <p:spPr bwMode="auto">
                <a:xfrm>
                  <a:off x="2100" y="2932"/>
                  <a:ext cx="8" cy="11"/>
                </a:xfrm>
                <a:custGeom>
                  <a:avLst/>
                  <a:rect l="l" t="t" r="r" b="b"/>
                  <a:pathLst>
                    <a:path w="8" h="11">
                      <a:moveTo>
                        <a:pt x="0" y="11"/>
                      </a:moveTo>
                      <a:lnTo>
                        <a:pt x="8" y="0"/>
                      </a:lnTo>
                      <a:lnTo>
                        <a:pt x="6" y="3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79" name="Freeform 1696"/>
                <p:cNvSpPr/>
                <p:nvPr/>
              </p:nvSpPr>
              <p:spPr bwMode="auto">
                <a:xfrm>
                  <a:off x="2101" y="2982"/>
                  <a:ext cx="5" cy="8"/>
                </a:xfrm>
                <a:custGeom>
                  <a:avLst/>
                  <a:rect l="l" t="t" r="r" b="b"/>
                  <a:pathLst>
                    <a:path w="5" h="8">
                      <a:moveTo>
                        <a:pt x="5" y="8"/>
                      </a:moveTo>
                      <a:lnTo>
                        <a:pt x="0" y="0"/>
                      </a:lnTo>
                      <a:lnTo>
                        <a:pt x="5" y="8"/>
                      </a:lnTo>
                      <a:lnTo>
                        <a:pt x="5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0" name="Freeform 1697"/>
                <p:cNvSpPr/>
                <p:nvPr/>
              </p:nvSpPr>
              <p:spPr bwMode="auto">
                <a:xfrm>
                  <a:off x="2046" y="2924"/>
                  <a:ext cx="1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1" name="Freeform 1698"/>
                <p:cNvSpPr/>
                <p:nvPr/>
              </p:nvSpPr>
              <p:spPr bwMode="auto">
                <a:xfrm>
                  <a:off x="2029" y="292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2" name="Freeform 1699"/>
                <p:cNvSpPr/>
                <p:nvPr/>
              </p:nvSpPr>
              <p:spPr bwMode="auto">
                <a:xfrm>
                  <a:off x="2043" y="292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3" name="Freeform 1700"/>
                <p:cNvSpPr/>
                <p:nvPr/>
              </p:nvSpPr>
              <p:spPr bwMode="auto">
                <a:xfrm>
                  <a:off x="2108" y="293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4" name="Freeform 1701"/>
                <p:cNvSpPr/>
                <p:nvPr/>
              </p:nvSpPr>
              <p:spPr bwMode="auto">
                <a:xfrm>
                  <a:off x="2044" y="292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5" name="Freeform 1702"/>
                <p:cNvSpPr/>
                <p:nvPr/>
              </p:nvSpPr>
              <p:spPr bwMode="auto">
                <a:xfrm>
                  <a:off x="1981" y="2930"/>
                  <a:ext cx="54" cy="56"/>
                </a:xfrm>
                <a:custGeom>
                  <a:avLst/>
                  <a:rect l="l" t="t" r="r" b="b"/>
                  <a:pathLst>
                    <a:path w="56" h="59">
                      <a:moveTo>
                        <a:pt x="47" y="0"/>
                      </a:moveTo>
                      <a:cubicBezTo>
                        <a:pt x="47" y="1"/>
                        <a:pt x="46" y="1"/>
                        <a:pt x="45" y="2"/>
                      </a:cubicBezTo>
                      <a:cubicBezTo>
                        <a:pt x="45" y="2"/>
                        <a:pt x="45" y="4"/>
                        <a:pt x="40" y="4"/>
                      </a:cubicBezTo>
                      <a:cubicBezTo>
                        <a:pt x="39" y="4"/>
                        <a:pt x="37" y="4"/>
                        <a:pt x="36" y="3"/>
                      </a:cubicBezTo>
                      <a:cubicBezTo>
                        <a:pt x="36" y="3"/>
                        <a:pt x="35" y="3"/>
                        <a:pt x="35" y="3"/>
                      </a:cubicBezTo>
                      <a:cubicBezTo>
                        <a:pt x="35" y="3"/>
                        <a:pt x="35" y="3"/>
                        <a:pt x="34" y="3"/>
                      </a:cubicBezTo>
                      <a:cubicBezTo>
                        <a:pt x="33" y="4"/>
                        <a:pt x="30" y="5"/>
                        <a:pt x="30" y="6"/>
                      </a:cubicBezTo>
                      <a:cubicBezTo>
                        <a:pt x="29" y="6"/>
                        <a:pt x="28" y="7"/>
                        <a:pt x="28" y="7"/>
                      </a:cubicBezTo>
                      <a:cubicBezTo>
                        <a:pt x="26" y="7"/>
                        <a:pt x="25" y="6"/>
                        <a:pt x="24" y="5"/>
                      </a:cubicBezTo>
                      <a:cubicBezTo>
                        <a:pt x="23" y="5"/>
                        <a:pt x="22" y="4"/>
                        <a:pt x="21" y="4"/>
                      </a:cubicBezTo>
                      <a:cubicBezTo>
                        <a:pt x="21" y="4"/>
                        <a:pt x="20" y="4"/>
                        <a:pt x="20" y="4"/>
                      </a:cubicBezTo>
                      <a:cubicBezTo>
                        <a:pt x="20" y="4"/>
                        <a:pt x="20" y="4"/>
                        <a:pt x="19" y="4"/>
                      </a:cubicBezTo>
                      <a:cubicBezTo>
                        <a:pt x="19" y="4"/>
                        <a:pt x="18" y="5"/>
                        <a:pt x="18" y="5"/>
                      </a:cubicBezTo>
                      <a:cubicBezTo>
                        <a:pt x="18" y="5"/>
                        <a:pt x="18" y="5"/>
                        <a:pt x="17" y="5"/>
                      </a:cubicBezTo>
                      <a:cubicBezTo>
                        <a:pt x="16" y="5"/>
                        <a:pt x="15" y="6"/>
                        <a:pt x="14" y="6"/>
                      </a:cubicBezTo>
                      <a:cubicBezTo>
                        <a:pt x="14" y="8"/>
                        <a:pt x="14" y="12"/>
                        <a:pt x="14" y="14"/>
                      </a:cubicBezTo>
                      <a:cubicBezTo>
                        <a:pt x="14" y="15"/>
                        <a:pt x="14" y="15"/>
                        <a:pt x="15" y="16"/>
                      </a:cubicBezTo>
                      <a:cubicBezTo>
                        <a:pt x="16" y="16"/>
                        <a:pt x="17" y="18"/>
                        <a:pt x="17" y="20"/>
                      </a:cubicBezTo>
                      <a:cubicBezTo>
                        <a:pt x="17" y="22"/>
                        <a:pt x="16" y="23"/>
                        <a:pt x="15" y="25"/>
                      </a:cubicBezTo>
                      <a:cubicBezTo>
                        <a:pt x="15" y="25"/>
                        <a:pt x="14" y="26"/>
                        <a:pt x="14" y="26"/>
                      </a:cubicBezTo>
                      <a:cubicBezTo>
                        <a:pt x="14" y="29"/>
                        <a:pt x="10" y="30"/>
                        <a:pt x="8" y="31"/>
                      </a:cubicBezTo>
                      <a:cubicBezTo>
                        <a:pt x="8" y="31"/>
                        <a:pt x="7" y="32"/>
                        <a:pt x="7" y="33"/>
                      </a:cubicBezTo>
                      <a:cubicBezTo>
                        <a:pt x="6" y="34"/>
                        <a:pt x="6" y="35"/>
                        <a:pt x="4" y="37"/>
                      </a:cubicBezTo>
                      <a:cubicBezTo>
                        <a:pt x="4" y="37"/>
                        <a:pt x="4" y="38"/>
                        <a:pt x="3" y="40"/>
                      </a:cubicBezTo>
                      <a:cubicBezTo>
                        <a:pt x="3" y="41"/>
                        <a:pt x="3" y="42"/>
                        <a:pt x="2" y="44"/>
                      </a:cubicBezTo>
                      <a:cubicBezTo>
                        <a:pt x="1" y="46"/>
                        <a:pt x="0" y="50"/>
                        <a:pt x="0" y="53"/>
                      </a:cubicBezTo>
                      <a:cubicBezTo>
                        <a:pt x="0" y="53"/>
                        <a:pt x="0" y="54"/>
                        <a:pt x="0" y="55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7"/>
                        <a:pt x="0" y="58"/>
                        <a:pt x="0" y="58"/>
                      </a:cubicBezTo>
                      <a:cubicBezTo>
                        <a:pt x="0" y="58"/>
                        <a:pt x="0" y="59"/>
                        <a:pt x="0" y="5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58"/>
                        <a:pt x="1" y="58"/>
                        <a:pt x="1" y="58"/>
                      </a:cubicBezTo>
                      <a:cubicBezTo>
                        <a:pt x="2" y="58"/>
                        <a:pt x="2" y="57"/>
                        <a:pt x="6" y="57"/>
                      </a:cubicBezTo>
                      <a:cubicBezTo>
                        <a:pt x="6" y="56"/>
                        <a:pt x="6" y="56"/>
                        <a:pt x="6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55"/>
                        <a:pt x="11" y="55"/>
                        <a:pt x="11" y="55"/>
                      </a:cubicBezTo>
                      <a:cubicBezTo>
                        <a:pt x="11" y="55"/>
                        <a:pt x="12" y="55"/>
                        <a:pt x="12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5"/>
                        <a:pt x="13" y="55"/>
                        <a:pt x="13" y="55"/>
                      </a:cubicBezTo>
                      <a:cubicBezTo>
                        <a:pt x="13" y="55"/>
                        <a:pt x="13" y="54"/>
                        <a:pt x="13" y="54"/>
                      </a:cubicBezTo>
                      <a:cubicBezTo>
                        <a:pt x="14" y="54"/>
                        <a:pt x="14" y="54"/>
                        <a:pt x="14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23" y="49"/>
                        <a:pt x="27" y="43"/>
                        <a:pt x="31" y="41"/>
                      </a:cubicBezTo>
                      <a:cubicBezTo>
                        <a:pt x="35" y="40"/>
                        <a:pt x="40" y="40"/>
                        <a:pt x="45" y="41"/>
                      </a:cubicBezTo>
                      <a:cubicBezTo>
                        <a:pt x="45" y="41"/>
                        <a:pt x="45" y="41"/>
                        <a:pt x="46" y="41"/>
                      </a:cubicBezTo>
                      <a:cubicBezTo>
                        <a:pt x="46" y="41"/>
                        <a:pt x="46" y="41"/>
                        <a:pt x="46" y="41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46" y="40"/>
                        <a:pt x="46" y="39"/>
                        <a:pt x="46" y="39"/>
                      </a:cubicBezTo>
                      <a:cubicBezTo>
                        <a:pt x="46" y="39"/>
                        <a:pt x="47" y="39"/>
                        <a:pt x="47" y="39"/>
                      </a:cubicBezTo>
                      <a:cubicBezTo>
                        <a:pt x="47" y="38"/>
                        <a:pt x="47" y="38"/>
                        <a:pt x="47" y="38"/>
                      </a:cubicBezTo>
                      <a:cubicBezTo>
                        <a:pt x="47" y="38"/>
                        <a:pt x="47" y="38"/>
                        <a:pt x="47" y="38"/>
                      </a:cubicBezTo>
                      <a:cubicBezTo>
                        <a:pt x="47" y="38"/>
                        <a:pt x="47" y="37"/>
                        <a:pt x="47" y="37"/>
                      </a:cubicBezTo>
                      <a:cubicBezTo>
                        <a:pt x="47" y="37"/>
                        <a:pt x="47" y="37"/>
                        <a:pt x="48" y="37"/>
                      </a:cubicBezTo>
                      <a:cubicBezTo>
                        <a:pt x="48" y="37"/>
                        <a:pt x="48" y="37"/>
                        <a:pt x="48" y="37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48" y="36"/>
                        <a:pt x="49" y="35"/>
                        <a:pt x="49" y="35"/>
                      </a:cubicBezTo>
                      <a:cubicBezTo>
                        <a:pt x="51" y="33"/>
                        <a:pt x="55" y="27"/>
                        <a:pt x="56" y="23"/>
                      </a:cubicBezTo>
                      <a:cubicBezTo>
                        <a:pt x="56" y="22"/>
                        <a:pt x="56" y="22"/>
                        <a:pt x="56" y="21"/>
                      </a:cubicBezTo>
                      <a:cubicBezTo>
                        <a:pt x="56" y="18"/>
                        <a:pt x="56" y="16"/>
                        <a:pt x="56" y="15"/>
                      </a:cubicBezTo>
                      <a:cubicBezTo>
                        <a:pt x="52" y="11"/>
                        <a:pt x="52" y="11"/>
                        <a:pt x="52" y="11"/>
                      </a:cubicBezTo>
                      <a:cubicBezTo>
                        <a:pt x="50" y="3"/>
                        <a:pt x="50" y="3"/>
                        <a:pt x="50" y="3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6" name="Freeform 1703"/>
                <p:cNvSpPr/>
                <p:nvPr/>
              </p:nvSpPr>
              <p:spPr bwMode="auto">
                <a:xfrm>
                  <a:off x="1982" y="2984"/>
                  <a:ext cx="5" cy="1"/>
                </a:xfrm>
                <a:custGeom>
                  <a:avLst/>
                  <a:rect l="l" t="t" r="r" b="b"/>
                  <a:pathLst>
                    <a:path w="5" h="1">
                      <a:moveTo>
                        <a:pt x="5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7" name="Freeform 1704"/>
                <p:cNvSpPr/>
                <p:nvPr/>
              </p:nvSpPr>
              <p:spPr bwMode="auto">
                <a:xfrm>
                  <a:off x="1981" y="298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8" name="Freeform 1705"/>
                <p:cNvSpPr/>
                <p:nvPr/>
              </p:nvSpPr>
              <p:spPr bwMode="auto">
                <a:xfrm>
                  <a:off x="1989" y="2982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89" name="Freeform 1706"/>
                <p:cNvSpPr/>
                <p:nvPr/>
              </p:nvSpPr>
              <p:spPr bwMode="auto">
                <a:xfrm>
                  <a:off x="1981" y="298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0" name="Freeform 1707"/>
                <p:cNvSpPr/>
                <p:nvPr/>
              </p:nvSpPr>
              <p:spPr bwMode="auto">
                <a:xfrm>
                  <a:off x="1995" y="2935"/>
                  <a:ext cx="3" cy="1"/>
                </a:xfrm>
                <a:custGeom>
                  <a:avLst/>
                  <a:rect l="l" t="t" r="r" b="b"/>
                  <a:pathLst>
                    <a:path w="3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1" name="Freeform 1708"/>
                <p:cNvSpPr/>
                <p:nvPr/>
              </p:nvSpPr>
              <p:spPr bwMode="auto">
                <a:xfrm>
                  <a:off x="2001" y="293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2" name="Freeform 1709"/>
                <p:cNvSpPr/>
                <p:nvPr/>
              </p:nvSpPr>
              <p:spPr bwMode="auto">
                <a:xfrm>
                  <a:off x="1999" y="293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3" name="Freeform 1710"/>
                <p:cNvSpPr/>
                <p:nvPr/>
              </p:nvSpPr>
              <p:spPr bwMode="auto">
                <a:xfrm>
                  <a:off x="2025" y="296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4" name="Freeform 1711"/>
                <p:cNvSpPr/>
                <p:nvPr/>
              </p:nvSpPr>
              <p:spPr bwMode="auto">
                <a:xfrm>
                  <a:off x="2027" y="296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5" name="Freeform 1712"/>
                <p:cNvSpPr/>
                <p:nvPr/>
              </p:nvSpPr>
              <p:spPr bwMode="auto">
                <a:xfrm>
                  <a:off x="2026" y="296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6" name="Freeform 1713"/>
                <p:cNvSpPr/>
                <p:nvPr/>
              </p:nvSpPr>
              <p:spPr bwMode="auto">
                <a:xfrm>
                  <a:off x="2027" y="296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7" name="Freeform 1714"/>
                <p:cNvSpPr/>
                <p:nvPr/>
              </p:nvSpPr>
              <p:spPr bwMode="auto">
                <a:xfrm>
                  <a:off x="2027" y="296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8" name="Freeform 1715"/>
                <p:cNvSpPr/>
                <p:nvPr/>
              </p:nvSpPr>
              <p:spPr bwMode="auto">
                <a:xfrm>
                  <a:off x="2035" y="2944"/>
                  <a:ext cx="0" cy="6"/>
                </a:xfrm>
                <a:custGeom>
                  <a:avLst/>
                  <a:rect l="l" t="t" r="r" b="b"/>
                  <a:pathLst>
                    <a:path w="0" h="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3"/>
                        <a:pt x="0" y="6"/>
                      </a:cubicBezTo>
                      <a:cubicBezTo>
                        <a:pt x="0" y="3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599" name="Freeform 1716"/>
                <p:cNvSpPr/>
                <p:nvPr/>
              </p:nvSpPr>
              <p:spPr bwMode="auto">
                <a:xfrm>
                  <a:off x="2026" y="296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0" name="Freeform 1717"/>
                <p:cNvSpPr/>
                <p:nvPr/>
              </p:nvSpPr>
              <p:spPr bwMode="auto">
                <a:xfrm>
                  <a:off x="2025" y="296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1" name="Freeform 1718"/>
                <p:cNvSpPr/>
                <p:nvPr/>
              </p:nvSpPr>
              <p:spPr bwMode="auto">
                <a:xfrm>
                  <a:off x="2127" y="3108"/>
                  <a:ext cx="75" cy="147"/>
                </a:xfrm>
                <a:custGeom>
                  <a:avLst/>
                  <a:rect l="l" t="t" r="r" b="b"/>
                  <a:pathLst>
                    <a:path w="79" h="154">
                      <a:moveTo>
                        <a:pt x="69" y="4"/>
                      </a:moveTo>
                      <a:cubicBezTo>
                        <a:pt x="68" y="2"/>
                        <a:pt x="67" y="1"/>
                        <a:pt x="67" y="0"/>
                      </a:cubicBezTo>
                      <a:cubicBezTo>
                        <a:pt x="66" y="1"/>
                        <a:pt x="66" y="2"/>
                        <a:pt x="65" y="2"/>
                      </a:cubicBezTo>
                      <a:cubicBezTo>
                        <a:pt x="65" y="3"/>
                        <a:pt x="64" y="6"/>
                        <a:pt x="64" y="9"/>
                      </a:cubicBezTo>
                      <a:cubicBezTo>
                        <a:pt x="65" y="10"/>
                        <a:pt x="64" y="11"/>
                        <a:pt x="63" y="13"/>
                      </a:cubicBezTo>
                      <a:cubicBezTo>
                        <a:pt x="61" y="15"/>
                        <a:pt x="58" y="16"/>
                        <a:pt x="55" y="16"/>
                      </a:cubicBezTo>
                      <a:cubicBezTo>
                        <a:pt x="54" y="16"/>
                        <a:pt x="53" y="16"/>
                        <a:pt x="52" y="17"/>
                      </a:cubicBezTo>
                      <a:cubicBezTo>
                        <a:pt x="52" y="17"/>
                        <a:pt x="52" y="18"/>
                        <a:pt x="52" y="18"/>
                      </a:cubicBezTo>
                      <a:cubicBezTo>
                        <a:pt x="53" y="21"/>
                        <a:pt x="52" y="23"/>
                        <a:pt x="51" y="23"/>
                      </a:cubicBezTo>
                      <a:cubicBezTo>
                        <a:pt x="51" y="23"/>
                        <a:pt x="51" y="24"/>
                        <a:pt x="51" y="24"/>
                      </a:cubicBezTo>
                      <a:cubicBezTo>
                        <a:pt x="52" y="25"/>
                        <a:pt x="52" y="27"/>
                        <a:pt x="51" y="28"/>
                      </a:cubicBezTo>
                      <a:cubicBezTo>
                        <a:pt x="50" y="31"/>
                        <a:pt x="46" y="34"/>
                        <a:pt x="42" y="34"/>
                      </a:cubicBezTo>
                      <a:cubicBezTo>
                        <a:pt x="40" y="34"/>
                        <a:pt x="38" y="36"/>
                        <a:pt x="36" y="37"/>
                      </a:cubicBezTo>
                      <a:cubicBezTo>
                        <a:pt x="32" y="40"/>
                        <a:pt x="29" y="42"/>
                        <a:pt x="25" y="42"/>
                      </a:cubicBezTo>
                      <a:cubicBezTo>
                        <a:pt x="23" y="42"/>
                        <a:pt x="21" y="42"/>
                        <a:pt x="19" y="43"/>
                      </a:cubicBezTo>
                      <a:cubicBezTo>
                        <a:pt x="16" y="44"/>
                        <a:pt x="14" y="45"/>
                        <a:pt x="11" y="45"/>
                      </a:cubicBezTo>
                      <a:cubicBezTo>
                        <a:pt x="11" y="45"/>
                        <a:pt x="11" y="47"/>
                        <a:pt x="11" y="49"/>
                      </a:cubicBezTo>
                      <a:cubicBezTo>
                        <a:pt x="10" y="52"/>
                        <a:pt x="10" y="55"/>
                        <a:pt x="8" y="59"/>
                      </a:cubicBezTo>
                      <a:cubicBezTo>
                        <a:pt x="6" y="63"/>
                        <a:pt x="6" y="69"/>
                        <a:pt x="10" y="77"/>
                      </a:cubicBezTo>
                      <a:cubicBezTo>
                        <a:pt x="13" y="85"/>
                        <a:pt x="16" y="92"/>
                        <a:pt x="7" y="102"/>
                      </a:cubicBezTo>
                      <a:cubicBezTo>
                        <a:pt x="0" y="111"/>
                        <a:pt x="0" y="121"/>
                        <a:pt x="3" y="127"/>
                      </a:cubicBezTo>
                      <a:cubicBezTo>
                        <a:pt x="4" y="130"/>
                        <a:pt x="5" y="133"/>
                        <a:pt x="6" y="137"/>
                      </a:cubicBezTo>
                      <a:cubicBezTo>
                        <a:pt x="7" y="141"/>
                        <a:pt x="8" y="145"/>
                        <a:pt x="10" y="148"/>
                      </a:cubicBezTo>
                      <a:cubicBezTo>
                        <a:pt x="13" y="151"/>
                        <a:pt x="19" y="154"/>
                        <a:pt x="24" y="154"/>
                      </a:cubicBezTo>
                      <a:cubicBezTo>
                        <a:pt x="25" y="154"/>
                        <a:pt x="26" y="153"/>
                        <a:pt x="27" y="153"/>
                      </a:cubicBezTo>
                      <a:cubicBezTo>
                        <a:pt x="29" y="151"/>
                        <a:pt x="32" y="151"/>
                        <a:pt x="34" y="151"/>
                      </a:cubicBezTo>
                      <a:cubicBezTo>
                        <a:pt x="36" y="151"/>
                        <a:pt x="37" y="150"/>
                        <a:pt x="39" y="149"/>
                      </a:cubicBezTo>
                      <a:cubicBezTo>
                        <a:pt x="41" y="146"/>
                        <a:pt x="45" y="132"/>
                        <a:pt x="49" y="119"/>
                      </a:cubicBezTo>
                      <a:cubicBezTo>
                        <a:pt x="51" y="113"/>
                        <a:pt x="53" y="107"/>
                        <a:pt x="55" y="102"/>
                      </a:cubicBezTo>
                      <a:cubicBezTo>
                        <a:pt x="59" y="89"/>
                        <a:pt x="67" y="63"/>
                        <a:pt x="67" y="59"/>
                      </a:cubicBezTo>
                      <a:cubicBezTo>
                        <a:pt x="66" y="56"/>
                        <a:pt x="67" y="54"/>
                        <a:pt x="68" y="52"/>
                      </a:cubicBezTo>
                      <a:cubicBezTo>
                        <a:pt x="69" y="50"/>
                        <a:pt x="70" y="49"/>
                        <a:pt x="69" y="47"/>
                      </a:cubicBezTo>
                      <a:cubicBezTo>
                        <a:pt x="67" y="43"/>
                        <a:pt x="68" y="39"/>
                        <a:pt x="69" y="37"/>
                      </a:cubicBezTo>
                      <a:cubicBezTo>
                        <a:pt x="70" y="36"/>
                        <a:pt x="72" y="36"/>
                        <a:pt x="72" y="36"/>
                      </a:cubicBezTo>
                      <a:cubicBezTo>
                        <a:pt x="73" y="36"/>
                        <a:pt x="74" y="36"/>
                        <a:pt x="75" y="38"/>
                      </a:cubicBezTo>
                      <a:cubicBezTo>
                        <a:pt x="76" y="39"/>
                        <a:pt x="77" y="40"/>
                        <a:pt x="77" y="40"/>
                      </a:cubicBezTo>
                      <a:cubicBezTo>
                        <a:pt x="77" y="40"/>
                        <a:pt x="78" y="39"/>
                        <a:pt x="78" y="37"/>
                      </a:cubicBezTo>
                      <a:cubicBezTo>
                        <a:pt x="79" y="35"/>
                        <a:pt x="78" y="31"/>
                        <a:pt x="77" y="28"/>
                      </a:cubicBezTo>
                      <a:cubicBezTo>
                        <a:pt x="76" y="24"/>
                        <a:pt x="74" y="20"/>
                        <a:pt x="74" y="16"/>
                      </a:cubicBezTo>
                      <a:cubicBezTo>
                        <a:pt x="74" y="12"/>
                        <a:pt x="71" y="7"/>
                        <a:pt x="69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2" name="Freeform 1719"/>
                <p:cNvSpPr/>
                <p:nvPr/>
              </p:nvSpPr>
              <p:spPr bwMode="auto">
                <a:xfrm>
                  <a:off x="2124" y="279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3" name="Freeform 1720"/>
                <p:cNvSpPr/>
                <p:nvPr/>
              </p:nvSpPr>
              <p:spPr bwMode="auto">
                <a:xfrm>
                  <a:off x="2128" y="279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4" name="Freeform 1721"/>
                <p:cNvSpPr/>
                <p:nvPr/>
              </p:nvSpPr>
              <p:spPr bwMode="auto">
                <a:xfrm>
                  <a:off x="2128" y="279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5" name="Freeform 1722"/>
                <p:cNvSpPr/>
                <p:nvPr/>
              </p:nvSpPr>
              <p:spPr bwMode="auto">
                <a:xfrm>
                  <a:off x="2126" y="279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6" name="Freeform 1723"/>
                <p:cNvSpPr/>
                <p:nvPr/>
              </p:nvSpPr>
              <p:spPr bwMode="auto">
                <a:xfrm>
                  <a:off x="2127" y="279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7" name="Freeform 1724"/>
                <p:cNvSpPr/>
                <p:nvPr/>
              </p:nvSpPr>
              <p:spPr bwMode="auto">
                <a:xfrm>
                  <a:off x="2128" y="279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8" name="Freeform 1725"/>
                <p:cNvSpPr/>
                <p:nvPr/>
              </p:nvSpPr>
              <p:spPr bwMode="auto">
                <a:xfrm>
                  <a:off x="2125" y="279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09" name="Freeform 1726"/>
                <p:cNvSpPr/>
                <p:nvPr/>
              </p:nvSpPr>
              <p:spPr bwMode="auto">
                <a:xfrm>
                  <a:off x="1970" y="3108"/>
                  <a:ext cx="10" cy="9"/>
                </a:xfrm>
                <a:custGeom>
                  <a:avLst/>
                  <a:rect l="l" t="t" r="r" b="b"/>
                  <a:pathLst>
                    <a:path w="10" h="10">
                      <a:moveTo>
                        <a:pt x="4" y="9"/>
                      </a:moveTo>
                      <a:cubicBezTo>
                        <a:pt x="5" y="10"/>
                        <a:pt x="8" y="9"/>
                        <a:pt x="9" y="9"/>
                      </a:cubicBezTo>
                      <a:cubicBezTo>
                        <a:pt x="10" y="9"/>
                        <a:pt x="10" y="8"/>
                        <a:pt x="10" y="6"/>
                      </a:cubicBezTo>
                      <a:cubicBezTo>
                        <a:pt x="10" y="5"/>
                        <a:pt x="10" y="2"/>
                        <a:pt x="10" y="0"/>
                      </a:cubicBezTo>
                      <a:cubicBezTo>
                        <a:pt x="10" y="0"/>
                        <a:pt x="10" y="1"/>
                        <a:pt x="10" y="1"/>
                      </a:cubicBezTo>
                      <a:cubicBezTo>
                        <a:pt x="8" y="2"/>
                        <a:pt x="6" y="3"/>
                        <a:pt x="3" y="2"/>
                      </a:cubicBez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"/>
                        <a:pt x="2" y="8"/>
                        <a:pt x="4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0" name="Freeform 1727"/>
                <p:cNvSpPr/>
                <p:nvPr/>
              </p:nvSpPr>
              <p:spPr bwMode="auto">
                <a:xfrm>
                  <a:off x="1801" y="2916"/>
                  <a:ext cx="193" cy="191"/>
                </a:xfrm>
                <a:custGeom>
                  <a:avLst/>
                  <a:rect l="l" t="t" r="r" b="b"/>
                  <a:pathLst>
                    <a:path w="202" h="199">
                      <a:moveTo>
                        <a:pt x="126" y="181"/>
                      </a:moveTo>
                      <a:cubicBezTo>
                        <a:pt x="126" y="181"/>
                        <a:pt x="126" y="181"/>
                        <a:pt x="126" y="181"/>
                      </a:cubicBezTo>
                      <a:cubicBezTo>
                        <a:pt x="128" y="182"/>
                        <a:pt x="128" y="182"/>
                        <a:pt x="128" y="182"/>
                      </a:cubicBezTo>
                      <a:cubicBezTo>
                        <a:pt x="128" y="182"/>
                        <a:pt x="128" y="182"/>
                        <a:pt x="128" y="182"/>
                      </a:cubicBezTo>
                      <a:cubicBezTo>
                        <a:pt x="129" y="183"/>
                        <a:pt x="129" y="184"/>
                        <a:pt x="130" y="184"/>
                      </a:cubicBezTo>
                      <a:cubicBezTo>
                        <a:pt x="130" y="185"/>
                        <a:pt x="130" y="185"/>
                        <a:pt x="130" y="185"/>
                      </a:cubicBezTo>
                      <a:cubicBezTo>
                        <a:pt x="130" y="185"/>
                        <a:pt x="130" y="185"/>
                        <a:pt x="130" y="185"/>
                      </a:cubicBezTo>
                      <a:cubicBezTo>
                        <a:pt x="130" y="186"/>
                        <a:pt x="131" y="186"/>
                        <a:pt x="131" y="186"/>
                      </a:cubicBezTo>
                      <a:cubicBezTo>
                        <a:pt x="132" y="186"/>
                        <a:pt x="135" y="185"/>
                        <a:pt x="137" y="185"/>
                      </a:cubicBezTo>
                      <a:cubicBezTo>
                        <a:pt x="138" y="185"/>
                        <a:pt x="139" y="185"/>
                        <a:pt x="140" y="186"/>
                      </a:cubicBezTo>
                      <a:cubicBezTo>
                        <a:pt x="140" y="187"/>
                        <a:pt x="141" y="188"/>
                        <a:pt x="140" y="188"/>
                      </a:cubicBezTo>
                      <a:cubicBezTo>
                        <a:pt x="140" y="189"/>
                        <a:pt x="141" y="191"/>
                        <a:pt x="141" y="191"/>
                      </a:cubicBezTo>
                      <a:cubicBezTo>
                        <a:pt x="143" y="191"/>
                        <a:pt x="146" y="192"/>
                        <a:pt x="148" y="193"/>
                      </a:cubicBezTo>
                      <a:cubicBezTo>
                        <a:pt x="149" y="194"/>
                        <a:pt x="151" y="194"/>
                        <a:pt x="151" y="194"/>
                      </a:cubicBezTo>
                      <a:cubicBezTo>
                        <a:pt x="152" y="194"/>
                        <a:pt x="154" y="194"/>
                        <a:pt x="154" y="194"/>
                      </a:cubicBezTo>
                      <a:cubicBezTo>
                        <a:pt x="155" y="192"/>
                        <a:pt x="157" y="190"/>
                        <a:pt x="159" y="190"/>
                      </a:cubicBezTo>
                      <a:cubicBezTo>
                        <a:pt x="161" y="190"/>
                        <a:pt x="162" y="191"/>
                        <a:pt x="162" y="192"/>
                      </a:cubicBezTo>
                      <a:cubicBezTo>
                        <a:pt x="164" y="196"/>
                        <a:pt x="166" y="197"/>
                        <a:pt x="166" y="197"/>
                      </a:cubicBezTo>
                      <a:cubicBezTo>
                        <a:pt x="169" y="197"/>
                        <a:pt x="173" y="197"/>
                        <a:pt x="175" y="199"/>
                      </a:cubicBezTo>
                      <a:cubicBezTo>
                        <a:pt x="175" y="198"/>
                        <a:pt x="174" y="196"/>
                        <a:pt x="173" y="195"/>
                      </a:cubicBezTo>
                      <a:cubicBezTo>
                        <a:pt x="173" y="194"/>
                        <a:pt x="172" y="193"/>
                        <a:pt x="172" y="193"/>
                      </a:cubicBezTo>
                      <a:cubicBezTo>
                        <a:pt x="170" y="192"/>
                        <a:pt x="171" y="189"/>
                        <a:pt x="172" y="185"/>
                      </a:cubicBezTo>
                      <a:cubicBezTo>
                        <a:pt x="173" y="184"/>
                        <a:pt x="173" y="182"/>
                        <a:pt x="173" y="181"/>
                      </a:cubicBezTo>
                      <a:cubicBezTo>
                        <a:pt x="173" y="180"/>
                        <a:pt x="174" y="178"/>
                        <a:pt x="174" y="176"/>
                      </a:cubicBezTo>
                      <a:cubicBezTo>
                        <a:pt x="174" y="174"/>
                        <a:pt x="175" y="171"/>
                        <a:pt x="175" y="170"/>
                      </a:cubicBezTo>
                      <a:cubicBezTo>
                        <a:pt x="174" y="169"/>
                        <a:pt x="173" y="168"/>
                        <a:pt x="173" y="167"/>
                      </a:cubicBezTo>
                      <a:cubicBezTo>
                        <a:pt x="173" y="165"/>
                        <a:pt x="174" y="163"/>
                        <a:pt x="176" y="161"/>
                      </a:cubicBezTo>
                      <a:cubicBezTo>
                        <a:pt x="176" y="161"/>
                        <a:pt x="176" y="159"/>
                        <a:pt x="176" y="159"/>
                      </a:cubicBezTo>
                      <a:cubicBezTo>
                        <a:pt x="176" y="157"/>
                        <a:pt x="176" y="155"/>
                        <a:pt x="177" y="154"/>
                      </a:cubicBezTo>
                      <a:cubicBezTo>
                        <a:pt x="178" y="153"/>
                        <a:pt x="179" y="153"/>
                        <a:pt x="180" y="153"/>
                      </a:cubicBezTo>
                      <a:cubicBezTo>
                        <a:pt x="184" y="153"/>
                        <a:pt x="184" y="153"/>
                        <a:pt x="184" y="153"/>
                      </a:cubicBezTo>
                      <a:cubicBezTo>
                        <a:pt x="190" y="153"/>
                        <a:pt x="192" y="152"/>
                        <a:pt x="192" y="152"/>
                      </a:cubicBezTo>
                      <a:cubicBezTo>
                        <a:pt x="193" y="151"/>
                        <a:pt x="193" y="151"/>
                        <a:pt x="193" y="151"/>
                      </a:cubicBezTo>
                      <a:cubicBezTo>
                        <a:pt x="193" y="151"/>
                        <a:pt x="193" y="151"/>
                        <a:pt x="193" y="151"/>
                      </a:cubicBezTo>
                      <a:cubicBezTo>
                        <a:pt x="192" y="150"/>
                        <a:pt x="192" y="149"/>
                        <a:pt x="192" y="149"/>
                      </a:cubicBezTo>
                      <a:cubicBezTo>
                        <a:pt x="190" y="146"/>
                        <a:pt x="188" y="142"/>
                        <a:pt x="186" y="141"/>
                      </a:cubicBezTo>
                      <a:cubicBezTo>
                        <a:pt x="180" y="138"/>
                        <a:pt x="178" y="110"/>
                        <a:pt x="179" y="101"/>
                      </a:cubicBezTo>
                      <a:cubicBezTo>
                        <a:pt x="179" y="98"/>
                        <a:pt x="179" y="97"/>
                        <a:pt x="181" y="96"/>
                      </a:cubicBezTo>
                      <a:cubicBezTo>
                        <a:pt x="180" y="91"/>
                        <a:pt x="180" y="91"/>
                        <a:pt x="180" y="91"/>
                      </a:cubicBezTo>
                      <a:cubicBezTo>
                        <a:pt x="180" y="91"/>
                        <a:pt x="180" y="91"/>
                        <a:pt x="180" y="91"/>
                      </a:cubicBezTo>
                      <a:cubicBezTo>
                        <a:pt x="180" y="91"/>
                        <a:pt x="179" y="91"/>
                        <a:pt x="179" y="91"/>
                      </a:cubicBezTo>
                      <a:cubicBezTo>
                        <a:pt x="179" y="90"/>
                        <a:pt x="179" y="90"/>
                        <a:pt x="179" y="90"/>
                      </a:cubicBezTo>
                      <a:cubicBezTo>
                        <a:pt x="179" y="90"/>
                        <a:pt x="178" y="90"/>
                        <a:pt x="178" y="89"/>
                      </a:cubicBezTo>
                      <a:cubicBezTo>
                        <a:pt x="178" y="89"/>
                        <a:pt x="178" y="89"/>
                        <a:pt x="178" y="88"/>
                      </a:cubicBezTo>
                      <a:cubicBezTo>
                        <a:pt x="178" y="88"/>
                        <a:pt x="178" y="88"/>
                        <a:pt x="178" y="88"/>
                      </a:cubicBezTo>
                      <a:cubicBezTo>
                        <a:pt x="177" y="88"/>
                        <a:pt x="177" y="87"/>
                        <a:pt x="177" y="86"/>
                      </a:cubicBezTo>
                      <a:cubicBezTo>
                        <a:pt x="177" y="84"/>
                        <a:pt x="179" y="83"/>
                        <a:pt x="180" y="82"/>
                      </a:cubicBezTo>
                      <a:cubicBezTo>
                        <a:pt x="180" y="79"/>
                        <a:pt x="180" y="75"/>
                        <a:pt x="183" y="74"/>
                      </a:cubicBezTo>
                      <a:cubicBezTo>
                        <a:pt x="184" y="74"/>
                        <a:pt x="184" y="74"/>
                        <a:pt x="184" y="74"/>
                      </a:cubicBezTo>
                      <a:cubicBezTo>
                        <a:pt x="184" y="73"/>
                        <a:pt x="184" y="73"/>
                        <a:pt x="185" y="72"/>
                      </a:cubicBezTo>
                      <a:cubicBezTo>
                        <a:pt x="185" y="71"/>
                        <a:pt x="185" y="69"/>
                        <a:pt x="185" y="67"/>
                      </a:cubicBezTo>
                      <a:cubicBezTo>
                        <a:pt x="185" y="63"/>
                        <a:pt x="186" y="59"/>
                        <a:pt x="188" y="56"/>
                      </a:cubicBezTo>
                      <a:cubicBezTo>
                        <a:pt x="188" y="55"/>
                        <a:pt x="188" y="54"/>
                        <a:pt x="188" y="53"/>
                      </a:cubicBezTo>
                      <a:cubicBezTo>
                        <a:pt x="189" y="51"/>
                        <a:pt x="189" y="49"/>
                        <a:pt x="191" y="47"/>
                      </a:cubicBezTo>
                      <a:cubicBezTo>
                        <a:pt x="191" y="47"/>
                        <a:pt x="192" y="46"/>
                        <a:pt x="192" y="45"/>
                      </a:cubicBezTo>
                      <a:cubicBezTo>
                        <a:pt x="193" y="44"/>
                        <a:pt x="194" y="41"/>
                        <a:pt x="196" y="41"/>
                      </a:cubicBezTo>
                      <a:cubicBezTo>
                        <a:pt x="199" y="40"/>
                        <a:pt x="199" y="39"/>
                        <a:pt x="199" y="39"/>
                      </a:cubicBezTo>
                      <a:cubicBezTo>
                        <a:pt x="199" y="38"/>
                        <a:pt x="200" y="37"/>
                        <a:pt x="201" y="36"/>
                      </a:cubicBezTo>
                      <a:cubicBezTo>
                        <a:pt x="202" y="35"/>
                        <a:pt x="202" y="34"/>
                        <a:pt x="202" y="34"/>
                      </a:cubicBezTo>
                      <a:cubicBezTo>
                        <a:pt x="202" y="33"/>
                        <a:pt x="202" y="33"/>
                        <a:pt x="201" y="33"/>
                      </a:cubicBezTo>
                      <a:cubicBezTo>
                        <a:pt x="200" y="32"/>
                        <a:pt x="199" y="31"/>
                        <a:pt x="199" y="28"/>
                      </a:cubicBezTo>
                      <a:cubicBezTo>
                        <a:pt x="199" y="28"/>
                        <a:pt x="199" y="27"/>
                        <a:pt x="199" y="27"/>
                      </a:cubicBezTo>
                      <a:cubicBezTo>
                        <a:pt x="199" y="27"/>
                        <a:pt x="199" y="27"/>
                        <a:pt x="199" y="27"/>
                      </a:cubicBezTo>
                      <a:cubicBezTo>
                        <a:pt x="199" y="26"/>
                        <a:pt x="199" y="26"/>
                        <a:pt x="199" y="26"/>
                      </a:cubicBezTo>
                      <a:cubicBezTo>
                        <a:pt x="199" y="25"/>
                        <a:pt x="199" y="25"/>
                        <a:pt x="199" y="25"/>
                      </a:cubicBezTo>
                      <a:cubicBezTo>
                        <a:pt x="199" y="25"/>
                        <a:pt x="199" y="25"/>
                        <a:pt x="199" y="24"/>
                      </a:cubicBezTo>
                      <a:cubicBezTo>
                        <a:pt x="199" y="24"/>
                        <a:pt x="199" y="24"/>
                        <a:pt x="199" y="24"/>
                      </a:cubicBezTo>
                      <a:cubicBezTo>
                        <a:pt x="199" y="23"/>
                        <a:pt x="199" y="23"/>
                        <a:pt x="199" y="23"/>
                      </a:cubicBezTo>
                      <a:cubicBezTo>
                        <a:pt x="199" y="22"/>
                        <a:pt x="199" y="22"/>
                        <a:pt x="199" y="21"/>
                      </a:cubicBezTo>
                      <a:cubicBezTo>
                        <a:pt x="199" y="21"/>
                        <a:pt x="199" y="21"/>
                        <a:pt x="199" y="21"/>
                      </a:cubicBezTo>
                      <a:cubicBezTo>
                        <a:pt x="199" y="21"/>
                        <a:pt x="199" y="20"/>
                        <a:pt x="199" y="20"/>
                      </a:cubicBezTo>
                      <a:cubicBezTo>
                        <a:pt x="199" y="20"/>
                        <a:pt x="199" y="20"/>
                        <a:pt x="199" y="20"/>
                      </a:cubicBezTo>
                      <a:cubicBezTo>
                        <a:pt x="199" y="20"/>
                        <a:pt x="200" y="19"/>
                        <a:pt x="200" y="19"/>
                      </a:cubicBezTo>
                      <a:cubicBezTo>
                        <a:pt x="200" y="19"/>
                        <a:pt x="200" y="19"/>
                        <a:pt x="200" y="19"/>
                      </a:cubicBezTo>
                      <a:cubicBezTo>
                        <a:pt x="199" y="19"/>
                        <a:pt x="199" y="19"/>
                        <a:pt x="199" y="18"/>
                      </a:cubicBezTo>
                      <a:cubicBezTo>
                        <a:pt x="199" y="18"/>
                        <a:pt x="198" y="18"/>
                        <a:pt x="198" y="18"/>
                      </a:cubicBezTo>
                      <a:cubicBezTo>
                        <a:pt x="198" y="17"/>
                        <a:pt x="197" y="17"/>
                        <a:pt x="197" y="17"/>
                      </a:cubicBezTo>
                      <a:cubicBezTo>
                        <a:pt x="197" y="16"/>
                        <a:pt x="196" y="16"/>
                        <a:pt x="196" y="16"/>
                      </a:cubicBezTo>
                      <a:cubicBezTo>
                        <a:pt x="196" y="16"/>
                        <a:pt x="195" y="15"/>
                        <a:pt x="195" y="15"/>
                      </a:cubicBezTo>
                      <a:cubicBezTo>
                        <a:pt x="195" y="15"/>
                        <a:pt x="194" y="14"/>
                        <a:pt x="194" y="14"/>
                      </a:cubicBezTo>
                      <a:cubicBezTo>
                        <a:pt x="194" y="14"/>
                        <a:pt x="194" y="14"/>
                        <a:pt x="193" y="14"/>
                      </a:cubicBezTo>
                      <a:cubicBezTo>
                        <a:pt x="193" y="13"/>
                        <a:pt x="193" y="13"/>
                        <a:pt x="192" y="13"/>
                      </a:cubicBezTo>
                      <a:cubicBezTo>
                        <a:pt x="192" y="12"/>
                        <a:pt x="192" y="12"/>
                        <a:pt x="192" y="12"/>
                      </a:cubicBezTo>
                      <a:cubicBezTo>
                        <a:pt x="191" y="12"/>
                        <a:pt x="191" y="12"/>
                        <a:pt x="191" y="11"/>
                      </a:cubicBezTo>
                      <a:cubicBezTo>
                        <a:pt x="190" y="11"/>
                        <a:pt x="190" y="11"/>
                        <a:pt x="190" y="11"/>
                      </a:cubicBezTo>
                      <a:cubicBezTo>
                        <a:pt x="190" y="11"/>
                        <a:pt x="190" y="10"/>
                        <a:pt x="189" y="10"/>
                      </a:cubicBezTo>
                      <a:cubicBezTo>
                        <a:pt x="189" y="10"/>
                        <a:pt x="189" y="10"/>
                        <a:pt x="189" y="10"/>
                      </a:cubicBezTo>
                      <a:cubicBezTo>
                        <a:pt x="189" y="10"/>
                        <a:pt x="188" y="10"/>
                        <a:pt x="188" y="10"/>
                      </a:cubicBezTo>
                      <a:cubicBezTo>
                        <a:pt x="188" y="9"/>
                        <a:pt x="188" y="9"/>
                        <a:pt x="188" y="9"/>
                      </a:cubicBezTo>
                      <a:cubicBezTo>
                        <a:pt x="187" y="9"/>
                        <a:pt x="185" y="10"/>
                        <a:pt x="185" y="10"/>
                      </a:cubicBezTo>
                      <a:cubicBezTo>
                        <a:pt x="185" y="10"/>
                        <a:pt x="185" y="10"/>
                        <a:pt x="184" y="10"/>
                      </a:cubicBezTo>
                      <a:cubicBezTo>
                        <a:pt x="184" y="10"/>
                        <a:pt x="184" y="10"/>
                        <a:pt x="184" y="10"/>
                      </a:cubicBezTo>
                      <a:cubicBezTo>
                        <a:pt x="183" y="11"/>
                        <a:pt x="183" y="11"/>
                        <a:pt x="183" y="11"/>
                      </a:cubicBezTo>
                      <a:cubicBezTo>
                        <a:pt x="182" y="10"/>
                        <a:pt x="182" y="10"/>
                        <a:pt x="182" y="10"/>
                      </a:cubicBezTo>
                      <a:cubicBezTo>
                        <a:pt x="181" y="10"/>
                        <a:pt x="180" y="9"/>
                        <a:pt x="179" y="9"/>
                      </a:cubicBezTo>
                      <a:cubicBezTo>
                        <a:pt x="179" y="9"/>
                        <a:pt x="179" y="9"/>
                        <a:pt x="178" y="9"/>
                      </a:cubicBezTo>
                      <a:cubicBezTo>
                        <a:pt x="177" y="11"/>
                        <a:pt x="176" y="11"/>
                        <a:pt x="174" y="11"/>
                      </a:cubicBezTo>
                      <a:cubicBezTo>
                        <a:pt x="171" y="11"/>
                        <a:pt x="169" y="10"/>
                        <a:pt x="169" y="10"/>
                      </a:cubicBezTo>
                      <a:cubicBezTo>
                        <a:pt x="169" y="10"/>
                        <a:pt x="165" y="7"/>
                        <a:pt x="163" y="3"/>
                      </a:cubicBezTo>
                      <a:cubicBezTo>
                        <a:pt x="163" y="3"/>
                        <a:pt x="163" y="3"/>
                        <a:pt x="163" y="2"/>
                      </a:cubicBezTo>
                      <a:cubicBezTo>
                        <a:pt x="163" y="2"/>
                        <a:pt x="163" y="2"/>
                        <a:pt x="162" y="2"/>
                      </a:cubicBezTo>
                      <a:cubicBezTo>
                        <a:pt x="162" y="2"/>
                        <a:pt x="162" y="2"/>
                        <a:pt x="162" y="2"/>
                      </a:cubicBezTo>
                      <a:cubicBezTo>
                        <a:pt x="154" y="3"/>
                        <a:pt x="154" y="3"/>
                        <a:pt x="154" y="3"/>
                      </a:cubicBezTo>
                      <a:cubicBezTo>
                        <a:pt x="153" y="3"/>
                        <a:pt x="153" y="3"/>
                        <a:pt x="153" y="3"/>
                      </a:cubicBezTo>
                      <a:cubicBezTo>
                        <a:pt x="152" y="2"/>
                        <a:pt x="147" y="0"/>
                        <a:pt x="145" y="0"/>
                      </a:cubicBezTo>
                      <a:cubicBezTo>
                        <a:pt x="144" y="0"/>
                        <a:pt x="143" y="1"/>
                        <a:pt x="143" y="1"/>
                      </a:cubicBezTo>
                      <a:cubicBezTo>
                        <a:pt x="143" y="2"/>
                        <a:pt x="141" y="4"/>
                        <a:pt x="139" y="4"/>
                      </a:cubicBezTo>
                      <a:cubicBezTo>
                        <a:pt x="138" y="4"/>
                        <a:pt x="137" y="4"/>
                        <a:pt x="136" y="4"/>
                      </a:cubicBezTo>
                      <a:cubicBezTo>
                        <a:pt x="135" y="4"/>
                        <a:pt x="134" y="3"/>
                        <a:pt x="132" y="3"/>
                      </a:cubicBezTo>
                      <a:cubicBezTo>
                        <a:pt x="128" y="3"/>
                        <a:pt x="124" y="5"/>
                        <a:pt x="122" y="7"/>
                      </a:cubicBezTo>
                      <a:cubicBezTo>
                        <a:pt x="120" y="8"/>
                        <a:pt x="117" y="7"/>
                        <a:pt x="115" y="7"/>
                      </a:cubicBezTo>
                      <a:cubicBezTo>
                        <a:pt x="114" y="7"/>
                        <a:pt x="113" y="7"/>
                        <a:pt x="113" y="7"/>
                      </a:cubicBezTo>
                      <a:cubicBezTo>
                        <a:pt x="112" y="7"/>
                        <a:pt x="111" y="10"/>
                        <a:pt x="110" y="13"/>
                      </a:cubicBezTo>
                      <a:cubicBezTo>
                        <a:pt x="110" y="15"/>
                        <a:pt x="110" y="15"/>
                        <a:pt x="110" y="15"/>
                      </a:cubicBezTo>
                      <a:cubicBezTo>
                        <a:pt x="85" y="10"/>
                        <a:pt x="85" y="10"/>
                        <a:pt x="85" y="10"/>
                      </a:cubicBezTo>
                      <a:cubicBezTo>
                        <a:pt x="85" y="9"/>
                        <a:pt x="85" y="9"/>
                        <a:pt x="85" y="9"/>
                      </a:cubicBezTo>
                      <a:cubicBezTo>
                        <a:pt x="84" y="8"/>
                        <a:pt x="81" y="4"/>
                        <a:pt x="78" y="4"/>
                      </a:cubicBezTo>
                      <a:cubicBezTo>
                        <a:pt x="75" y="4"/>
                        <a:pt x="70" y="8"/>
                        <a:pt x="68" y="12"/>
                      </a:cubicBezTo>
                      <a:cubicBezTo>
                        <a:pt x="68" y="19"/>
                        <a:pt x="68" y="19"/>
                        <a:pt x="68" y="19"/>
                      </a:cubicBezTo>
                      <a:cubicBezTo>
                        <a:pt x="68" y="19"/>
                        <a:pt x="68" y="20"/>
                        <a:pt x="68" y="20"/>
                      </a:cubicBezTo>
                      <a:cubicBezTo>
                        <a:pt x="68" y="25"/>
                        <a:pt x="67" y="29"/>
                        <a:pt x="66" y="31"/>
                      </a:cubicBezTo>
                      <a:cubicBezTo>
                        <a:pt x="65" y="32"/>
                        <a:pt x="65" y="33"/>
                        <a:pt x="65" y="33"/>
                      </a:cubicBezTo>
                      <a:cubicBezTo>
                        <a:pt x="63" y="36"/>
                        <a:pt x="62" y="37"/>
                        <a:pt x="62" y="42"/>
                      </a:cubicBezTo>
                      <a:cubicBezTo>
                        <a:pt x="62" y="46"/>
                        <a:pt x="59" y="51"/>
                        <a:pt x="57" y="56"/>
                      </a:cubicBezTo>
                      <a:cubicBezTo>
                        <a:pt x="55" y="60"/>
                        <a:pt x="54" y="64"/>
                        <a:pt x="54" y="66"/>
                      </a:cubicBezTo>
                      <a:cubicBezTo>
                        <a:pt x="54" y="70"/>
                        <a:pt x="50" y="73"/>
                        <a:pt x="47" y="75"/>
                      </a:cubicBezTo>
                      <a:cubicBezTo>
                        <a:pt x="46" y="76"/>
                        <a:pt x="44" y="78"/>
                        <a:pt x="44" y="78"/>
                      </a:cubicBezTo>
                      <a:cubicBezTo>
                        <a:pt x="44" y="80"/>
                        <a:pt x="44" y="82"/>
                        <a:pt x="43" y="85"/>
                      </a:cubicBezTo>
                      <a:cubicBezTo>
                        <a:pt x="43" y="88"/>
                        <a:pt x="43" y="93"/>
                        <a:pt x="43" y="97"/>
                      </a:cubicBezTo>
                      <a:cubicBezTo>
                        <a:pt x="43" y="102"/>
                        <a:pt x="42" y="103"/>
                        <a:pt x="39" y="104"/>
                      </a:cubicBezTo>
                      <a:cubicBezTo>
                        <a:pt x="39" y="104"/>
                        <a:pt x="39" y="104"/>
                        <a:pt x="39" y="106"/>
                      </a:cubicBezTo>
                      <a:cubicBezTo>
                        <a:pt x="39" y="111"/>
                        <a:pt x="37" y="112"/>
                        <a:pt x="34" y="112"/>
                      </a:cubicBezTo>
                      <a:cubicBezTo>
                        <a:pt x="33" y="112"/>
                        <a:pt x="32" y="112"/>
                        <a:pt x="31" y="113"/>
                      </a:cubicBezTo>
                      <a:cubicBezTo>
                        <a:pt x="29" y="116"/>
                        <a:pt x="27" y="117"/>
                        <a:pt x="26" y="117"/>
                      </a:cubicBezTo>
                      <a:cubicBezTo>
                        <a:pt x="25" y="117"/>
                        <a:pt x="25" y="117"/>
                        <a:pt x="24" y="116"/>
                      </a:cubicBezTo>
                      <a:cubicBezTo>
                        <a:pt x="24" y="116"/>
                        <a:pt x="24" y="116"/>
                        <a:pt x="24" y="116"/>
                      </a:cubicBezTo>
                      <a:cubicBezTo>
                        <a:pt x="24" y="116"/>
                        <a:pt x="24" y="116"/>
                        <a:pt x="24" y="116"/>
                      </a:cubicBezTo>
                      <a:cubicBezTo>
                        <a:pt x="24" y="116"/>
                        <a:pt x="24" y="116"/>
                        <a:pt x="24" y="116"/>
                      </a:cubicBezTo>
                      <a:cubicBezTo>
                        <a:pt x="24" y="116"/>
                        <a:pt x="24" y="116"/>
                        <a:pt x="24" y="115"/>
                      </a:cubicBezTo>
                      <a:cubicBezTo>
                        <a:pt x="24" y="115"/>
                        <a:pt x="23" y="115"/>
                        <a:pt x="23" y="115"/>
                      </a:cubicBezTo>
                      <a:cubicBezTo>
                        <a:pt x="23" y="115"/>
                        <a:pt x="23" y="115"/>
                        <a:pt x="23" y="115"/>
                      </a:cubicBezTo>
                      <a:cubicBezTo>
                        <a:pt x="23" y="115"/>
                        <a:pt x="23" y="115"/>
                        <a:pt x="23" y="115"/>
                      </a:cubicBezTo>
                      <a:cubicBezTo>
                        <a:pt x="23" y="114"/>
                        <a:pt x="23" y="114"/>
                        <a:pt x="23" y="113"/>
                      </a:cubicBezTo>
                      <a:cubicBezTo>
                        <a:pt x="23" y="112"/>
                        <a:pt x="23" y="112"/>
                        <a:pt x="22" y="112"/>
                      </a:cubicBezTo>
                      <a:cubicBezTo>
                        <a:pt x="20" y="112"/>
                        <a:pt x="19" y="112"/>
                        <a:pt x="17" y="113"/>
                      </a:cubicBezTo>
                      <a:cubicBezTo>
                        <a:pt x="16" y="115"/>
                        <a:pt x="14" y="115"/>
                        <a:pt x="13" y="115"/>
                      </a:cubicBezTo>
                      <a:cubicBezTo>
                        <a:pt x="11" y="115"/>
                        <a:pt x="10" y="114"/>
                        <a:pt x="9" y="114"/>
                      </a:cubicBezTo>
                      <a:cubicBezTo>
                        <a:pt x="8" y="114"/>
                        <a:pt x="8" y="113"/>
                        <a:pt x="8" y="113"/>
                      </a:cubicBezTo>
                      <a:cubicBezTo>
                        <a:pt x="8" y="113"/>
                        <a:pt x="7" y="113"/>
                        <a:pt x="7" y="114"/>
                      </a:cubicBezTo>
                      <a:cubicBezTo>
                        <a:pt x="7" y="114"/>
                        <a:pt x="6" y="114"/>
                        <a:pt x="6" y="114"/>
                      </a:cubicBezTo>
                      <a:cubicBezTo>
                        <a:pt x="6" y="114"/>
                        <a:pt x="6" y="114"/>
                        <a:pt x="5" y="115"/>
                      </a:cubicBezTo>
                      <a:cubicBezTo>
                        <a:pt x="5" y="115"/>
                        <a:pt x="4" y="115"/>
                        <a:pt x="4" y="115"/>
                      </a:cubicBezTo>
                      <a:cubicBezTo>
                        <a:pt x="4" y="115"/>
                        <a:pt x="3" y="116"/>
                        <a:pt x="3" y="116"/>
                      </a:cubicBezTo>
                      <a:cubicBezTo>
                        <a:pt x="2" y="116"/>
                        <a:pt x="2" y="117"/>
                        <a:pt x="1" y="117"/>
                      </a:cubicBezTo>
                      <a:cubicBezTo>
                        <a:pt x="1" y="117"/>
                        <a:pt x="1" y="117"/>
                        <a:pt x="0" y="118"/>
                      </a:cubicBezTo>
                      <a:cubicBezTo>
                        <a:pt x="2" y="121"/>
                        <a:pt x="3" y="124"/>
                        <a:pt x="3" y="127"/>
                      </a:cubicBezTo>
                      <a:cubicBezTo>
                        <a:pt x="3" y="127"/>
                        <a:pt x="3" y="127"/>
                        <a:pt x="3" y="127"/>
                      </a:cubicBezTo>
                      <a:cubicBezTo>
                        <a:pt x="4" y="127"/>
                        <a:pt x="5" y="126"/>
                        <a:pt x="5" y="126"/>
                      </a:cubicBezTo>
                      <a:cubicBezTo>
                        <a:pt x="5" y="126"/>
                        <a:pt x="5" y="126"/>
                        <a:pt x="5" y="126"/>
                      </a:cubicBezTo>
                      <a:cubicBezTo>
                        <a:pt x="6" y="126"/>
                        <a:pt x="6" y="126"/>
                        <a:pt x="6" y="125"/>
                      </a:cubicBezTo>
                      <a:cubicBezTo>
                        <a:pt x="6" y="125"/>
                        <a:pt x="6" y="125"/>
                        <a:pt x="6" y="125"/>
                      </a:cubicBezTo>
                      <a:cubicBezTo>
                        <a:pt x="7" y="125"/>
                        <a:pt x="7" y="125"/>
                        <a:pt x="7" y="125"/>
                      </a:cubicBezTo>
                      <a:cubicBezTo>
                        <a:pt x="7" y="125"/>
                        <a:pt x="7" y="125"/>
                        <a:pt x="8" y="125"/>
                      </a:cubicBezTo>
                      <a:cubicBezTo>
                        <a:pt x="8" y="125"/>
                        <a:pt x="8" y="125"/>
                        <a:pt x="8" y="125"/>
                      </a:cubicBezTo>
                      <a:cubicBezTo>
                        <a:pt x="9" y="125"/>
                        <a:pt x="11" y="125"/>
                        <a:pt x="19" y="125"/>
                      </a:cubicBezTo>
                      <a:cubicBezTo>
                        <a:pt x="30" y="125"/>
                        <a:pt x="45" y="125"/>
                        <a:pt x="45" y="125"/>
                      </a:cubicBezTo>
                      <a:cubicBezTo>
                        <a:pt x="46" y="125"/>
                        <a:pt x="46" y="125"/>
                        <a:pt x="46" y="125"/>
                      </a:cubicBezTo>
                      <a:cubicBezTo>
                        <a:pt x="47" y="126"/>
                        <a:pt x="47" y="126"/>
                        <a:pt x="47" y="126"/>
                      </a:cubicBezTo>
                      <a:cubicBezTo>
                        <a:pt x="47" y="126"/>
                        <a:pt x="50" y="132"/>
                        <a:pt x="49" y="137"/>
                      </a:cubicBezTo>
                      <a:cubicBezTo>
                        <a:pt x="49" y="138"/>
                        <a:pt x="49" y="138"/>
                        <a:pt x="49" y="139"/>
                      </a:cubicBezTo>
                      <a:cubicBezTo>
                        <a:pt x="50" y="140"/>
                        <a:pt x="52" y="141"/>
                        <a:pt x="53" y="144"/>
                      </a:cubicBezTo>
                      <a:cubicBezTo>
                        <a:pt x="55" y="149"/>
                        <a:pt x="57" y="150"/>
                        <a:pt x="58" y="150"/>
                      </a:cubicBezTo>
                      <a:cubicBezTo>
                        <a:pt x="59" y="150"/>
                        <a:pt x="60" y="150"/>
                        <a:pt x="60" y="150"/>
                      </a:cubicBezTo>
                      <a:cubicBezTo>
                        <a:pt x="65" y="149"/>
                        <a:pt x="71" y="148"/>
                        <a:pt x="73" y="148"/>
                      </a:cubicBezTo>
                      <a:cubicBezTo>
                        <a:pt x="73" y="147"/>
                        <a:pt x="74" y="146"/>
                        <a:pt x="74" y="146"/>
                      </a:cubicBezTo>
                      <a:cubicBezTo>
                        <a:pt x="74" y="143"/>
                        <a:pt x="75" y="139"/>
                        <a:pt x="78" y="138"/>
                      </a:cubicBezTo>
                      <a:cubicBezTo>
                        <a:pt x="79" y="138"/>
                        <a:pt x="80" y="137"/>
                        <a:pt x="82" y="137"/>
                      </a:cubicBezTo>
                      <a:cubicBezTo>
                        <a:pt x="85" y="137"/>
                        <a:pt x="88" y="138"/>
                        <a:pt x="88" y="138"/>
                      </a:cubicBezTo>
                      <a:cubicBezTo>
                        <a:pt x="89" y="138"/>
                        <a:pt x="89" y="138"/>
                        <a:pt x="89" y="138"/>
                      </a:cubicBezTo>
                      <a:cubicBezTo>
                        <a:pt x="89" y="140"/>
                        <a:pt x="89" y="140"/>
                        <a:pt x="89" y="140"/>
                      </a:cubicBezTo>
                      <a:cubicBezTo>
                        <a:pt x="89" y="140"/>
                        <a:pt x="90" y="140"/>
                        <a:pt x="93" y="140"/>
                      </a:cubicBezTo>
                      <a:cubicBezTo>
                        <a:pt x="94" y="140"/>
                        <a:pt x="96" y="140"/>
                        <a:pt x="97" y="140"/>
                      </a:cubicBezTo>
                      <a:cubicBezTo>
                        <a:pt x="97" y="140"/>
                        <a:pt x="98" y="140"/>
                        <a:pt x="99" y="140"/>
                      </a:cubicBezTo>
                      <a:cubicBezTo>
                        <a:pt x="100" y="140"/>
                        <a:pt x="102" y="140"/>
                        <a:pt x="102" y="144"/>
                      </a:cubicBezTo>
                      <a:cubicBezTo>
                        <a:pt x="102" y="148"/>
                        <a:pt x="103" y="151"/>
                        <a:pt x="104" y="151"/>
                      </a:cubicBezTo>
                      <a:cubicBezTo>
                        <a:pt x="105" y="153"/>
                        <a:pt x="105" y="156"/>
                        <a:pt x="104" y="160"/>
                      </a:cubicBezTo>
                      <a:cubicBezTo>
                        <a:pt x="103" y="162"/>
                        <a:pt x="102" y="167"/>
                        <a:pt x="102" y="168"/>
                      </a:cubicBezTo>
                      <a:cubicBezTo>
                        <a:pt x="104" y="169"/>
                        <a:pt x="109" y="174"/>
                        <a:pt x="108" y="178"/>
                      </a:cubicBezTo>
                      <a:cubicBezTo>
                        <a:pt x="108" y="179"/>
                        <a:pt x="108" y="179"/>
                        <a:pt x="108" y="179"/>
                      </a:cubicBezTo>
                      <a:cubicBezTo>
                        <a:pt x="108" y="180"/>
                        <a:pt x="107" y="183"/>
                        <a:pt x="107" y="184"/>
                      </a:cubicBezTo>
                      <a:cubicBezTo>
                        <a:pt x="108" y="183"/>
                        <a:pt x="110" y="182"/>
                        <a:pt x="112" y="182"/>
                      </a:cubicBezTo>
                      <a:cubicBezTo>
                        <a:pt x="113" y="182"/>
                        <a:pt x="114" y="182"/>
                        <a:pt x="115" y="182"/>
                      </a:cubicBezTo>
                      <a:cubicBezTo>
                        <a:pt x="117" y="182"/>
                        <a:pt x="119" y="182"/>
                        <a:pt x="122" y="181"/>
                      </a:cubicBezTo>
                      <a:cubicBezTo>
                        <a:pt x="122" y="181"/>
                        <a:pt x="123" y="181"/>
                        <a:pt x="124" y="181"/>
                      </a:cubicBezTo>
                      <a:cubicBezTo>
                        <a:pt x="124" y="180"/>
                        <a:pt x="124" y="180"/>
                        <a:pt x="124" y="180"/>
                      </a:cubicBezTo>
                      <a:lnTo>
                        <a:pt x="126" y="18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1" name="Freeform 1728"/>
                <p:cNvSpPr/>
                <p:nvPr/>
              </p:nvSpPr>
              <p:spPr bwMode="auto">
                <a:xfrm>
                  <a:off x="1806" y="3036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2" name="Freeform 1729"/>
                <p:cNvSpPr/>
                <p:nvPr/>
              </p:nvSpPr>
              <p:spPr bwMode="auto">
                <a:xfrm>
                  <a:off x="1805" y="303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3" name="Freeform 1730"/>
                <p:cNvSpPr/>
                <p:nvPr/>
              </p:nvSpPr>
              <p:spPr bwMode="auto">
                <a:xfrm>
                  <a:off x="1921" y="3090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4" name="Freeform 1731"/>
                <p:cNvSpPr/>
                <p:nvPr/>
              </p:nvSpPr>
              <p:spPr bwMode="auto">
                <a:xfrm>
                  <a:off x="1808" y="303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5" name="Freeform 1732"/>
                <p:cNvSpPr/>
                <p:nvPr/>
              </p:nvSpPr>
              <p:spPr bwMode="auto">
                <a:xfrm>
                  <a:off x="1804" y="3037"/>
                  <a:ext cx="1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6" name="Freeform 1733"/>
                <p:cNvSpPr/>
                <p:nvPr/>
              </p:nvSpPr>
              <p:spPr bwMode="auto">
                <a:xfrm>
                  <a:off x="1984" y="3061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7" name="Freeform 1734"/>
                <p:cNvSpPr/>
                <p:nvPr/>
              </p:nvSpPr>
              <p:spPr bwMode="auto">
                <a:xfrm>
                  <a:off x="1923" y="3091"/>
                  <a:ext cx="2" cy="1"/>
                </a:xfrm>
                <a:custGeom>
                  <a:avLst/>
                  <a:rect l="l" t="t" r="r" b="b"/>
                  <a:pathLst>
                    <a:path w="2" h="2">
                      <a:moveTo>
                        <a:pt x="2" y="2"/>
                      </a:move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2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8" name="Freeform 1735"/>
                <p:cNvSpPr/>
                <p:nvPr/>
              </p:nvSpPr>
              <p:spPr bwMode="auto">
                <a:xfrm>
                  <a:off x="1919" y="3089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19" name="Freeform 1736"/>
                <p:cNvSpPr/>
                <p:nvPr/>
              </p:nvSpPr>
              <p:spPr bwMode="auto">
                <a:xfrm>
                  <a:off x="1921" y="3090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0" name="Freeform 1737"/>
                <p:cNvSpPr/>
                <p:nvPr/>
              </p:nvSpPr>
              <p:spPr bwMode="auto">
                <a:xfrm>
                  <a:off x="1972" y="300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1" name="Freeform 1738"/>
                <p:cNvSpPr/>
                <p:nvPr/>
              </p:nvSpPr>
              <p:spPr bwMode="auto">
                <a:xfrm>
                  <a:off x="1971" y="300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2" name="Freeform 1739"/>
                <p:cNvSpPr/>
                <p:nvPr/>
              </p:nvSpPr>
              <p:spPr bwMode="auto">
                <a:xfrm>
                  <a:off x="1971" y="300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3" name="Freeform 1740"/>
                <p:cNvSpPr/>
                <p:nvPr/>
              </p:nvSpPr>
              <p:spPr bwMode="auto">
                <a:xfrm>
                  <a:off x="1807" y="3025"/>
                  <a:ext cx="1" cy="0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4" name="Freeform 1741"/>
                <p:cNvSpPr/>
                <p:nvPr/>
              </p:nvSpPr>
              <p:spPr bwMode="auto">
                <a:xfrm>
                  <a:off x="1801" y="3028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5" name="Freeform 1742"/>
                <p:cNvSpPr/>
                <p:nvPr/>
              </p:nvSpPr>
              <p:spPr bwMode="auto">
                <a:xfrm>
                  <a:off x="1823" y="302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6" name="Freeform 1743"/>
                <p:cNvSpPr/>
                <p:nvPr/>
              </p:nvSpPr>
              <p:spPr bwMode="auto">
                <a:xfrm>
                  <a:off x="1866" y="293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7" name="Freeform 1744"/>
                <p:cNvSpPr/>
                <p:nvPr/>
              </p:nvSpPr>
              <p:spPr bwMode="auto">
                <a:xfrm>
                  <a:off x="1805" y="302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8" name="Freeform 1745"/>
                <p:cNvSpPr/>
                <p:nvPr/>
              </p:nvSpPr>
              <p:spPr bwMode="auto">
                <a:xfrm>
                  <a:off x="1824" y="302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29" name="Freeform 1746"/>
                <p:cNvSpPr/>
                <p:nvPr/>
              </p:nvSpPr>
              <p:spPr bwMode="auto">
                <a:xfrm>
                  <a:off x="1824" y="302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0" name="Freeform 1747"/>
                <p:cNvSpPr/>
                <p:nvPr/>
              </p:nvSpPr>
              <p:spPr bwMode="auto">
                <a:xfrm>
                  <a:off x="1824" y="3027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1" name="Freeform 1748"/>
                <p:cNvSpPr/>
                <p:nvPr/>
              </p:nvSpPr>
              <p:spPr bwMode="auto">
                <a:xfrm>
                  <a:off x="1804" y="302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2" name="Freeform 1749"/>
                <p:cNvSpPr/>
                <p:nvPr/>
              </p:nvSpPr>
              <p:spPr bwMode="auto">
                <a:xfrm>
                  <a:off x="1985" y="2930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3" name="Freeform 1750"/>
                <p:cNvSpPr/>
                <p:nvPr/>
              </p:nvSpPr>
              <p:spPr bwMode="auto">
                <a:xfrm>
                  <a:off x="1989" y="293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4" name="Freeform 1751"/>
                <p:cNvSpPr/>
                <p:nvPr/>
              </p:nvSpPr>
              <p:spPr bwMode="auto">
                <a:xfrm>
                  <a:off x="1981" y="292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5" name="Freeform 1752"/>
                <p:cNvSpPr/>
                <p:nvPr/>
              </p:nvSpPr>
              <p:spPr bwMode="auto">
                <a:xfrm>
                  <a:off x="1991" y="293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6" name="Freeform 1753"/>
                <p:cNvSpPr/>
                <p:nvPr/>
              </p:nvSpPr>
              <p:spPr bwMode="auto">
                <a:xfrm>
                  <a:off x="1957" y="291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7" name="Freeform 1754"/>
                <p:cNvSpPr/>
                <p:nvPr/>
              </p:nvSpPr>
              <p:spPr bwMode="auto">
                <a:xfrm>
                  <a:off x="1982" y="2927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8" name="Freeform 1755"/>
                <p:cNvSpPr/>
                <p:nvPr/>
              </p:nvSpPr>
              <p:spPr bwMode="auto">
                <a:xfrm>
                  <a:off x="1984" y="292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39" name="Freeform 1756"/>
                <p:cNvSpPr/>
                <p:nvPr/>
              </p:nvSpPr>
              <p:spPr bwMode="auto">
                <a:xfrm>
                  <a:off x="1987" y="2931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0" name="Freeform 1757"/>
                <p:cNvSpPr/>
                <p:nvPr/>
              </p:nvSpPr>
              <p:spPr bwMode="auto">
                <a:xfrm>
                  <a:off x="1975" y="2926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1" name="Freeform 1758"/>
                <p:cNvSpPr/>
                <p:nvPr/>
              </p:nvSpPr>
              <p:spPr bwMode="auto">
                <a:xfrm>
                  <a:off x="1978" y="2925"/>
                  <a:ext cx="2" cy="1"/>
                </a:xfrm>
                <a:custGeom>
                  <a:avLst/>
                  <a:rect l="l" t="t" r="r" b="b"/>
                  <a:pathLst>
                    <a:path w="3" h="1">
                      <a:moveTo>
                        <a:pt x="3" y="0"/>
                      </a:move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0" y="1"/>
                        <a:pt x="2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2" name="Freeform 1759"/>
                <p:cNvSpPr/>
                <p:nvPr/>
              </p:nvSpPr>
              <p:spPr bwMode="auto">
                <a:xfrm>
                  <a:off x="1980" y="292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3" name="Freeform 1760"/>
                <p:cNvSpPr/>
                <p:nvPr/>
              </p:nvSpPr>
              <p:spPr bwMode="auto">
                <a:xfrm>
                  <a:off x="1956" y="291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4" name="Freeform 1761"/>
                <p:cNvSpPr/>
                <p:nvPr/>
              </p:nvSpPr>
              <p:spPr bwMode="auto">
                <a:xfrm>
                  <a:off x="1991" y="293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5" name="Freeform 1762"/>
                <p:cNvSpPr/>
                <p:nvPr/>
              </p:nvSpPr>
              <p:spPr bwMode="auto">
                <a:xfrm>
                  <a:off x="1991" y="2937"/>
                  <a:ext cx="0" cy="1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6" name="Freeform 1763"/>
                <p:cNvSpPr/>
                <p:nvPr/>
              </p:nvSpPr>
              <p:spPr bwMode="auto">
                <a:xfrm>
                  <a:off x="1991" y="2940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7" name="Freeform 1764"/>
                <p:cNvSpPr/>
                <p:nvPr/>
              </p:nvSpPr>
              <p:spPr bwMode="auto">
                <a:xfrm>
                  <a:off x="1991" y="293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8" name="Freeform 1765"/>
                <p:cNvSpPr/>
                <p:nvPr/>
              </p:nvSpPr>
              <p:spPr bwMode="auto">
                <a:xfrm>
                  <a:off x="1978" y="2981"/>
                  <a:ext cx="0" cy="4"/>
                </a:xfrm>
                <a:custGeom>
                  <a:avLst/>
                  <a:rect l="l" t="t" r="r" b="b"/>
                  <a:pathLst>
                    <a:path w="0" h="5">
                      <a:moveTo>
                        <a:pt x="0" y="5"/>
                      </a:move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0" y="2"/>
                        <a:pt x="0" y="4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49" name="Freeform 1766"/>
                <p:cNvSpPr/>
                <p:nvPr/>
              </p:nvSpPr>
              <p:spPr bwMode="auto">
                <a:xfrm>
                  <a:off x="1991" y="294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0" name="Freeform 1767"/>
                <p:cNvSpPr/>
                <p:nvPr/>
              </p:nvSpPr>
              <p:spPr bwMode="auto">
                <a:xfrm>
                  <a:off x="1991" y="293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1" name="Freeform 1768"/>
                <p:cNvSpPr/>
                <p:nvPr/>
              </p:nvSpPr>
              <p:spPr bwMode="auto">
                <a:xfrm>
                  <a:off x="1978" y="3002"/>
                  <a:ext cx="11" cy="17"/>
                </a:xfrm>
                <a:custGeom>
                  <a:avLst/>
                  <a:rect l="l" t="t" r="r" b="b"/>
                  <a:pathLst>
                    <a:path w="12" h="18">
                      <a:moveTo>
                        <a:pt x="8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4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3"/>
                        <a:pt x="3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1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11"/>
                        <a:pt x="1" y="14"/>
                        <a:pt x="2" y="18"/>
                      </a:cubicBezTo>
                      <a:cubicBezTo>
                        <a:pt x="3" y="18"/>
                        <a:pt x="3" y="17"/>
                        <a:pt x="3" y="17"/>
                      </a:cubicBezTo>
                      <a:cubicBezTo>
                        <a:pt x="3" y="17"/>
                        <a:pt x="3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5" y="17"/>
                        <a:pt x="5" y="17"/>
                        <a:pt x="5" y="16"/>
                      </a:cubicBezTo>
                      <a:cubicBezTo>
                        <a:pt x="6" y="16"/>
                        <a:pt x="9" y="11"/>
                        <a:pt x="12" y="6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2"/>
                        <a:pt x="10" y="1"/>
                      </a:cubicBezTo>
                      <a:cubicBezTo>
                        <a:pt x="10" y="1"/>
                        <a:pt x="10" y="1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9" y="0"/>
                        <a:pt x="9" y="0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2" name="Freeform 1769"/>
                <p:cNvSpPr/>
                <p:nvPr/>
              </p:nvSpPr>
              <p:spPr bwMode="auto">
                <a:xfrm>
                  <a:off x="1978" y="300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3" name="Freeform 1770"/>
                <p:cNvSpPr/>
                <p:nvPr/>
              </p:nvSpPr>
              <p:spPr bwMode="auto">
                <a:xfrm>
                  <a:off x="1985" y="3002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4" name="Freeform 1771"/>
                <p:cNvSpPr/>
                <p:nvPr/>
              </p:nvSpPr>
              <p:spPr bwMode="auto">
                <a:xfrm>
                  <a:off x="1982" y="300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5" name="Freeform 1772"/>
                <p:cNvSpPr/>
                <p:nvPr/>
              </p:nvSpPr>
              <p:spPr bwMode="auto">
                <a:xfrm>
                  <a:off x="1978" y="3004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6" name="Freeform 1773"/>
                <p:cNvSpPr/>
                <p:nvPr/>
              </p:nvSpPr>
              <p:spPr bwMode="auto">
                <a:xfrm>
                  <a:off x="1980" y="300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7" name="Freeform 1774"/>
                <p:cNvSpPr/>
                <p:nvPr/>
              </p:nvSpPr>
              <p:spPr bwMode="auto">
                <a:xfrm>
                  <a:off x="1983" y="3003"/>
                  <a:ext cx="2" cy="0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8" name="Freeform 1775"/>
                <p:cNvSpPr/>
                <p:nvPr/>
              </p:nvSpPr>
              <p:spPr bwMode="auto">
                <a:xfrm>
                  <a:off x="1978" y="301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59" name="Freeform 1776"/>
                <p:cNvSpPr/>
                <p:nvPr/>
              </p:nvSpPr>
              <p:spPr bwMode="auto">
                <a:xfrm>
                  <a:off x="1987" y="3091"/>
                  <a:ext cx="110" cy="179"/>
                </a:xfrm>
                <a:custGeom>
                  <a:avLst/>
                  <a:rect l="l" t="t" r="r" b="b"/>
                  <a:pathLst>
                    <a:path w="115" h="187">
                      <a:moveTo>
                        <a:pt x="51" y="13"/>
                      </a:moveTo>
                      <a:cubicBezTo>
                        <a:pt x="50" y="16"/>
                        <a:pt x="52" y="22"/>
                        <a:pt x="54" y="27"/>
                      </a:cubicBezTo>
                      <a:cubicBezTo>
                        <a:pt x="55" y="30"/>
                        <a:pt x="56" y="33"/>
                        <a:pt x="56" y="35"/>
                      </a:cubicBezTo>
                      <a:cubicBezTo>
                        <a:pt x="56" y="35"/>
                        <a:pt x="57" y="36"/>
                        <a:pt x="57" y="36"/>
                      </a:cubicBezTo>
                      <a:cubicBezTo>
                        <a:pt x="57" y="36"/>
                        <a:pt x="58" y="36"/>
                        <a:pt x="58" y="37"/>
                      </a:cubicBezTo>
                      <a:cubicBezTo>
                        <a:pt x="58" y="37"/>
                        <a:pt x="59" y="37"/>
                        <a:pt x="59" y="38"/>
                      </a:cubicBezTo>
                      <a:cubicBezTo>
                        <a:pt x="59" y="38"/>
                        <a:pt x="60" y="38"/>
                        <a:pt x="60" y="38"/>
                      </a:cubicBezTo>
                      <a:cubicBezTo>
                        <a:pt x="60" y="39"/>
                        <a:pt x="61" y="39"/>
                        <a:pt x="61" y="39"/>
                      </a:cubicBezTo>
                      <a:cubicBezTo>
                        <a:pt x="61" y="40"/>
                        <a:pt x="61" y="40"/>
                        <a:pt x="61" y="40"/>
                      </a:cubicBezTo>
                      <a:cubicBezTo>
                        <a:pt x="62" y="40"/>
                        <a:pt x="62" y="41"/>
                        <a:pt x="63" y="41"/>
                      </a:cubicBezTo>
                      <a:cubicBezTo>
                        <a:pt x="65" y="44"/>
                        <a:pt x="65" y="45"/>
                        <a:pt x="64" y="48"/>
                      </a:cubicBezTo>
                      <a:cubicBezTo>
                        <a:pt x="64" y="49"/>
                        <a:pt x="63" y="51"/>
                        <a:pt x="63" y="54"/>
                      </a:cubicBezTo>
                      <a:cubicBezTo>
                        <a:pt x="64" y="60"/>
                        <a:pt x="62" y="61"/>
                        <a:pt x="59" y="62"/>
                      </a:cubicBezTo>
                      <a:cubicBezTo>
                        <a:pt x="58" y="62"/>
                        <a:pt x="57" y="62"/>
                        <a:pt x="56" y="63"/>
                      </a:cubicBezTo>
                      <a:cubicBezTo>
                        <a:pt x="55" y="64"/>
                        <a:pt x="56" y="66"/>
                        <a:pt x="56" y="68"/>
                      </a:cubicBezTo>
                      <a:cubicBezTo>
                        <a:pt x="56" y="70"/>
                        <a:pt x="56" y="71"/>
                        <a:pt x="56" y="72"/>
                      </a:cubicBezTo>
                      <a:cubicBezTo>
                        <a:pt x="55" y="74"/>
                        <a:pt x="55" y="74"/>
                        <a:pt x="55" y="74"/>
                      </a:cubicBezTo>
                      <a:cubicBezTo>
                        <a:pt x="54" y="74"/>
                        <a:pt x="54" y="74"/>
                        <a:pt x="54" y="74"/>
                      </a:cubicBezTo>
                      <a:cubicBezTo>
                        <a:pt x="50" y="74"/>
                        <a:pt x="42" y="59"/>
                        <a:pt x="42" y="59"/>
                      </a:cubicBezTo>
                      <a:cubicBezTo>
                        <a:pt x="41" y="57"/>
                        <a:pt x="42" y="55"/>
                        <a:pt x="43" y="52"/>
                      </a:cubicBezTo>
                      <a:cubicBezTo>
                        <a:pt x="44" y="49"/>
                        <a:pt x="45" y="46"/>
                        <a:pt x="44" y="44"/>
                      </a:cubicBezTo>
                      <a:cubicBezTo>
                        <a:pt x="44" y="43"/>
                        <a:pt x="44" y="43"/>
                        <a:pt x="43" y="43"/>
                      </a:cubicBezTo>
                      <a:cubicBezTo>
                        <a:pt x="42" y="43"/>
                        <a:pt x="40" y="43"/>
                        <a:pt x="39" y="43"/>
                      </a:cubicBezTo>
                      <a:cubicBezTo>
                        <a:pt x="38" y="44"/>
                        <a:pt x="38" y="44"/>
                        <a:pt x="37" y="44"/>
                      </a:cubicBezTo>
                      <a:cubicBezTo>
                        <a:pt x="37" y="44"/>
                        <a:pt x="37" y="44"/>
                        <a:pt x="37" y="44"/>
                      </a:cubicBezTo>
                      <a:cubicBezTo>
                        <a:pt x="35" y="44"/>
                        <a:pt x="33" y="42"/>
                        <a:pt x="31" y="40"/>
                      </a:cubicBezTo>
                      <a:cubicBezTo>
                        <a:pt x="30" y="40"/>
                        <a:pt x="30" y="40"/>
                        <a:pt x="30" y="39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26" y="40"/>
                        <a:pt x="11" y="45"/>
                        <a:pt x="0" y="49"/>
                      </a:cubicBezTo>
                      <a:cubicBezTo>
                        <a:pt x="3" y="58"/>
                        <a:pt x="3" y="58"/>
                        <a:pt x="3" y="58"/>
                      </a:cubicBezTo>
                      <a:cubicBezTo>
                        <a:pt x="3" y="58"/>
                        <a:pt x="3" y="58"/>
                        <a:pt x="4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4" y="58"/>
                        <a:pt x="5" y="58"/>
                        <a:pt x="5" y="58"/>
                      </a:cubicBezTo>
                      <a:cubicBezTo>
                        <a:pt x="5" y="58"/>
                        <a:pt x="6" y="58"/>
                        <a:pt x="6" y="58"/>
                      </a:cubicBezTo>
                      <a:cubicBezTo>
                        <a:pt x="6" y="58"/>
                        <a:pt x="6" y="58"/>
                        <a:pt x="7" y="59"/>
                      </a:cubicBezTo>
                      <a:cubicBezTo>
                        <a:pt x="7" y="59"/>
                        <a:pt x="7" y="59"/>
                        <a:pt x="8" y="59"/>
                      </a:cubicBezTo>
                      <a:cubicBezTo>
                        <a:pt x="8" y="59"/>
                        <a:pt x="8" y="59"/>
                        <a:pt x="9" y="59"/>
                      </a:cubicBezTo>
                      <a:cubicBezTo>
                        <a:pt x="9" y="59"/>
                        <a:pt x="9" y="59"/>
                        <a:pt x="10" y="59"/>
                      </a:cubicBezTo>
                      <a:cubicBezTo>
                        <a:pt x="10" y="59"/>
                        <a:pt x="10" y="59"/>
                        <a:pt x="11" y="59"/>
                      </a:cubicBezTo>
                      <a:cubicBezTo>
                        <a:pt x="11" y="59"/>
                        <a:pt x="11" y="59"/>
                        <a:pt x="12" y="59"/>
                      </a:cubicBezTo>
                      <a:cubicBezTo>
                        <a:pt x="12" y="60"/>
                        <a:pt x="12" y="60"/>
                        <a:pt x="13" y="60"/>
                      </a:cubicBezTo>
                      <a:cubicBezTo>
                        <a:pt x="13" y="60"/>
                        <a:pt x="13" y="60"/>
                        <a:pt x="14" y="60"/>
                      </a:cubicBezTo>
                      <a:cubicBezTo>
                        <a:pt x="14" y="60"/>
                        <a:pt x="14" y="60"/>
                        <a:pt x="15" y="61"/>
                      </a:cubicBezTo>
                      <a:cubicBezTo>
                        <a:pt x="15" y="61"/>
                        <a:pt x="15" y="61"/>
                        <a:pt x="15" y="61"/>
                      </a:cubicBezTo>
                      <a:cubicBezTo>
                        <a:pt x="16" y="61"/>
                        <a:pt x="17" y="61"/>
                        <a:pt x="17" y="62"/>
                      </a:cubicBezTo>
                      <a:cubicBezTo>
                        <a:pt x="20" y="63"/>
                        <a:pt x="23" y="64"/>
                        <a:pt x="26" y="65"/>
                      </a:cubicBezTo>
                      <a:cubicBezTo>
                        <a:pt x="28" y="65"/>
                        <a:pt x="29" y="66"/>
                        <a:pt x="30" y="66"/>
                      </a:cubicBezTo>
                      <a:cubicBezTo>
                        <a:pt x="32" y="67"/>
                        <a:pt x="32" y="70"/>
                        <a:pt x="31" y="77"/>
                      </a:cubicBezTo>
                      <a:cubicBezTo>
                        <a:pt x="31" y="80"/>
                        <a:pt x="31" y="83"/>
                        <a:pt x="31" y="85"/>
                      </a:cubicBezTo>
                      <a:cubicBezTo>
                        <a:pt x="32" y="89"/>
                        <a:pt x="30" y="91"/>
                        <a:pt x="29" y="93"/>
                      </a:cubicBezTo>
                      <a:cubicBezTo>
                        <a:pt x="28" y="93"/>
                        <a:pt x="28" y="94"/>
                        <a:pt x="28" y="94"/>
                      </a:cubicBezTo>
                      <a:cubicBezTo>
                        <a:pt x="30" y="96"/>
                        <a:pt x="30" y="99"/>
                        <a:pt x="31" y="101"/>
                      </a:cubicBezTo>
                      <a:cubicBezTo>
                        <a:pt x="31" y="101"/>
                        <a:pt x="31" y="102"/>
                        <a:pt x="31" y="102"/>
                      </a:cubicBezTo>
                      <a:cubicBezTo>
                        <a:pt x="32" y="102"/>
                        <a:pt x="32" y="103"/>
                        <a:pt x="32" y="104"/>
                      </a:cubicBezTo>
                      <a:cubicBezTo>
                        <a:pt x="33" y="107"/>
                        <a:pt x="27" y="113"/>
                        <a:pt x="25" y="114"/>
                      </a:cubicBezTo>
                      <a:cubicBezTo>
                        <a:pt x="25" y="114"/>
                        <a:pt x="25" y="116"/>
                        <a:pt x="25" y="117"/>
                      </a:cubicBezTo>
                      <a:cubicBezTo>
                        <a:pt x="25" y="119"/>
                        <a:pt x="24" y="122"/>
                        <a:pt x="23" y="125"/>
                      </a:cubicBezTo>
                      <a:cubicBezTo>
                        <a:pt x="21" y="127"/>
                        <a:pt x="18" y="130"/>
                        <a:pt x="14" y="133"/>
                      </a:cubicBezTo>
                      <a:cubicBezTo>
                        <a:pt x="14" y="134"/>
                        <a:pt x="13" y="134"/>
                        <a:pt x="12" y="135"/>
                      </a:cubicBezTo>
                      <a:cubicBezTo>
                        <a:pt x="12" y="135"/>
                        <a:pt x="12" y="135"/>
                        <a:pt x="12" y="135"/>
                      </a:cubicBezTo>
                      <a:cubicBezTo>
                        <a:pt x="12" y="135"/>
                        <a:pt x="12" y="136"/>
                        <a:pt x="12" y="136"/>
                      </a:cubicBezTo>
                      <a:cubicBezTo>
                        <a:pt x="12" y="136"/>
                        <a:pt x="12" y="136"/>
                        <a:pt x="12" y="136"/>
                      </a:cubicBezTo>
                      <a:cubicBezTo>
                        <a:pt x="12" y="136"/>
                        <a:pt x="12" y="137"/>
                        <a:pt x="13" y="137"/>
                      </a:cubicBezTo>
                      <a:cubicBezTo>
                        <a:pt x="13" y="137"/>
                        <a:pt x="13" y="137"/>
                        <a:pt x="13" y="137"/>
                      </a:cubicBezTo>
                      <a:cubicBezTo>
                        <a:pt x="13" y="138"/>
                        <a:pt x="13" y="138"/>
                        <a:pt x="13" y="138"/>
                      </a:cubicBezTo>
                      <a:cubicBezTo>
                        <a:pt x="13" y="138"/>
                        <a:pt x="13" y="138"/>
                        <a:pt x="13" y="139"/>
                      </a:cubicBezTo>
                      <a:cubicBezTo>
                        <a:pt x="13" y="139"/>
                        <a:pt x="13" y="140"/>
                        <a:pt x="13" y="140"/>
                      </a:cubicBezTo>
                      <a:cubicBezTo>
                        <a:pt x="14" y="144"/>
                        <a:pt x="17" y="153"/>
                        <a:pt x="18" y="154"/>
                      </a:cubicBezTo>
                      <a:cubicBezTo>
                        <a:pt x="23" y="157"/>
                        <a:pt x="20" y="177"/>
                        <a:pt x="20" y="177"/>
                      </a:cubicBezTo>
                      <a:cubicBezTo>
                        <a:pt x="20" y="177"/>
                        <a:pt x="20" y="178"/>
                        <a:pt x="20" y="178"/>
                      </a:cubicBezTo>
                      <a:cubicBezTo>
                        <a:pt x="20" y="179"/>
                        <a:pt x="20" y="179"/>
                        <a:pt x="20" y="179"/>
                      </a:cubicBezTo>
                      <a:cubicBezTo>
                        <a:pt x="20" y="181"/>
                        <a:pt x="21" y="185"/>
                        <a:pt x="21" y="187"/>
                      </a:cubicBezTo>
                      <a:cubicBezTo>
                        <a:pt x="21" y="187"/>
                        <a:pt x="22" y="187"/>
                        <a:pt x="23" y="187"/>
                      </a:cubicBezTo>
                      <a:cubicBezTo>
                        <a:pt x="23" y="187"/>
                        <a:pt x="23" y="187"/>
                        <a:pt x="23" y="187"/>
                      </a:cubicBezTo>
                      <a:cubicBezTo>
                        <a:pt x="24" y="187"/>
                        <a:pt x="25" y="187"/>
                        <a:pt x="26" y="187"/>
                      </a:cubicBezTo>
                      <a:cubicBezTo>
                        <a:pt x="26" y="187"/>
                        <a:pt x="26" y="187"/>
                        <a:pt x="26" y="187"/>
                      </a:cubicBezTo>
                      <a:cubicBezTo>
                        <a:pt x="26" y="186"/>
                        <a:pt x="26" y="184"/>
                        <a:pt x="26" y="183"/>
                      </a:cubicBezTo>
                      <a:cubicBezTo>
                        <a:pt x="26" y="183"/>
                        <a:pt x="26" y="183"/>
                        <a:pt x="26" y="182"/>
                      </a:cubicBezTo>
                      <a:cubicBezTo>
                        <a:pt x="26" y="182"/>
                        <a:pt x="26" y="182"/>
                        <a:pt x="26" y="182"/>
                      </a:cubicBezTo>
                      <a:cubicBezTo>
                        <a:pt x="26" y="183"/>
                        <a:pt x="26" y="183"/>
                        <a:pt x="26" y="183"/>
                      </a:cubicBezTo>
                      <a:cubicBezTo>
                        <a:pt x="24" y="183"/>
                        <a:pt x="22" y="182"/>
                        <a:pt x="22" y="180"/>
                      </a:cubicBezTo>
                      <a:cubicBezTo>
                        <a:pt x="19" y="174"/>
                        <a:pt x="35" y="166"/>
                        <a:pt x="41" y="164"/>
                      </a:cubicBezTo>
                      <a:cubicBezTo>
                        <a:pt x="50" y="161"/>
                        <a:pt x="53" y="159"/>
                        <a:pt x="53" y="157"/>
                      </a:cubicBezTo>
                      <a:cubicBezTo>
                        <a:pt x="54" y="155"/>
                        <a:pt x="54" y="153"/>
                        <a:pt x="54" y="150"/>
                      </a:cubicBezTo>
                      <a:cubicBezTo>
                        <a:pt x="54" y="146"/>
                        <a:pt x="54" y="143"/>
                        <a:pt x="55" y="140"/>
                      </a:cubicBezTo>
                      <a:cubicBezTo>
                        <a:pt x="55" y="139"/>
                        <a:pt x="55" y="138"/>
                        <a:pt x="54" y="135"/>
                      </a:cubicBezTo>
                      <a:cubicBezTo>
                        <a:pt x="54" y="133"/>
                        <a:pt x="53" y="131"/>
                        <a:pt x="53" y="127"/>
                      </a:cubicBezTo>
                      <a:cubicBezTo>
                        <a:pt x="52" y="122"/>
                        <a:pt x="51" y="120"/>
                        <a:pt x="49" y="118"/>
                      </a:cubicBezTo>
                      <a:cubicBezTo>
                        <a:pt x="49" y="116"/>
                        <a:pt x="48" y="115"/>
                        <a:pt x="47" y="113"/>
                      </a:cubicBezTo>
                      <a:cubicBezTo>
                        <a:pt x="46" y="110"/>
                        <a:pt x="46" y="106"/>
                        <a:pt x="47" y="104"/>
                      </a:cubicBezTo>
                      <a:cubicBezTo>
                        <a:pt x="48" y="103"/>
                        <a:pt x="49" y="102"/>
                        <a:pt x="51" y="102"/>
                      </a:cubicBezTo>
                      <a:cubicBezTo>
                        <a:pt x="52" y="102"/>
                        <a:pt x="52" y="102"/>
                        <a:pt x="53" y="99"/>
                      </a:cubicBezTo>
                      <a:cubicBezTo>
                        <a:pt x="53" y="99"/>
                        <a:pt x="54" y="98"/>
                        <a:pt x="54" y="97"/>
                      </a:cubicBezTo>
                      <a:cubicBezTo>
                        <a:pt x="56" y="94"/>
                        <a:pt x="58" y="93"/>
                        <a:pt x="60" y="92"/>
                      </a:cubicBezTo>
                      <a:cubicBezTo>
                        <a:pt x="61" y="92"/>
                        <a:pt x="63" y="91"/>
                        <a:pt x="64" y="90"/>
                      </a:cubicBezTo>
                      <a:cubicBezTo>
                        <a:pt x="66" y="89"/>
                        <a:pt x="67" y="88"/>
                        <a:pt x="68" y="86"/>
                      </a:cubicBezTo>
                      <a:cubicBezTo>
                        <a:pt x="70" y="83"/>
                        <a:pt x="72" y="81"/>
                        <a:pt x="76" y="77"/>
                      </a:cubicBezTo>
                      <a:cubicBezTo>
                        <a:pt x="80" y="74"/>
                        <a:pt x="85" y="73"/>
                        <a:pt x="89" y="71"/>
                      </a:cubicBezTo>
                      <a:cubicBezTo>
                        <a:pt x="92" y="70"/>
                        <a:pt x="96" y="69"/>
                        <a:pt x="98" y="68"/>
                      </a:cubicBezTo>
                      <a:cubicBezTo>
                        <a:pt x="105" y="64"/>
                        <a:pt x="115" y="49"/>
                        <a:pt x="115" y="46"/>
                      </a:cubicBezTo>
                      <a:cubicBezTo>
                        <a:pt x="114" y="44"/>
                        <a:pt x="112" y="30"/>
                        <a:pt x="112" y="24"/>
                      </a:cubicBezTo>
                      <a:cubicBezTo>
                        <a:pt x="113" y="21"/>
                        <a:pt x="112" y="14"/>
                        <a:pt x="112" y="8"/>
                      </a:cubicBezTo>
                      <a:cubicBezTo>
                        <a:pt x="112" y="5"/>
                        <a:pt x="112" y="2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1" y="0"/>
                        <a:pt x="111" y="0"/>
                        <a:pt x="110" y="0"/>
                      </a:cubicBezTo>
                      <a:cubicBezTo>
                        <a:pt x="110" y="0"/>
                        <a:pt x="109" y="1"/>
                        <a:pt x="109" y="1"/>
                      </a:cubicBezTo>
                      <a:cubicBezTo>
                        <a:pt x="108" y="1"/>
                        <a:pt x="108" y="1"/>
                        <a:pt x="108" y="1"/>
                      </a:cubicBezTo>
                      <a:cubicBezTo>
                        <a:pt x="108" y="1"/>
                        <a:pt x="107" y="2"/>
                        <a:pt x="107" y="2"/>
                      </a:cubicBezTo>
                      <a:cubicBezTo>
                        <a:pt x="107" y="2"/>
                        <a:pt x="106" y="2"/>
                        <a:pt x="106" y="2"/>
                      </a:cubicBezTo>
                      <a:cubicBezTo>
                        <a:pt x="106" y="2"/>
                        <a:pt x="106" y="2"/>
                        <a:pt x="105" y="3"/>
                      </a:cubicBezTo>
                      <a:cubicBezTo>
                        <a:pt x="105" y="3"/>
                        <a:pt x="105" y="3"/>
                        <a:pt x="105" y="3"/>
                      </a:cubicBezTo>
                      <a:cubicBezTo>
                        <a:pt x="105" y="3"/>
                        <a:pt x="105" y="3"/>
                        <a:pt x="104" y="3"/>
                      </a:cubicBezTo>
                      <a:cubicBezTo>
                        <a:pt x="104" y="3"/>
                        <a:pt x="104" y="3"/>
                        <a:pt x="104" y="3"/>
                      </a:cubicBezTo>
                      <a:cubicBezTo>
                        <a:pt x="104" y="3"/>
                        <a:pt x="104" y="3"/>
                        <a:pt x="104" y="4"/>
                      </a:cubicBezTo>
                      <a:cubicBezTo>
                        <a:pt x="104" y="4"/>
                        <a:pt x="104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3" y="4"/>
                        <a:pt x="103" y="4"/>
                        <a:pt x="103" y="4"/>
                      </a:cubicBezTo>
                      <a:cubicBezTo>
                        <a:pt x="102" y="6"/>
                        <a:pt x="100" y="6"/>
                        <a:pt x="99" y="6"/>
                      </a:cubicBezTo>
                      <a:cubicBezTo>
                        <a:pt x="97" y="6"/>
                        <a:pt x="97" y="6"/>
                        <a:pt x="97" y="6"/>
                      </a:cubicBezTo>
                      <a:cubicBezTo>
                        <a:pt x="96" y="6"/>
                        <a:pt x="95" y="6"/>
                        <a:pt x="95" y="6"/>
                      </a:cubicBezTo>
                      <a:cubicBezTo>
                        <a:pt x="92" y="9"/>
                        <a:pt x="90" y="8"/>
                        <a:pt x="88" y="7"/>
                      </a:cubicBezTo>
                      <a:cubicBezTo>
                        <a:pt x="87" y="7"/>
                        <a:pt x="87" y="7"/>
                        <a:pt x="86" y="7"/>
                      </a:cubicBezTo>
                      <a:cubicBezTo>
                        <a:pt x="86" y="7"/>
                        <a:pt x="85" y="8"/>
                        <a:pt x="85" y="9"/>
                      </a:cubicBezTo>
                      <a:cubicBezTo>
                        <a:pt x="85" y="10"/>
                        <a:pt x="84" y="12"/>
                        <a:pt x="81" y="12"/>
                      </a:cubicBezTo>
                      <a:cubicBezTo>
                        <a:pt x="79" y="12"/>
                        <a:pt x="77" y="12"/>
                        <a:pt x="76" y="12"/>
                      </a:cubicBezTo>
                      <a:cubicBezTo>
                        <a:pt x="75" y="11"/>
                        <a:pt x="74" y="12"/>
                        <a:pt x="72" y="12"/>
                      </a:cubicBezTo>
                      <a:cubicBezTo>
                        <a:pt x="70" y="13"/>
                        <a:pt x="68" y="13"/>
                        <a:pt x="67" y="13"/>
                      </a:cubicBezTo>
                      <a:cubicBezTo>
                        <a:pt x="64" y="13"/>
                        <a:pt x="63" y="11"/>
                        <a:pt x="63" y="10"/>
                      </a:cubicBezTo>
                      <a:cubicBezTo>
                        <a:pt x="63" y="10"/>
                        <a:pt x="63" y="10"/>
                        <a:pt x="62" y="9"/>
                      </a:cubicBezTo>
                      <a:cubicBezTo>
                        <a:pt x="61" y="9"/>
                        <a:pt x="60" y="10"/>
                        <a:pt x="59" y="10"/>
                      </a:cubicBezTo>
                      <a:cubicBezTo>
                        <a:pt x="58" y="10"/>
                        <a:pt x="57" y="11"/>
                        <a:pt x="56" y="11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5" y="11"/>
                        <a:pt x="55" y="11"/>
                        <a:pt x="55" y="11"/>
                      </a:cubicBezTo>
                      <a:cubicBezTo>
                        <a:pt x="55" y="11"/>
                        <a:pt x="55" y="11"/>
                        <a:pt x="54" y="11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3" y="11"/>
                        <a:pt x="53" y="11"/>
                        <a:pt x="52" y="10"/>
                      </a:cubicBezTo>
                      <a:cubicBezTo>
                        <a:pt x="52" y="11"/>
                        <a:pt x="52" y="12"/>
                        <a:pt x="51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0" name="Freeform 1777"/>
                <p:cNvSpPr/>
                <p:nvPr/>
              </p:nvSpPr>
              <p:spPr bwMode="auto">
                <a:xfrm>
                  <a:off x="1994" y="314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1" name="Freeform 1778"/>
                <p:cNvSpPr/>
                <p:nvPr/>
              </p:nvSpPr>
              <p:spPr bwMode="auto">
                <a:xfrm>
                  <a:off x="1996" y="314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2" name="Freeform 1779"/>
                <p:cNvSpPr/>
                <p:nvPr/>
              </p:nvSpPr>
              <p:spPr bwMode="auto">
                <a:xfrm>
                  <a:off x="1992" y="3147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3" name="Freeform 1780"/>
                <p:cNvSpPr/>
                <p:nvPr/>
              </p:nvSpPr>
              <p:spPr bwMode="auto">
                <a:xfrm>
                  <a:off x="1999" y="3219"/>
                  <a:ext cx="2" cy="2"/>
                </a:xfrm>
                <a:custGeom>
                  <a:avLst/>
                  <a:rect l="l" t="t" r="r" b="b"/>
                  <a:pathLst>
                    <a:path w="2" h="2">
                      <a:moveTo>
                        <a:pt x="0" y="2"/>
                      </a:moveTo>
                      <a:cubicBezTo>
                        <a:pt x="1" y="1"/>
                        <a:pt x="2" y="1"/>
                        <a:pt x="2" y="0"/>
                      </a:cubicBezTo>
                      <a:cubicBezTo>
                        <a:pt x="2" y="1"/>
                        <a:pt x="1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4" name="Freeform 1781"/>
                <p:cNvSpPr/>
                <p:nvPr/>
              </p:nvSpPr>
              <p:spPr bwMode="auto">
                <a:xfrm>
                  <a:off x="1991" y="314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5" name="Freeform 1782"/>
                <p:cNvSpPr/>
                <p:nvPr/>
              </p:nvSpPr>
              <p:spPr bwMode="auto">
                <a:xfrm>
                  <a:off x="2000" y="3149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6" name="Freeform 1783"/>
                <p:cNvSpPr/>
                <p:nvPr/>
              </p:nvSpPr>
              <p:spPr bwMode="auto">
                <a:xfrm>
                  <a:off x="2002" y="315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7" name="Freeform 1784"/>
                <p:cNvSpPr/>
                <p:nvPr/>
              </p:nvSpPr>
              <p:spPr bwMode="auto">
                <a:xfrm>
                  <a:off x="1998" y="314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8" name="Freeform 1785"/>
                <p:cNvSpPr/>
                <p:nvPr/>
              </p:nvSpPr>
              <p:spPr bwMode="auto">
                <a:xfrm>
                  <a:off x="2006" y="3262"/>
                  <a:ext cx="1" cy="8"/>
                </a:xfrm>
                <a:custGeom>
                  <a:avLst/>
                  <a:rect l="l" t="t" r="r" b="b"/>
                  <a:pathLst>
                    <a:path w="1" h="9">
                      <a:moveTo>
                        <a:pt x="0" y="2"/>
                      </a:moveTo>
                      <a:cubicBezTo>
                        <a:pt x="0" y="4"/>
                        <a:pt x="1" y="7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7"/>
                        <a:pt x="0" y="3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69" name="Freeform 1786"/>
                <p:cNvSpPr/>
                <p:nvPr/>
              </p:nvSpPr>
              <p:spPr bwMode="auto">
                <a:xfrm>
                  <a:off x="2009" y="3270"/>
                  <a:ext cx="3" cy="0"/>
                </a:xfrm>
                <a:custGeom>
                  <a:avLst/>
                  <a:rect l="l" t="t" r="r" b="b"/>
                  <a:pathLst>
                    <a:path w="3" h="0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0" name="Freeform 1787"/>
                <p:cNvSpPr/>
                <p:nvPr/>
              </p:nvSpPr>
              <p:spPr bwMode="auto">
                <a:xfrm>
                  <a:off x="2000" y="322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1" name="Freeform 1788"/>
                <p:cNvSpPr/>
                <p:nvPr/>
              </p:nvSpPr>
              <p:spPr bwMode="auto">
                <a:xfrm>
                  <a:off x="1999" y="322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2" name="Freeform 1789"/>
                <p:cNvSpPr/>
                <p:nvPr/>
              </p:nvSpPr>
              <p:spPr bwMode="auto">
                <a:xfrm>
                  <a:off x="2000" y="322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3" name="Freeform 1790"/>
                <p:cNvSpPr/>
                <p:nvPr/>
              </p:nvSpPr>
              <p:spPr bwMode="auto">
                <a:xfrm>
                  <a:off x="2006" y="326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4" name="Freeform 1791"/>
                <p:cNvSpPr/>
                <p:nvPr/>
              </p:nvSpPr>
              <p:spPr bwMode="auto">
                <a:xfrm>
                  <a:off x="1999" y="322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5" name="Freeform 1792"/>
                <p:cNvSpPr/>
                <p:nvPr/>
              </p:nvSpPr>
              <p:spPr bwMode="auto">
                <a:xfrm>
                  <a:off x="2007" y="3270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6" name="Freeform 1793"/>
                <p:cNvSpPr/>
                <p:nvPr/>
              </p:nvSpPr>
              <p:spPr bwMode="auto">
                <a:xfrm>
                  <a:off x="2006" y="3262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7" name="Freeform 1794"/>
                <p:cNvSpPr/>
                <p:nvPr/>
              </p:nvSpPr>
              <p:spPr bwMode="auto">
                <a:xfrm>
                  <a:off x="2007" y="327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8" name="Freeform 1795"/>
                <p:cNvSpPr/>
                <p:nvPr/>
              </p:nvSpPr>
              <p:spPr bwMode="auto">
                <a:xfrm>
                  <a:off x="1987" y="3129"/>
                  <a:ext cx="28" cy="9"/>
                </a:xfrm>
                <a:custGeom>
                  <a:avLst/>
                  <a:rect l="l" t="t" r="r" b="b"/>
                  <a:pathLst>
                    <a:path w="29" h="10">
                      <a:moveTo>
                        <a:pt x="0" y="10"/>
                      </a:moveTo>
                      <a:cubicBezTo>
                        <a:pt x="11" y="6"/>
                        <a:pt x="26" y="1"/>
                        <a:pt x="29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6" y="1"/>
                        <a:pt x="11" y="6"/>
                        <a:pt x="0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79" name="Freeform 1796"/>
                <p:cNvSpPr/>
                <p:nvPr/>
              </p:nvSpPr>
              <p:spPr bwMode="auto">
                <a:xfrm>
                  <a:off x="1987" y="3138"/>
                  <a:ext cx="3" cy="9"/>
                </a:xfrm>
                <a:custGeom>
                  <a:avLst/>
                  <a:rect l="l" t="t" r="r" b="b"/>
                  <a:pathLst>
                    <a:path w="3" h="9">
                      <a:moveTo>
                        <a:pt x="3" y="9"/>
                      </a:moveTo>
                      <a:lnTo>
                        <a:pt x="0" y="0"/>
                      </a:lnTo>
                      <a:lnTo>
                        <a:pt x="3" y="9"/>
                      </a:lnTo>
                      <a:lnTo>
                        <a:pt x="3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0" name="Freeform 1797"/>
                <p:cNvSpPr/>
                <p:nvPr/>
              </p:nvSpPr>
              <p:spPr bwMode="auto">
                <a:xfrm>
                  <a:off x="1980" y="2985"/>
                  <a:ext cx="113" cy="115"/>
                </a:xfrm>
                <a:custGeom>
                  <a:avLst/>
                  <a:rect l="l" t="t" r="r" b="b"/>
                  <a:pathLst>
                    <a:path w="118" h="120">
                      <a:moveTo>
                        <a:pt x="43" y="10"/>
                      </a:moveTo>
                      <a:cubicBezTo>
                        <a:pt x="43" y="11"/>
                        <a:pt x="44" y="11"/>
                        <a:pt x="44" y="12"/>
                      </a:cubicBezTo>
                      <a:cubicBezTo>
                        <a:pt x="45" y="13"/>
                        <a:pt x="46" y="14"/>
                        <a:pt x="45" y="16"/>
                      </a:cubicBezTo>
                      <a:cubicBezTo>
                        <a:pt x="45" y="17"/>
                        <a:pt x="44" y="18"/>
                        <a:pt x="43" y="18"/>
                      </a:cubicBezTo>
                      <a:cubicBezTo>
                        <a:pt x="41" y="18"/>
                        <a:pt x="39" y="18"/>
                        <a:pt x="36" y="17"/>
                      </a:cubicBezTo>
                      <a:cubicBezTo>
                        <a:pt x="32" y="16"/>
                        <a:pt x="28" y="16"/>
                        <a:pt x="25" y="17"/>
                      </a:cubicBezTo>
                      <a:cubicBezTo>
                        <a:pt x="23" y="17"/>
                        <a:pt x="22" y="17"/>
                        <a:pt x="21" y="16"/>
                      </a:cubicBezTo>
                      <a:cubicBezTo>
                        <a:pt x="18" y="13"/>
                        <a:pt x="20" y="5"/>
                        <a:pt x="21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4" y="1"/>
                        <a:pt x="12" y="1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4"/>
                        <a:pt x="16" y="9"/>
                        <a:pt x="15" y="13"/>
                      </a:cubicBezTo>
                      <a:cubicBezTo>
                        <a:pt x="15" y="13"/>
                        <a:pt x="15" y="13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4"/>
                        <a:pt x="14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2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7"/>
                        <a:pt x="11" y="17"/>
                        <a:pt x="11" y="18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8"/>
                        <a:pt x="11" y="19"/>
                        <a:pt x="11" y="19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12" y="27"/>
                        <a:pt x="7" y="36"/>
                        <a:pt x="3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37"/>
                        <a:pt x="3" y="38"/>
                        <a:pt x="2" y="38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2" y="38"/>
                        <a:pt x="1" y="38"/>
                        <a:pt x="1" y="38"/>
                      </a:cubicBezTo>
                      <a:cubicBezTo>
                        <a:pt x="1" y="39"/>
                        <a:pt x="1" y="39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1" y="46"/>
                        <a:pt x="3" y="56"/>
                        <a:pt x="6" y="58"/>
                      </a:cubicBezTo>
                      <a:cubicBezTo>
                        <a:pt x="11" y="62"/>
                        <a:pt x="11" y="67"/>
                        <a:pt x="12" y="71"/>
                      </a:cubicBezTo>
                      <a:cubicBezTo>
                        <a:pt x="12" y="72"/>
                        <a:pt x="12" y="73"/>
                        <a:pt x="13" y="74"/>
                      </a:cubicBezTo>
                      <a:cubicBezTo>
                        <a:pt x="13" y="75"/>
                        <a:pt x="14" y="76"/>
                        <a:pt x="14" y="77"/>
                      </a:cubicBezTo>
                      <a:cubicBezTo>
                        <a:pt x="16" y="79"/>
                        <a:pt x="17" y="81"/>
                        <a:pt x="16" y="83"/>
                      </a:cubicBezTo>
                      <a:cubicBezTo>
                        <a:pt x="16" y="83"/>
                        <a:pt x="16" y="83"/>
                        <a:pt x="16" y="84"/>
                      </a:cubicBezTo>
                      <a:cubicBezTo>
                        <a:pt x="16" y="84"/>
                        <a:pt x="16" y="84"/>
                        <a:pt x="16" y="84"/>
                      </a:cubicBezTo>
                      <a:cubicBezTo>
                        <a:pt x="17" y="84"/>
                        <a:pt x="18" y="84"/>
                        <a:pt x="18" y="85"/>
                      </a:cubicBezTo>
                      <a:cubicBezTo>
                        <a:pt x="18" y="85"/>
                        <a:pt x="19" y="85"/>
                        <a:pt x="19" y="85"/>
                      </a:cubicBezTo>
                      <a:cubicBezTo>
                        <a:pt x="20" y="85"/>
                        <a:pt x="20" y="86"/>
                        <a:pt x="21" y="86"/>
                      </a:cubicBezTo>
                      <a:cubicBezTo>
                        <a:pt x="22" y="87"/>
                        <a:pt x="24" y="87"/>
                        <a:pt x="25" y="88"/>
                      </a:cubicBezTo>
                      <a:cubicBezTo>
                        <a:pt x="28" y="88"/>
                        <a:pt x="39" y="92"/>
                        <a:pt x="41" y="95"/>
                      </a:cubicBezTo>
                      <a:cubicBezTo>
                        <a:pt x="41" y="95"/>
                        <a:pt x="41" y="95"/>
                        <a:pt x="41" y="95"/>
                      </a:cubicBezTo>
                      <a:cubicBezTo>
                        <a:pt x="41" y="95"/>
                        <a:pt x="41" y="95"/>
                        <a:pt x="41" y="95"/>
                      </a:cubicBezTo>
                      <a:cubicBezTo>
                        <a:pt x="42" y="95"/>
                        <a:pt x="43" y="95"/>
                        <a:pt x="44" y="95"/>
                      </a:cubicBezTo>
                      <a:cubicBezTo>
                        <a:pt x="44" y="95"/>
                        <a:pt x="44" y="95"/>
                        <a:pt x="44" y="95"/>
                      </a:cubicBezTo>
                      <a:cubicBezTo>
                        <a:pt x="45" y="95"/>
                        <a:pt x="46" y="95"/>
                        <a:pt x="46" y="95"/>
                      </a:cubicBezTo>
                      <a:cubicBezTo>
                        <a:pt x="46" y="95"/>
                        <a:pt x="47" y="95"/>
                        <a:pt x="47" y="95"/>
                      </a:cubicBezTo>
                      <a:cubicBezTo>
                        <a:pt x="48" y="94"/>
                        <a:pt x="50" y="94"/>
                        <a:pt x="52" y="96"/>
                      </a:cubicBezTo>
                      <a:cubicBezTo>
                        <a:pt x="52" y="96"/>
                        <a:pt x="52" y="96"/>
                        <a:pt x="52" y="96"/>
                      </a:cubicBezTo>
                      <a:cubicBezTo>
                        <a:pt x="52" y="96"/>
                        <a:pt x="52" y="96"/>
                        <a:pt x="52" y="96"/>
                      </a:cubicBezTo>
                      <a:cubicBezTo>
                        <a:pt x="52" y="96"/>
                        <a:pt x="52" y="96"/>
                        <a:pt x="52" y="96"/>
                      </a:cubicBezTo>
                      <a:cubicBezTo>
                        <a:pt x="56" y="100"/>
                        <a:pt x="59" y="110"/>
                        <a:pt x="59" y="117"/>
                      </a:cubicBezTo>
                      <a:cubicBezTo>
                        <a:pt x="59" y="117"/>
                        <a:pt x="59" y="118"/>
                        <a:pt x="59" y="118"/>
                      </a:cubicBezTo>
                      <a:cubicBezTo>
                        <a:pt x="59" y="118"/>
                        <a:pt x="60" y="118"/>
                        <a:pt x="60" y="118"/>
                      </a:cubicBezTo>
                      <a:cubicBezTo>
                        <a:pt x="60" y="118"/>
                        <a:pt x="61" y="118"/>
                        <a:pt x="61" y="118"/>
                      </a:cubicBezTo>
                      <a:cubicBezTo>
                        <a:pt x="61" y="118"/>
                        <a:pt x="61" y="118"/>
                        <a:pt x="61" y="118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8"/>
                        <a:pt x="63" y="118"/>
                        <a:pt x="63" y="118"/>
                      </a:cubicBezTo>
                      <a:cubicBezTo>
                        <a:pt x="63" y="118"/>
                        <a:pt x="63" y="118"/>
                        <a:pt x="63" y="118"/>
                      </a:cubicBezTo>
                      <a:cubicBezTo>
                        <a:pt x="64" y="118"/>
                        <a:pt x="64" y="118"/>
                        <a:pt x="65" y="117"/>
                      </a:cubicBezTo>
                      <a:cubicBezTo>
                        <a:pt x="66" y="117"/>
                        <a:pt x="67" y="116"/>
                        <a:pt x="69" y="116"/>
                      </a:cubicBezTo>
                      <a:cubicBezTo>
                        <a:pt x="69" y="116"/>
                        <a:pt x="69" y="116"/>
                        <a:pt x="69" y="116"/>
                      </a:cubicBezTo>
                      <a:cubicBezTo>
                        <a:pt x="69" y="116"/>
                        <a:pt x="70" y="116"/>
                        <a:pt x="71" y="117"/>
                      </a:cubicBezTo>
                      <a:cubicBezTo>
                        <a:pt x="71" y="117"/>
                        <a:pt x="72" y="117"/>
                        <a:pt x="72" y="117"/>
                      </a:cubicBezTo>
                      <a:cubicBezTo>
                        <a:pt x="72" y="117"/>
                        <a:pt x="72" y="117"/>
                        <a:pt x="72" y="117"/>
                      </a:cubicBezTo>
                      <a:cubicBezTo>
                        <a:pt x="73" y="118"/>
                        <a:pt x="73" y="118"/>
                        <a:pt x="73" y="118"/>
                      </a:cubicBezTo>
                      <a:cubicBezTo>
                        <a:pt x="73" y="118"/>
                        <a:pt x="73" y="118"/>
                        <a:pt x="73" y="118"/>
                      </a:cubicBezTo>
                      <a:cubicBezTo>
                        <a:pt x="74" y="119"/>
                        <a:pt x="74" y="119"/>
                        <a:pt x="74" y="120"/>
                      </a:cubicBezTo>
                      <a:cubicBezTo>
                        <a:pt x="75" y="120"/>
                        <a:pt x="77" y="120"/>
                        <a:pt x="78" y="119"/>
                      </a:cubicBezTo>
                      <a:cubicBezTo>
                        <a:pt x="81" y="119"/>
                        <a:pt x="83" y="118"/>
                        <a:pt x="84" y="119"/>
                      </a:cubicBezTo>
                      <a:cubicBezTo>
                        <a:pt x="85" y="119"/>
                        <a:pt x="86" y="119"/>
                        <a:pt x="88" y="119"/>
                      </a:cubicBezTo>
                      <a:cubicBezTo>
                        <a:pt x="88" y="119"/>
                        <a:pt x="88" y="119"/>
                        <a:pt x="88" y="119"/>
                      </a:cubicBezTo>
                      <a:cubicBezTo>
                        <a:pt x="89" y="115"/>
                        <a:pt x="91" y="113"/>
                        <a:pt x="94" y="114"/>
                      </a:cubicBezTo>
                      <a:cubicBezTo>
                        <a:pt x="95" y="114"/>
                        <a:pt x="96" y="114"/>
                        <a:pt x="96" y="114"/>
                      </a:cubicBezTo>
                      <a:cubicBezTo>
                        <a:pt x="97" y="115"/>
                        <a:pt x="97" y="115"/>
                        <a:pt x="98" y="115"/>
                      </a:cubicBezTo>
                      <a:cubicBezTo>
                        <a:pt x="98" y="115"/>
                        <a:pt x="98" y="115"/>
                        <a:pt x="99" y="114"/>
                      </a:cubicBezTo>
                      <a:cubicBezTo>
                        <a:pt x="101" y="113"/>
                        <a:pt x="103" y="113"/>
                        <a:pt x="104" y="113"/>
                      </a:cubicBezTo>
                      <a:cubicBezTo>
                        <a:pt x="106" y="113"/>
                        <a:pt x="106" y="113"/>
                        <a:pt x="106" y="113"/>
                      </a:cubicBezTo>
                      <a:cubicBezTo>
                        <a:pt x="107" y="113"/>
                        <a:pt x="107" y="113"/>
                        <a:pt x="107" y="113"/>
                      </a:cubicBezTo>
                      <a:cubicBezTo>
                        <a:pt x="107" y="113"/>
                        <a:pt x="107" y="113"/>
                        <a:pt x="107" y="113"/>
                      </a:cubicBezTo>
                      <a:cubicBezTo>
                        <a:pt x="107" y="113"/>
                        <a:pt x="107" y="113"/>
                        <a:pt x="107" y="113"/>
                      </a:cubicBezTo>
                      <a:cubicBezTo>
                        <a:pt x="107" y="113"/>
                        <a:pt x="107" y="113"/>
                        <a:pt x="107" y="113"/>
                      </a:cubicBezTo>
                      <a:cubicBezTo>
                        <a:pt x="107" y="112"/>
                        <a:pt x="107" y="112"/>
                        <a:pt x="107" y="112"/>
                      </a:cubicBezTo>
                      <a:cubicBezTo>
                        <a:pt x="107" y="112"/>
                        <a:pt x="107" y="112"/>
                        <a:pt x="107" y="112"/>
                      </a:cubicBezTo>
                      <a:cubicBezTo>
                        <a:pt x="107" y="112"/>
                        <a:pt x="107" y="112"/>
                        <a:pt x="107" y="112"/>
                      </a:cubicBezTo>
                      <a:cubicBezTo>
                        <a:pt x="107" y="112"/>
                        <a:pt x="107" y="112"/>
                        <a:pt x="107" y="112"/>
                      </a:cubicBezTo>
                      <a:cubicBezTo>
                        <a:pt x="107" y="112"/>
                        <a:pt x="107" y="112"/>
                        <a:pt x="107" y="112"/>
                      </a:cubicBezTo>
                      <a:cubicBezTo>
                        <a:pt x="107" y="112"/>
                        <a:pt x="107" y="112"/>
                        <a:pt x="107" y="112"/>
                      </a:cubicBezTo>
                      <a:cubicBezTo>
                        <a:pt x="107" y="112"/>
                        <a:pt x="108" y="112"/>
                        <a:pt x="108" y="112"/>
                      </a:cubicBezTo>
                      <a:cubicBezTo>
                        <a:pt x="108" y="112"/>
                        <a:pt x="108" y="112"/>
                        <a:pt x="108" y="112"/>
                      </a:cubicBezTo>
                      <a:cubicBezTo>
                        <a:pt x="108" y="112"/>
                        <a:pt x="108" y="112"/>
                        <a:pt x="108" y="112"/>
                      </a:cubicBezTo>
                      <a:cubicBezTo>
                        <a:pt x="108" y="112"/>
                        <a:pt x="108" y="111"/>
                        <a:pt x="108" y="111"/>
                      </a:cubicBezTo>
                      <a:cubicBezTo>
                        <a:pt x="108" y="111"/>
                        <a:pt x="108" y="111"/>
                        <a:pt x="108" y="111"/>
                      </a:cubicBezTo>
                      <a:cubicBezTo>
                        <a:pt x="109" y="111"/>
                        <a:pt x="109" y="111"/>
                        <a:pt x="109" y="111"/>
                      </a:cubicBezTo>
                      <a:cubicBezTo>
                        <a:pt x="109" y="111"/>
                        <a:pt x="109" y="111"/>
                        <a:pt x="109" y="111"/>
                      </a:cubicBezTo>
                      <a:cubicBezTo>
                        <a:pt x="109" y="111"/>
                        <a:pt x="109" y="111"/>
                        <a:pt x="109" y="111"/>
                      </a:cubicBezTo>
                      <a:cubicBezTo>
                        <a:pt x="109" y="111"/>
                        <a:pt x="110" y="111"/>
                        <a:pt x="110" y="110"/>
                      </a:cubicBezTo>
                      <a:cubicBezTo>
                        <a:pt x="110" y="110"/>
                        <a:pt x="110" y="110"/>
                        <a:pt x="110" y="110"/>
                      </a:cubicBezTo>
                      <a:cubicBezTo>
                        <a:pt x="110" y="110"/>
                        <a:pt x="110" y="110"/>
                        <a:pt x="111" y="110"/>
                      </a:cubicBezTo>
                      <a:cubicBezTo>
                        <a:pt x="111" y="110"/>
                        <a:pt x="111" y="110"/>
                        <a:pt x="111" y="110"/>
                      </a:cubicBezTo>
                      <a:cubicBezTo>
                        <a:pt x="111" y="110"/>
                        <a:pt x="111" y="110"/>
                        <a:pt x="112" y="109"/>
                      </a:cubicBezTo>
                      <a:cubicBezTo>
                        <a:pt x="112" y="109"/>
                        <a:pt x="112" y="109"/>
                        <a:pt x="112" y="109"/>
                      </a:cubicBezTo>
                      <a:cubicBezTo>
                        <a:pt x="112" y="109"/>
                        <a:pt x="113" y="109"/>
                        <a:pt x="113" y="109"/>
                      </a:cubicBezTo>
                      <a:cubicBezTo>
                        <a:pt x="113" y="109"/>
                        <a:pt x="113" y="109"/>
                        <a:pt x="114" y="108"/>
                      </a:cubicBezTo>
                      <a:cubicBezTo>
                        <a:pt x="114" y="108"/>
                        <a:pt x="114" y="108"/>
                        <a:pt x="114" y="108"/>
                      </a:cubicBezTo>
                      <a:cubicBezTo>
                        <a:pt x="115" y="108"/>
                        <a:pt x="115" y="108"/>
                        <a:pt x="115" y="108"/>
                      </a:cubicBezTo>
                      <a:cubicBezTo>
                        <a:pt x="115" y="108"/>
                        <a:pt x="116" y="107"/>
                        <a:pt x="116" y="107"/>
                      </a:cubicBezTo>
                      <a:cubicBezTo>
                        <a:pt x="116" y="107"/>
                        <a:pt x="117" y="107"/>
                        <a:pt x="117" y="107"/>
                      </a:cubicBezTo>
                      <a:cubicBezTo>
                        <a:pt x="117" y="107"/>
                        <a:pt x="117" y="107"/>
                        <a:pt x="118" y="107"/>
                      </a:cubicBezTo>
                      <a:cubicBezTo>
                        <a:pt x="118" y="106"/>
                        <a:pt x="118" y="106"/>
                        <a:pt x="118" y="106"/>
                      </a:cubicBezTo>
                      <a:cubicBezTo>
                        <a:pt x="118" y="105"/>
                        <a:pt x="117" y="105"/>
                        <a:pt x="116" y="104"/>
                      </a:cubicBezTo>
                      <a:cubicBezTo>
                        <a:pt x="114" y="103"/>
                        <a:pt x="111" y="102"/>
                        <a:pt x="110" y="97"/>
                      </a:cubicBezTo>
                      <a:cubicBezTo>
                        <a:pt x="110" y="94"/>
                        <a:pt x="109" y="93"/>
                        <a:pt x="108" y="92"/>
                      </a:cubicBezTo>
                      <a:cubicBezTo>
                        <a:pt x="107" y="90"/>
                        <a:pt x="106" y="89"/>
                        <a:pt x="106" y="86"/>
                      </a:cubicBezTo>
                      <a:cubicBezTo>
                        <a:pt x="106" y="84"/>
                        <a:pt x="106" y="84"/>
                        <a:pt x="106" y="84"/>
                      </a:cubicBezTo>
                      <a:cubicBezTo>
                        <a:pt x="106" y="82"/>
                        <a:pt x="106" y="79"/>
                        <a:pt x="106" y="78"/>
                      </a:cubicBezTo>
                      <a:cubicBezTo>
                        <a:pt x="105" y="78"/>
                        <a:pt x="105" y="77"/>
                        <a:pt x="104" y="76"/>
                      </a:cubicBezTo>
                      <a:cubicBezTo>
                        <a:pt x="104" y="74"/>
                        <a:pt x="105" y="70"/>
                        <a:pt x="107" y="67"/>
                      </a:cubicBezTo>
                      <a:cubicBezTo>
                        <a:pt x="108" y="66"/>
                        <a:pt x="108" y="66"/>
                        <a:pt x="108" y="66"/>
                      </a:cubicBezTo>
                      <a:cubicBezTo>
                        <a:pt x="108" y="66"/>
                        <a:pt x="106" y="65"/>
                        <a:pt x="106" y="65"/>
                      </a:cubicBezTo>
                      <a:cubicBezTo>
                        <a:pt x="104" y="64"/>
                        <a:pt x="102" y="62"/>
                        <a:pt x="101" y="59"/>
                      </a:cubicBezTo>
                      <a:cubicBezTo>
                        <a:pt x="101" y="58"/>
                        <a:pt x="100" y="56"/>
                        <a:pt x="106" y="42"/>
                      </a:cubicBezTo>
                      <a:cubicBezTo>
                        <a:pt x="105" y="42"/>
                        <a:pt x="105" y="42"/>
                        <a:pt x="105" y="41"/>
                      </a:cubicBezTo>
                      <a:cubicBezTo>
                        <a:pt x="104" y="41"/>
                        <a:pt x="103" y="40"/>
                        <a:pt x="103" y="40"/>
                      </a:cubicBezTo>
                      <a:cubicBezTo>
                        <a:pt x="102" y="40"/>
                        <a:pt x="102" y="39"/>
                        <a:pt x="101" y="39"/>
                      </a:cubicBezTo>
                      <a:cubicBezTo>
                        <a:pt x="100" y="38"/>
                        <a:pt x="100" y="38"/>
                        <a:pt x="100" y="38"/>
                      </a:cubicBezTo>
                      <a:cubicBezTo>
                        <a:pt x="99" y="37"/>
                        <a:pt x="98" y="37"/>
                        <a:pt x="97" y="36"/>
                      </a:cubicBezTo>
                      <a:cubicBezTo>
                        <a:pt x="97" y="36"/>
                        <a:pt x="97" y="36"/>
                        <a:pt x="97" y="36"/>
                      </a:cubicBezTo>
                      <a:cubicBezTo>
                        <a:pt x="96" y="35"/>
                        <a:pt x="95" y="35"/>
                        <a:pt x="95" y="34"/>
                      </a:cubicBezTo>
                      <a:cubicBezTo>
                        <a:pt x="94" y="34"/>
                        <a:pt x="94" y="34"/>
                        <a:pt x="94" y="34"/>
                      </a:cubicBezTo>
                      <a:cubicBezTo>
                        <a:pt x="93" y="33"/>
                        <a:pt x="93" y="33"/>
                        <a:pt x="92" y="33"/>
                      </a:cubicBezTo>
                      <a:cubicBezTo>
                        <a:pt x="92" y="32"/>
                        <a:pt x="92" y="32"/>
                        <a:pt x="91" y="32"/>
                      </a:cubicBezTo>
                      <a:cubicBezTo>
                        <a:pt x="91" y="32"/>
                        <a:pt x="91" y="31"/>
                        <a:pt x="90" y="31"/>
                      </a:cubicBezTo>
                      <a:cubicBezTo>
                        <a:pt x="90" y="31"/>
                        <a:pt x="90" y="31"/>
                        <a:pt x="90" y="31"/>
                      </a:cubicBezTo>
                      <a:cubicBezTo>
                        <a:pt x="89" y="31"/>
                        <a:pt x="89" y="31"/>
                        <a:pt x="89" y="31"/>
                      </a:cubicBezTo>
                      <a:cubicBezTo>
                        <a:pt x="89" y="30"/>
                        <a:pt x="88" y="29"/>
                        <a:pt x="88" y="29"/>
                      </a:cubicBezTo>
                      <a:cubicBezTo>
                        <a:pt x="87" y="29"/>
                        <a:pt x="87" y="29"/>
                        <a:pt x="87" y="29"/>
                      </a:cubicBezTo>
                      <a:cubicBezTo>
                        <a:pt x="88" y="22"/>
                        <a:pt x="88" y="22"/>
                        <a:pt x="88" y="22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8" y="6"/>
                        <a:pt x="46" y="9"/>
                        <a:pt x="43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1" name="Freeform 1798"/>
                <p:cNvSpPr/>
                <p:nvPr/>
              </p:nvSpPr>
              <p:spPr bwMode="auto">
                <a:xfrm>
                  <a:off x="1996" y="3066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2" name="Freeform 1799"/>
                <p:cNvSpPr/>
                <p:nvPr/>
              </p:nvSpPr>
              <p:spPr bwMode="auto">
                <a:xfrm>
                  <a:off x="1999" y="3067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3" name="Freeform 1800"/>
                <p:cNvSpPr/>
                <p:nvPr/>
              </p:nvSpPr>
              <p:spPr bwMode="auto">
                <a:xfrm>
                  <a:off x="1994" y="2998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4" name="Freeform 1801"/>
                <p:cNvSpPr/>
                <p:nvPr/>
              </p:nvSpPr>
              <p:spPr bwMode="auto">
                <a:xfrm>
                  <a:off x="1991" y="3000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5" name="Freeform 1802"/>
                <p:cNvSpPr/>
                <p:nvPr/>
              </p:nvSpPr>
              <p:spPr bwMode="auto">
                <a:xfrm>
                  <a:off x="1993" y="299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6" name="Freeform 1803"/>
                <p:cNvSpPr/>
                <p:nvPr/>
              </p:nvSpPr>
              <p:spPr bwMode="auto">
                <a:xfrm>
                  <a:off x="2065" y="3013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0"/>
                      </a:moveTo>
                      <a:cubicBezTo>
                        <a:pt x="0" y="0"/>
                        <a:pt x="1" y="1"/>
                        <a:pt x="1" y="2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7" name="Freeform 1804"/>
                <p:cNvSpPr/>
                <p:nvPr/>
              </p:nvSpPr>
              <p:spPr bwMode="auto">
                <a:xfrm>
                  <a:off x="2067" y="301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8" name="Freeform 1805"/>
                <p:cNvSpPr/>
                <p:nvPr/>
              </p:nvSpPr>
              <p:spPr bwMode="auto">
                <a:xfrm>
                  <a:off x="2073" y="302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89" name="Freeform 1806"/>
                <p:cNvSpPr/>
                <p:nvPr/>
              </p:nvSpPr>
              <p:spPr bwMode="auto">
                <a:xfrm>
                  <a:off x="2068" y="3016"/>
                  <a:ext cx="0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0" name="Freeform 1807"/>
                <p:cNvSpPr/>
                <p:nvPr/>
              </p:nvSpPr>
              <p:spPr bwMode="auto">
                <a:xfrm>
                  <a:off x="2076" y="302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1" name="Freeform 1808"/>
                <p:cNvSpPr/>
                <p:nvPr/>
              </p:nvSpPr>
              <p:spPr bwMode="auto">
                <a:xfrm>
                  <a:off x="2070" y="301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2" name="Freeform 1809"/>
                <p:cNvSpPr/>
                <p:nvPr/>
              </p:nvSpPr>
              <p:spPr bwMode="auto">
                <a:xfrm>
                  <a:off x="2079" y="3024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1" y="1"/>
                        <a:pt x="2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3" name="Rectangle 1810"/>
                <p:cNvSpPr>
                  <a:spLocks noChangeArrowheads="1"/>
                </p:cNvSpPr>
                <p:nvPr/>
              </p:nvSpPr>
              <p:spPr bwMode="auto">
                <a:xfrm>
                  <a:off x="2001" y="2985"/>
                  <a:ext cx="1" cy="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4" name="Freeform 1811"/>
                <p:cNvSpPr/>
                <p:nvPr/>
              </p:nvSpPr>
              <p:spPr bwMode="auto">
                <a:xfrm>
                  <a:off x="1981" y="302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5" name="Freeform 1812"/>
                <p:cNvSpPr/>
                <p:nvPr/>
              </p:nvSpPr>
              <p:spPr bwMode="auto">
                <a:xfrm>
                  <a:off x="1982" y="3021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6" name="Freeform 1813"/>
                <p:cNvSpPr/>
                <p:nvPr/>
              </p:nvSpPr>
              <p:spPr bwMode="auto">
                <a:xfrm>
                  <a:off x="1980" y="302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7" name="Freeform 1814"/>
                <p:cNvSpPr/>
                <p:nvPr/>
              </p:nvSpPr>
              <p:spPr bwMode="auto">
                <a:xfrm>
                  <a:off x="1983" y="302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8" name="Freeform 1815"/>
                <p:cNvSpPr/>
                <p:nvPr/>
              </p:nvSpPr>
              <p:spPr bwMode="auto">
                <a:xfrm>
                  <a:off x="1991" y="3003"/>
                  <a:ext cx="0" cy="0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699" name="Freeform 1816"/>
                <p:cNvSpPr/>
                <p:nvPr/>
              </p:nvSpPr>
              <p:spPr bwMode="auto">
                <a:xfrm>
                  <a:off x="1991" y="3001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0" name="Freeform 1817"/>
                <p:cNvSpPr/>
                <p:nvPr/>
              </p:nvSpPr>
              <p:spPr bwMode="auto">
                <a:xfrm>
                  <a:off x="2084" y="309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1" name="Freeform 1818"/>
                <p:cNvSpPr/>
                <p:nvPr/>
              </p:nvSpPr>
              <p:spPr bwMode="auto">
                <a:xfrm>
                  <a:off x="2085" y="309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2" name="Freeform 1819"/>
                <p:cNvSpPr/>
                <p:nvPr/>
              </p:nvSpPr>
              <p:spPr bwMode="auto">
                <a:xfrm>
                  <a:off x="2085" y="3091"/>
                  <a:ext cx="1" cy="0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3" name="Freeform 1820"/>
                <p:cNvSpPr/>
                <p:nvPr/>
              </p:nvSpPr>
              <p:spPr bwMode="auto">
                <a:xfrm>
                  <a:off x="2084" y="309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4" name="Freeform 1821"/>
                <p:cNvSpPr/>
                <p:nvPr/>
              </p:nvSpPr>
              <p:spPr bwMode="auto">
                <a:xfrm>
                  <a:off x="2092" y="308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5" name="Freeform 1822"/>
                <p:cNvSpPr/>
                <p:nvPr/>
              </p:nvSpPr>
              <p:spPr bwMode="auto">
                <a:xfrm>
                  <a:off x="2037" y="309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6" name="Freeform 1823"/>
                <p:cNvSpPr/>
                <p:nvPr/>
              </p:nvSpPr>
              <p:spPr bwMode="auto">
                <a:xfrm>
                  <a:off x="2039" y="309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7" name="Freeform 1824"/>
                <p:cNvSpPr/>
                <p:nvPr/>
              </p:nvSpPr>
              <p:spPr bwMode="auto">
                <a:xfrm>
                  <a:off x="2038" y="309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8" name="Freeform 1825"/>
                <p:cNvSpPr/>
                <p:nvPr/>
              </p:nvSpPr>
              <p:spPr bwMode="auto">
                <a:xfrm>
                  <a:off x="2041" y="309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09" name="Freeform 1826"/>
                <p:cNvSpPr/>
                <p:nvPr/>
              </p:nvSpPr>
              <p:spPr bwMode="auto">
                <a:xfrm>
                  <a:off x="2083" y="309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0" name="Freeform 1827"/>
                <p:cNvSpPr/>
                <p:nvPr/>
              </p:nvSpPr>
              <p:spPr bwMode="auto">
                <a:xfrm>
                  <a:off x="2083" y="309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1" name="Freeform 1828"/>
                <p:cNvSpPr/>
                <p:nvPr/>
              </p:nvSpPr>
              <p:spPr bwMode="auto">
                <a:xfrm>
                  <a:off x="2083" y="309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2" name="Freeform 1829"/>
                <p:cNvSpPr/>
                <p:nvPr/>
              </p:nvSpPr>
              <p:spPr bwMode="auto">
                <a:xfrm>
                  <a:off x="2083" y="3092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3" name="Freeform 1830"/>
                <p:cNvSpPr/>
                <p:nvPr/>
              </p:nvSpPr>
              <p:spPr bwMode="auto">
                <a:xfrm>
                  <a:off x="2090" y="3088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714" name="Freeform 1831"/>
                <p:cNvSpPr/>
                <p:nvPr/>
              </p:nvSpPr>
              <p:spPr bwMode="auto">
                <a:xfrm>
                  <a:off x="2049" y="3097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</p:grpSp>
          <p:sp>
            <p:nvSpPr>
              <p:cNvPr id="1494" name="Freeform 1833"/>
              <p:cNvSpPr/>
              <p:nvPr/>
            </p:nvSpPr>
            <p:spPr bwMode="auto">
              <a:xfrm>
                <a:off x="2050" y="3098"/>
                <a:ext cx="5" cy="2"/>
              </a:xfrm>
              <a:custGeom>
                <a:avLst/>
                <a:rect l="l" t="t" r="r" b="b"/>
                <a:pathLst>
                  <a:path w="5" h="2"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2" y="2"/>
                      <a:pt x="4" y="2"/>
                      <a:pt x="5" y="1"/>
                    </a:cubicBezTo>
                    <a:cubicBezTo>
                      <a:pt x="4" y="2"/>
                      <a:pt x="2" y="2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495" name="Freeform 1834"/>
              <p:cNvSpPr/>
              <p:nvPr/>
            </p:nvSpPr>
            <p:spPr bwMode="auto">
              <a:xfrm>
                <a:off x="2090" y="3089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496" name="Freeform 1835"/>
              <p:cNvSpPr/>
              <p:nvPr/>
            </p:nvSpPr>
            <p:spPr bwMode="auto">
              <a:xfrm>
                <a:off x="2046" y="3096"/>
                <a:ext cx="2" cy="1"/>
              </a:xfrm>
              <a:custGeom>
                <a:avLst/>
                <a:rect l="l" t="t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497" name="Freeform 1836"/>
              <p:cNvSpPr/>
              <p:nvPr/>
            </p:nvSpPr>
            <p:spPr bwMode="auto">
              <a:xfrm>
                <a:off x="2086" y="3091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498" name="Freeform 1837"/>
              <p:cNvSpPr/>
              <p:nvPr/>
            </p:nvSpPr>
            <p:spPr bwMode="auto">
              <a:xfrm>
                <a:off x="2048" y="3097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499" name="Freeform 1838"/>
              <p:cNvSpPr/>
              <p:nvPr/>
            </p:nvSpPr>
            <p:spPr bwMode="auto">
              <a:xfrm>
                <a:off x="2083" y="3092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0" name="Freeform 1839"/>
              <p:cNvSpPr/>
              <p:nvPr/>
            </p:nvSpPr>
            <p:spPr bwMode="auto">
              <a:xfrm>
                <a:off x="2087" y="3090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1" name="Freeform 1840"/>
              <p:cNvSpPr/>
              <p:nvPr/>
            </p:nvSpPr>
            <p:spPr bwMode="auto">
              <a:xfrm>
                <a:off x="2088" y="3090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2" name="Freeform 1841"/>
              <p:cNvSpPr/>
              <p:nvPr/>
            </p:nvSpPr>
            <p:spPr bwMode="auto">
              <a:xfrm>
                <a:off x="2015" y="3089"/>
                <a:ext cx="31" cy="67"/>
              </a:xfrm>
              <a:custGeom>
                <a:avLst/>
                <a:rect l="l" t="t" r="r" b="b"/>
                <a:pathLst>
                  <a:path w="32" h="70">
                    <a:moveTo>
                      <a:pt x="10" y="2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6"/>
                      <a:pt x="5" y="18"/>
                      <a:pt x="6" y="19"/>
                    </a:cubicBezTo>
                    <a:cubicBezTo>
                      <a:pt x="7" y="21"/>
                      <a:pt x="7" y="22"/>
                      <a:pt x="7" y="22"/>
                    </a:cubicBezTo>
                    <a:cubicBezTo>
                      <a:pt x="6" y="24"/>
                      <a:pt x="5" y="24"/>
                      <a:pt x="3" y="24"/>
                    </a:cubicBezTo>
                    <a:cubicBezTo>
                      <a:pt x="3" y="24"/>
                      <a:pt x="2" y="24"/>
                      <a:pt x="2" y="24"/>
                    </a:cubicBezTo>
                    <a:cubicBezTo>
                      <a:pt x="2" y="27"/>
                      <a:pt x="2" y="33"/>
                      <a:pt x="0" y="35"/>
                    </a:cubicBezTo>
                    <a:cubicBezTo>
                      <a:pt x="0" y="36"/>
                      <a:pt x="1" y="36"/>
                      <a:pt x="1" y="37"/>
                    </a:cubicBezTo>
                    <a:cubicBezTo>
                      <a:pt x="1" y="37"/>
                      <a:pt x="1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4" y="40"/>
                      <a:pt x="4" y="40"/>
                    </a:cubicBezTo>
                    <a:cubicBezTo>
                      <a:pt x="5" y="41"/>
                      <a:pt x="7" y="43"/>
                      <a:pt x="8" y="43"/>
                    </a:cubicBezTo>
                    <a:cubicBezTo>
                      <a:pt x="8" y="43"/>
                      <a:pt x="9" y="43"/>
                      <a:pt x="9" y="43"/>
                    </a:cubicBezTo>
                    <a:cubicBezTo>
                      <a:pt x="10" y="42"/>
                      <a:pt x="12" y="42"/>
                      <a:pt x="14" y="42"/>
                    </a:cubicBezTo>
                    <a:cubicBezTo>
                      <a:pt x="17" y="42"/>
                      <a:pt x="18" y="43"/>
                      <a:pt x="19" y="46"/>
                    </a:cubicBezTo>
                    <a:cubicBezTo>
                      <a:pt x="20" y="49"/>
                      <a:pt x="19" y="53"/>
                      <a:pt x="18" y="56"/>
                    </a:cubicBezTo>
                    <a:cubicBezTo>
                      <a:pt x="17" y="58"/>
                      <a:pt x="17" y="60"/>
                      <a:pt x="17" y="60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8" y="63"/>
                      <a:pt x="20" y="67"/>
                      <a:pt x="23" y="70"/>
                    </a:cubicBezTo>
                    <a:cubicBezTo>
                      <a:pt x="22" y="67"/>
                      <a:pt x="23" y="65"/>
                      <a:pt x="25" y="63"/>
                    </a:cubicBezTo>
                    <a:cubicBezTo>
                      <a:pt x="26" y="61"/>
                      <a:pt x="28" y="61"/>
                      <a:pt x="29" y="61"/>
                    </a:cubicBezTo>
                    <a:cubicBezTo>
                      <a:pt x="30" y="61"/>
                      <a:pt x="31" y="61"/>
                      <a:pt x="30" y="57"/>
                    </a:cubicBezTo>
                    <a:cubicBezTo>
                      <a:pt x="30" y="53"/>
                      <a:pt x="31" y="51"/>
                      <a:pt x="31" y="50"/>
                    </a:cubicBezTo>
                    <a:cubicBezTo>
                      <a:pt x="32" y="48"/>
                      <a:pt x="32" y="48"/>
                      <a:pt x="31" y="47"/>
                    </a:cubicBezTo>
                    <a:cubicBezTo>
                      <a:pt x="30" y="47"/>
                      <a:pt x="30" y="46"/>
                      <a:pt x="30" y="46"/>
                    </a:cubicBezTo>
                    <a:cubicBezTo>
                      <a:pt x="29" y="46"/>
                      <a:pt x="29" y="46"/>
                      <a:pt x="29" y="45"/>
                    </a:cubicBezTo>
                    <a:cubicBezTo>
                      <a:pt x="29" y="45"/>
                      <a:pt x="29" y="45"/>
                      <a:pt x="28" y="44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7" y="44"/>
                      <a:pt x="27" y="43"/>
                      <a:pt x="26" y="43"/>
                    </a:cubicBezTo>
                    <a:cubicBezTo>
                      <a:pt x="25" y="43"/>
                      <a:pt x="25" y="44"/>
                      <a:pt x="23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18" y="44"/>
                      <a:pt x="12" y="31"/>
                      <a:pt x="11" y="24"/>
                    </a:cubicBezTo>
                    <a:cubicBezTo>
                      <a:pt x="10" y="20"/>
                      <a:pt x="11" y="17"/>
                      <a:pt x="12" y="14"/>
                    </a:cubicBezTo>
                    <a:cubicBezTo>
                      <a:pt x="13" y="11"/>
                      <a:pt x="14" y="8"/>
                      <a:pt x="12" y="4"/>
                    </a:cubicBezTo>
                    <a:cubicBezTo>
                      <a:pt x="11" y="3"/>
                      <a:pt x="11" y="1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3" name="Freeform 1842"/>
              <p:cNvSpPr/>
              <p:nvPr/>
            </p:nvSpPr>
            <p:spPr bwMode="auto">
              <a:xfrm>
                <a:off x="2022" y="3080"/>
                <a:ext cx="2" cy="4"/>
              </a:xfrm>
              <a:custGeom>
                <a:avLst/>
                <a:rect l="l" t="t" r="r" b="b"/>
                <a:pathLst>
                  <a:path w="2" h="4">
                    <a:moveTo>
                      <a:pt x="0" y="0"/>
                    </a:moveTo>
                    <a:cubicBezTo>
                      <a:pt x="1" y="1"/>
                      <a:pt x="1" y="2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4" name="Freeform 1843"/>
              <p:cNvSpPr/>
              <p:nvPr/>
            </p:nvSpPr>
            <p:spPr bwMode="auto">
              <a:xfrm>
                <a:off x="2023" y="3091"/>
                <a:ext cx="1" cy="0"/>
              </a:xfrm>
              <a:custGeom>
                <a:avLst/>
                <a:rect l="l" t="t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5" name="Freeform 1844"/>
              <p:cNvSpPr/>
              <p:nvPr/>
            </p:nvSpPr>
            <p:spPr bwMode="auto">
              <a:xfrm>
                <a:off x="2024" y="3091"/>
                <a:ext cx="0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6" name="Freeform 1845"/>
              <p:cNvSpPr/>
              <p:nvPr/>
            </p:nvSpPr>
            <p:spPr bwMode="auto">
              <a:xfrm>
                <a:off x="2024" y="3089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7" name="Freeform 1846"/>
              <p:cNvSpPr/>
              <p:nvPr/>
            </p:nvSpPr>
            <p:spPr bwMode="auto">
              <a:xfrm>
                <a:off x="2022" y="3080"/>
                <a:ext cx="2" cy="4"/>
              </a:xfrm>
              <a:custGeom>
                <a:avLst/>
                <a:rect l="l" t="t" r="r" b="b"/>
                <a:pathLst>
                  <a:path w="2" h="4">
                    <a:moveTo>
                      <a:pt x="2" y="4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8" name="Freeform 1847"/>
              <p:cNvSpPr/>
              <p:nvPr/>
            </p:nvSpPr>
            <p:spPr bwMode="auto">
              <a:xfrm>
                <a:off x="2022" y="3091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09" name="Freeform 1848"/>
              <p:cNvSpPr/>
              <p:nvPr/>
            </p:nvSpPr>
            <p:spPr bwMode="auto">
              <a:xfrm>
                <a:off x="2044" y="3133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10" name="Freeform 1849"/>
              <p:cNvSpPr/>
              <p:nvPr/>
            </p:nvSpPr>
            <p:spPr bwMode="auto">
              <a:xfrm>
                <a:off x="2017" y="3125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11" name="Freeform 1850"/>
              <p:cNvSpPr/>
              <p:nvPr/>
            </p:nvSpPr>
            <p:spPr bwMode="auto">
              <a:xfrm>
                <a:off x="2042" y="3131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12" name="Freeform 1851"/>
              <p:cNvSpPr/>
              <p:nvPr/>
            </p:nvSpPr>
            <p:spPr bwMode="auto">
              <a:xfrm>
                <a:off x="2018" y="3126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13" name="Freeform 1852"/>
              <p:cNvSpPr/>
              <p:nvPr/>
            </p:nvSpPr>
            <p:spPr bwMode="auto">
              <a:xfrm>
                <a:off x="2040" y="3130"/>
                <a:ext cx="2" cy="1"/>
              </a:xfrm>
              <a:custGeom>
                <a:avLst/>
                <a:rect l="l" t="t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514" name="Freeform 1853"/>
              <p:cNvSpPr/>
              <p:nvPr/>
            </p:nvSpPr>
            <p:spPr bwMode="auto">
              <a:xfrm>
                <a:off x="2023" y="3080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</p:grpSp>
        <p:grpSp>
          <p:nvGrpSpPr>
            <p:cNvPr id="1123" name="Group 1856"/>
            <p:cNvGrpSpPr>
              <a:grpSpLocks noChangeAspect="1"/>
            </p:cNvGrpSpPr>
            <p:nvPr/>
          </p:nvGrpSpPr>
          <p:grpSpPr bwMode="auto">
            <a:xfrm>
              <a:off x="3789954" y="4201042"/>
              <a:ext cx="1116497" cy="1870972"/>
              <a:chOff x="1928" y="1721"/>
              <a:chExt cx="507" cy="812"/>
            </a:xfrm>
            <a:grpFill/>
          </p:grpSpPr>
          <p:grpSp>
            <p:nvGrpSpPr>
              <p:cNvPr id="1242" name="Group 2057"/>
              <p:cNvGrpSpPr/>
              <p:nvPr/>
            </p:nvGrpSpPr>
            <p:grpSpPr bwMode="auto">
              <a:xfrm>
                <a:off x="1928" y="1721"/>
                <a:ext cx="507" cy="812"/>
                <a:chOff x="1928" y="1721"/>
                <a:chExt cx="507" cy="812"/>
              </a:xfrm>
              <a:grpFill/>
            </p:grpSpPr>
            <p:sp>
              <p:nvSpPr>
                <p:cNvPr id="1291" name="Freeform 1857"/>
                <p:cNvSpPr/>
                <p:nvPr/>
              </p:nvSpPr>
              <p:spPr bwMode="auto">
                <a:xfrm>
                  <a:off x="2010" y="1800"/>
                  <a:ext cx="425" cy="434"/>
                </a:xfrm>
                <a:custGeom>
                  <a:avLst/>
                  <a:rect l="l" t="t" r="r" b="b"/>
                  <a:pathLst>
                    <a:path w="444" h="453">
                      <a:moveTo>
                        <a:pt x="220" y="34"/>
                      </a:moveTo>
                      <a:cubicBezTo>
                        <a:pt x="218" y="33"/>
                        <a:pt x="218" y="33"/>
                        <a:pt x="218" y="33"/>
                      </a:cubicBezTo>
                      <a:cubicBezTo>
                        <a:pt x="218" y="32"/>
                        <a:pt x="218" y="32"/>
                        <a:pt x="218" y="32"/>
                      </a:cubicBezTo>
                      <a:cubicBezTo>
                        <a:pt x="217" y="31"/>
                        <a:pt x="217" y="31"/>
                        <a:pt x="217" y="31"/>
                      </a:cubicBezTo>
                      <a:cubicBezTo>
                        <a:pt x="217" y="31"/>
                        <a:pt x="217" y="31"/>
                        <a:pt x="217" y="31"/>
                      </a:cubicBezTo>
                      <a:cubicBezTo>
                        <a:pt x="217" y="31"/>
                        <a:pt x="217" y="31"/>
                        <a:pt x="217" y="31"/>
                      </a:cubicBezTo>
                      <a:cubicBezTo>
                        <a:pt x="217" y="31"/>
                        <a:pt x="217" y="31"/>
                        <a:pt x="216" y="30"/>
                      </a:cubicBezTo>
                      <a:cubicBezTo>
                        <a:pt x="216" y="30"/>
                        <a:pt x="216" y="30"/>
                        <a:pt x="216" y="30"/>
                      </a:cubicBezTo>
                      <a:cubicBezTo>
                        <a:pt x="215" y="30"/>
                        <a:pt x="213" y="31"/>
                        <a:pt x="212" y="31"/>
                      </a:cubicBezTo>
                      <a:cubicBezTo>
                        <a:pt x="210" y="31"/>
                        <a:pt x="208" y="31"/>
                        <a:pt x="206" y="31"/>
                      </a:cubicBezTo>
                      <a:cubicBezTo>
                        <a:pt x="206" y="31"/>
                        <a:pt x="206" y="31"/>
                        <a:pt x="206" y="31"/>
                      </a:cubicBezTo>
                      <a:cubicBezTo>
                        <a:pt x="205" y="32"/>
                        <a:pt x="205" y="32"/>
                        <a:pt x="205" y="33"/>
                      </a:cubicBezTo>
                      <a:cubicBezTo>
                        <a:pt x="205" y="35"/>
                        <a:pt x="205" y="37"/>
                        <a:pt x="202" y="38"/>
                      </a:cubicBezTo>
                      <a:cubicBezTo>
                        <a:pt x="202" y="39"/>
                        <a:pt x="201" y="39"/>
                        <a:pt x="200" y="39"/>
                      </a:cubicBezTo>
                      <a:cubicBezTo>
                        <a:pt x="200" y="39"/>
                        <a:pt x="200" y="39"/>
                        <a:pt x="200" y="39"/>
                      </a:cubicBezTo>
                      <a:cubicBezTo>
                        <a:pt x="200" y="39"/>
                        <a:pt x="200" y="39"/>
                        <a:pt x="200" y="39"/>
                      </a:cubicBezTo>
                      <a:cubicBezTo>
                        <a:pt x="200" y="39"/>
                        <a:pt x="200" y="39"/>
                        <a:pt x="200" y="39"/>
                      </a:cubicBezTo>
                      <a:cubicBezTo>
                        <a:pt x="195" y="38"/>
                        <a:pt x="195" y="38"/>
                        <a:pt x="195" y="38"/>
                      </a:cubicBezTo>
                      <a:cubicBezTo>
                        <a:pt x="195" y="38"/>
                        <a:pt x="195" y="38"/>
                        <a:pt x="195" y="38"/>
                      </a:cubicBezTo>
                      <a:cubicBezTo>
                        <a:pt x="195" y="38"/>
                        <a:pt x="195" y="38"/>
                        <a:pt x="195" y="38"/>
                      </a:cubicBezTo>
                      <a:cubicBezTo>
                        <a:pt x="195" y="38"/>
                        <a:pt x="195" y="38"/>
                        <a:pt x="195" y="38"/>
                      </a:cubicBezTo>
                      <a:cubicBezTo>
                        <a:pt x="194" y="38"/>
                        <a:pt x="194" y="38"/>
                        <a:pt x="193" y="38"/>
                      </a:cubicBezTo>
                      <a:cubicBezTo>
                        <a:pt x="193" y="37"/>
                        <a:pt x="193" y="37"/>
                        <a:pt x="192" y="37"/>
                      </a:cubicBezTo>
                      <a:cubicBezTo>
                        <a:pt x="191" y="37"/>
                        <a:pt x="190" y="37"/>
                        <a:pt x="189" y="37"/>
                      </a:cubicBezTo>
                      <a:cubicBezTo>
                        <a:pt x="188" y="39"/>
                        <a:pt x="187" y="39"/>
                        <a:pt x="186" y="40"/>
                      </a:cubicBezTo>
                      <a:cubicBezTo>
                        <a:pt x="186" y="40"/>
                        <a:pt x="185" y="40"/>
                        <a:pt x="185" y="40"/>
                      </a:cubicBezTo>
                      <a:cubicBezTo>
                        <a:pt x="184" y="40"/>
                        <a:pt x="184" y="40"/>
                        <a:pt x="184" y="40"/>
                      </a:cubicBezTo>
                      <a:cubicBezTo>
                        <a:pt x="183" y="42"/>
                        <a:pt x="180" y="42"/>
                        <a:pt x="178" y="43"/>
                      </a:cubicBezTo>
                      <a:cubicBezTo>
                        <a:pt x="177" y="43"/>
                        <a:pt x="176" y="43"/>
                        <a:pt x="176" y="43"/>
                      </a:cubicBezTo>
                      <a:cubicBezTo>
                        <a:pt x="175" y="44"/>
                        <a:pt x="174" y="45"/>
                        <a:pt x="172" y="45"/>
                      </a:cubicBezTo>
                      <a:cubicBezTo>
                        <a:pt x="171" y="45"/>
                        <a:pt x="171" y="45"/>
                        <a:pt x="171" y="45"/>
                      </a:cubicBezTo>
                      <a:cubicBezTo>
                        <a:pt x="168" y="44"/>
                        <a:pt x="165" y="43"/>
                        <a:pt x="161" y="39"/>
                      </a:cubicBezTo>
                      <a:cubicBezTo>
                        <a:pt x="157" y="34"/>
                        <a:pt x="156" y="27"/>
                        <a:pt x="156" y="23"/>
                      </a:cubicBezTo>
                      <a:cubicBezTo>
                        <a:pt x="156" y="21"/>
                        <a:pt x="157" y="17"/>
                        <a:pt x="159" y="16"/>
                      </a:cubicBezTo>
                      <a:cubicBezTo>
                        <a:pt x="160" y="15"/>
                        <a:pt x="160" y="14"/>
                        <a:pt x="160" y="13"/>
                      </a:cubicBezTo>
                      <a:cubicBezTo>
                        <a:pt x="160" y="12"/>
                        <a:pt x="160" y="10"/>
                        <a:pt x="158" y="10"/>
                      </a:cubicBezTo>
                      <a:cubicBezTo>
                        <a:pt x="155" y="9"/>
                        <a:pt x="155" y="6"/>
                        <a:pt x="155" y="3"/>
                      </a:cubicBezTo>
                      <a:cubicBezTo>
                        <a:pt x="155" y="1"/>
                        <a:pt x="155" y="1"/>
                        <a:pt x="154" y="1"/>
                      </a:cubicBezTo>
                      <a:cubicBezTo>
                        <a:pt x="154" y="0"/>
                        <a:pt x="154" y="0"/>
                        <a:pt x="153" y="1"/>
                      </a:cubicBezTo>
                      <a:cubicBezTo>
                        <a:pt x="153" y="1"/>
                        <a:pt x="153" y="1"/>
                        <a:pt x="153" y="1"/>
                      </a:cubicBezTo>
                      <a:cubicBezTo>
                        <a:pt x="153" y="1"/>
                        <a:pt x="153" y="1"/>
                        <a:pt x="153" y="1"/>
                      </a:cubicBezTo>
                      <a:cubicBezTo>
                        <a:pt x="153" y="1"/>
                        <a:pt x="153" y="1"/>
                        <a:pt x="153" y="1"/>
                      </a:cubicBezTo>
                      <a:cubicBezTo>
                        <a:pt x="153" y="1"/>
                        <a:pt x="153" y="1"/>
                        <a:pt x="153" y="1"/>
                      </a:cubicBezTo>
                      <a:cubicBezTo>
                        <a:pt x="152" y="1"/>
                        <a:pt x="152" y="2"/>
                        <a:pt x="152" y="2"/>
                      </a:cubicBezTo>
                      <a:cubicBezTo>
                        <a:pt x="152" y="2"/>
                        <a:pt x="152" y="2"/>
                        <a:pt x="152" y="2"/>
                      </a:cubicBezTo>
                      <a:cubicBezTo>
                        <a:pt x="152" y="3"/>
                        <a:pt x="152" y="3"/>
                        <a:pt x="152" y="3"/>
                      </a:cubicBezTo>
                      <a:cubicBezTo>
                        <a:pt x="151" y="3"/>
                        <a:pt x="151" y="4"/>
                        <a:pt x="151" y="5"/>
                      </a:cubicBezTo>
                      <a:cubicBezTo>
                        <a:pt x="151" y="5"/>
                        <a:pt x="151" y="5"/>
                        <a:pt x="151" y="5"/>
                      </a:cubicBezTo>
                      <a:cubicBezTo>
                        <a:pt x="151" y="5"/>
                        <a:pt x="151" y="5"/>
                        <a:pt x="151" y="5"/>
                      </a:cubicBezTo>
                      <a:cubicBezTo>
                        <a:pt x="150" y="6"/>
                        <a:pt x="149" y="6"/>
                        <a:pt x="148" y="7"/>
                      </a:cubicBezTo>
                      <a:cubicBezTo>
                        <a:pt x="147" y="7"/>
                        <a:pt x="146" y="8"/>
                        <a:pt x="144" y="9"/>
                      </a:cubicBezTo>
                      <a:cubicBezTo>
                        <a:pt x="140" y="11"/>
                        <a:pt x="136" y="13"/>
                        <a:pt x="133" y="12"/>
                      </a:cubicBezTo>
                      <a:cubicBezTo>
                        <a:pt x="133" y="12"/>
                        <a:pt x="132" y="12"/>
                        <a:pt x="132" y="12"/>
                      </a:cubicBezTo>
                      <a:cubicBezTo>
                        <a:pt x="130" y="12"/>
                        <a:pt x="128" y="13"/>
                        <a:pt x="128" y="15"/>
                      </a:cubicBezTo>
                      <a:cubicBezTo>
                        <a:pt x="128" y="18"/>
                        <a:pt x="126" y="19"/>
                        <a:pt x="124" y="19"/>
                      </a:cubicBezTo>
                      <a:cubicBezTo>
                        <a:pt x="122" y="19"/>
                        <a:pt x="120" y="17"/>
                        <a:pt x="119" y="15"/>
                      </a:cubicBezTo>
                      <a:cubicBezTo>
                        <a:pt x="119" y="15"/>
                        <a:pt x="117" y="14"/>
                        <a:pt x="116" y="14"/>
                      </a:cubicBezTo>
                      <a:cubicBezTo>
                        <a:pt x="114" y="14"/>
                        <a:pt x="111" y="14"/>
                        <a:pt x="110" y="12"/>
                      </a:cubicBezTo>
                      <a:cubicBezTo>
                        <a:pt x="110" y="12"/>
                        <a:pt x="109" y="12"/>
                        <a:pt x="107" y="12"/>
                      </a:cubicBezTo>
                      <a:cubicBezTo>
                        <a:pt x="110" y="15"/>
                        <a:pt x="110" y="18"/>
                        <a:pt x="110" y="21"/>
                      </a:cubicBezTo>
                      <a:cubicBezTo>
                        <a:pt x="110" y="22"/>
                        <a:pt x="111" y="22"/>
                        <a:pt x="111" y="23"/>
                      </a:cubicBezTo>
                      <a:cubicBezTo>
                        <a:pt x="112" y="24"/>
                        <a:pt x="113" y="25"/>
                        <a:pt x="113" y="28"/>
                      </a:cubicBezTo>
                      <a:cubicBezTo>
                        <a:pt x="113" y="28"/>
                        <a:pt x="113" y="28"/>
                        <a:pt x="113" y="28"/>
                      </a:cubicBezTo>
                      <a:cubicBezTo>
                        <a:pt x="114" y="28"/>
                        <a:pt x="114" y="28"/>
                        <a:pt x="114" y="28"/>
                      </a:cubicBezTo>
                      <a:cubicBezTo>
                        <a:pt x="115" y="28"/>
                        <a:pt x="116" y="27"/>
                        <a:pt x="117" y="27"/>
                      </a:cubicBezTo>
                      <a:cubicBezTo>
                        <a:pt x="119" y="27"/>
                        <a:pt x="121" y="29"/>
                        <a:pt x="121" y="31"/>
                      </a:cubicBezTo>
                      <a:cubicBezTo>
                        <a:pt x="121" y="33"/>
                        <a:pt x="119" y="35"/>
                        <a:pt x="116" y="36"/>
                      </a:cubicBezTo>
                      <a:cubicBezTo>
                        <a:pt x="113" y="37"/>
                        <a:pt x="112" y="38"/>
                        <a:pt x="111" y="41"/>
                      </a:cubicBezTo>
                      <a:cubicBezTo>
                        <a:pt x="110" y="44"/>
                        <a:pt x="108" y="44"/>
                        <a:pt x="106" y="44"/>
                      </a:cubicBezTo>
                      <a:cubicBezTo>
                        <a:pt x="105" y="44"/>
                        <a:pt x="104" y="45"/>
                        <a:pt x="103" y="45"/>
                      </a:cubicBezTo>
                      <a:cubicBezTo>
                        <a:pt x="103" y="46"/>
                        <a:pt x="103" y="46"/>
                        <a:pt x="103" y="46"/>
                      </a:cubicBezTo>
                      <a:cubicBezTo>
                        <a:pt x="100" y="48"/>
                        <a:pt x="98" y="50"/>
                        <a:pt x="95" y="50"/>
                      </a:cubicBezTo>
                      <a:cubicBezTo>
                        <a:pt x="95" y="50"/>
                        <a:pt x="94" y="50"/>
                        <a:pt x="93" y="50"/>
                      </a:cubicBezTo>
                      <a:cubicBezTo>
                        <a:pt x="93" y="49"/>
                        <a:pt x="92" y="49"/>
                        <a:pt x="92" y="49"/>
                      </a:cubicBezTo>
                      <a:cubicBezTo>
                        <a:pt x="92" y="49"/>
                        <a:pt x="90" y="50"/>
                        <a:pt x="89" y="51"/>
                      </a:cubicBezTo>
                      <a:cubicBezTo>
                        <a:pt x="89" y="51"/>
                        <a:pt x="88" y="51"/>
                        <a:pt x="88" y="51"/>
                      </a:cubicBezTo>
                      <a:cubicBezTo>
                        <a:pt x="88" y="51"/>
                        <a:pt x="88" y="51"/>
                        <a:pt x="88" y="51"/>
                      </a:cubicBezTo>
                      <a:cubicBezTo>
                        <a:pt x="87" y="51"/>
                        <a:pt x="87" y="51"/>
                        <a:pt x="86" y="51"/>
                      </a:cubicBezTo>
                      <a:cubicBezTo>
                        <a:pt x="86" y="51"/>
                        <a:pt x="86" y="51"/>
                        <a:pt x="86" y="51"/>
                      </a:cubicBezTo>
                      <a:cubicBezTo>
                        <a:pt x="86" y="51"/>
                        <a:pt x="86" y="51"/>
                        <a:pt x="86" y="51"/>
                      </a:cubicBezTo>
                      <a:cubicBezTo>
                        <a:pt x="86" y="52"/>
                        <a:pt x="85" y="51"/>
                        <a:pt x="84" y="51"/>
                      </a:cubicBezTo>
                      <a:cubicBezTo>
                        <a:pt x="84" y="51"/>
                        <a:pt x="84" y="51"/>
                        <a:pt x="84" y="51"/>
                      </a:cubicBezTo>
                      <a:cubicBezTo>
                        <a:pt x="83" y="50"/>
                        <a:pt x="83" y="50"/>
                        <a:pt x="83" y="50"/>
                      </a:cubicBezTo>
                      <a:cubicBezTo>
                        <a:pt x="83" y="50"/>
                        <a:pt x="83" y="50"/>
                        <a:pt x="82" y="50"/>
                      </a:cubicBezTo>
                      <a:cubicBezTo>
                        <a:pt x="82" y="50"/>
                        <a:pt x="82" y="49"/>
                        <a:pt x="81" y="49"/>
                      </a:cubicBezTo>
                      <a:cubicBezTo>
                        <a:pt x="81" y="49"/>
                        <a:pt x="81" y="49"/>
                        <a:pt x="81" y="49"/>
                      </a:cubicBezTo>
                      <a:cubicBezTo>
                        <a:pt x="80" y="48"/>
                        <a:pt x="80" y="48"/>
                        <a:pt x="80" y="48"/>
                      </a:cubicBezTo>
                      <a:cubicBezTo>
                        <a:pt x="79" y="47"/>
                        <a:pt x="78" y="45"/>
                        <a:pt x="76" y="43"/>
                      </a:cubicBezTo>
                      <a:cubicBezTo>
                        <a:pt x="76" y="42"/>
                        <a:pt x="75" y="41"/>
                        <a:pt x="75" y="41"/>
                      </a:cubicBezTo>
                      <a:cubicBezTo>
                        <a:pt x="75" y="40"/>
                        <a:pt x="75" y="40"/>
                        <a:pt x="74" y="40"/>
                      </a:cubicBezTo>
                      <a:cubicBezTo>
                        <a:pt x="74" y="39"/>
                        <a:pt x="73" y="38"/>
                        <a:pt x="72" y="38"/>
                      </a:cubicBezTo>
                      <a:cubicBezTo>
                        <a:pt x="72" y="37"/>
                        <a:pt x="72" y="37"/>
                        <a:pt x="72" y="37"/>
                      </a:cubicBezTo>
                      <a:cubicBezTo>
                        <a:pt x="72" y="37"/>
                        <a:pt x="72" y="37"/>
                        <a:pt x="72" y="37"/>
                      </a:cubicBezTo>
                      <a:cubicBezTo>
                        <a:pt x="71" y="38"/>
                        <a:pt x="71" y="38"/>
                        <a:pt x="70" y="38"/>
                      </a:cubicBezTo>
                      <a:cubicBezTo>
                        <a:pt x="68" y="39"/>
                        <a:pt x="65" y="40"/>
                        <a:pt x="63" y="40"/>
                      </a:cubicBezTo>
                      <a:cubicBezTo>
                        <a:pt x="63" y="40"/>
                        <a:pt x="62" y="40"/>
                        <a:pt x="62" y="40"/>
                      </a:cubicBezTo>
                      <a:cubicBezTo>
                        <a:pt x="61" y="40"/>
                        <a:pt x="60" y="40"/>
                        <a:pt x="59" y="40"/>
                      </a:cubicBezTo>
                      <a:cubicBezTo>
                        <a:pt x="57" y="40"/>
                        <a:pt x="55" y="40"/>
                        <a:pt x="53" y="40"/>
                      </a:cubicBezTo>
                      <a:cubicBezTo>
                        <a:pt x="49" y="40"/>
                        <a:pt x="47" y="40"/>
                        <a:pt x="46" y="40"/>
                      </a:cubicBezTo>
                      <a:cubicBezTo>
                        <a:pt x="46" y="41"/>
                        <a:pt x="47" y="42"/>
                        <a:pt x="47" y="43"/>
                      </a:cubicBezTo>
                      <a:cubicBezTo>
                        <a:pt x="47" y="43"/>
                        <a:pt x="48" y="44"/>
                        <a:pt x="48" y="44"/>
                      </a:cubicBezTo>
                      <a:cubicBezTo>
                        <a:pt x="50" y="44"/>
                        <a:pt x="53" y="45"/>
                        <a:pt x="53" y="47"/>
                      </a:cubicBezTo>
                      <a:cubicBezTo>
                        <a:pt x="54" y="49"/>
                        <a:pt x="53" y="50"/>
                        <a:pt x="51" y="52"/>
                      </a:cubicBezTo>
                      <a:cubicBezTo>
                        <a:pt x="49" y="53"/>
                        <a:pt x="47" y="53"/>
                        <a:pt x="46" y="54"/>
                      </a:cubicBezTo>
                      <a:cubicBezTo>
                        <a:pt x="45" y="54"/>
                        <a:pt x="45" y="54"/>
                        <a:pt x="45" y="54"/>
                      </a:cubicBezTo>
                      <a:cubicBezTo>
                        <a:pt x="45" y="54"/>
                        <a:pt x="44" y="54"/>
                        <a:pt x="44" y="56"/>
                      </a:cubicBezTo>
                      <a:cubicBezTo>
                        <a:pt x="44" y="59"/>
                        <a:pt x="46" y="61"/>
                        <a:pt x="48" y="64"/>
                      </a:cubicBezTo>
                      <a:cubicBezTo>
                        <a:pt x="50" y="67"/>
                        <a:pt x="53" y="71"/>
                        <a:pt x="51" y="75"/>
                      </a:cubicBezTo>
                      <a:cubicBezTo>
                        <a:pt x="50" y="78"/>
                        <a:pt x="49" y="87"/>
                        <a:pt x="49" y="90"/>
                      </a:cubicBezTo>
                      <a:cubicBezTo>
                        <a:pt x="49" y="90"/>
                        <a:pt x="49" y="90"/>
                        <a:pt x="49" y="90"/>
                      </a:cubicBezTo>
                      <a:cubicBezTo>
                        <a:pt x="49" y="92"/>
                        <a:pt x="48" y="102"/>
                        <a:pt x="45" y="106"/>
                      </a:cubicBezTo>
                      <a:cubicBezTo>
                        <a:pt x="46" y="107"/>
                        <a:pt x="46" y="107"/>
                        <a:pt x="46" y="107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3" y="107"/>
                        <a:pt x="42" y="107"/>
                        <a:pt x="42" y="107"/>
                      </a:cubicBezTo>
                      <a:cubicBezTo>
                        <a:pt x="41" y="107"/>
                        <a:pt x="41" y="107"/>
                        <a:pt x="41" y="107"/>
                      </a:cubicBezTo>
                      <a:cubicBezTo>
                        <a:pt x="41" y="107"/>
                        <a:pt x="41" y="107"/>
                        <a:pt x="41" y="107"/>
                      </a:cubicBezTo>
                      <a:cubicBezTo>
                        <a:pt x="40" y="107"/>
                        <a:pt x="40" y="107"/>
                        <a:pt x="39" y="107"/>
                      </a:cubicBezTo>
                      <a:cubicBezTo>
                        <a:pt x="38" y="107"/>
                        <a:pt x="37" y="106"/>
                        <a:pt x="37" y="106"/>
                      </a:cubicBezTo>
                      <a:cubicBezTo>
                        <a:pt x="36" y="106"/>
                        <a:pt x="36" y="106"/>
                        <a:pt x="35" y="107"/>
                      </a:cubicBezTo>
                      <a:cubicBezTo>
                        <a:pt x="35" y="107"/>
                        <a:pt x="35" y="107"/>
                        <a:pt x="34" y="107"/>
                      </a:cubicBezTo>
                      <a:cubicBezTo>
                        <a:pt x="32" y="109"/>
                        <a:pt x="29" y="110"/>
                        <a:pt x="27" y="110"/>
                      </a:cubicBezTo>
                      <a:cubicBezTo>
                        <a:pt x="25" y="111"/>
                        <a:pt x="23" y="111"/>
                        <a:pt x="21" y="112"/>
                      </a:cubicBezTo>
                      <a:cubicBezTo>
                        <a:pt x="18" y="114"/>
                        <a:pt x="16" y="115"/>
                        <a:pt x="14" y="116"/>
                      </a:cubicBezTo>
                      <a:cubicBezTo>
                        <a:pt x="12" y="116"/>
                        <a:pt x="11" y="117"/>
                        <a:pt x="11" y="118"/>
                      </a:cubicBezTo>
                      <a:cubicBezTo>
                        <a:pt x="11" y="120"/>
                        <a:pt x="10" y="122"/>
                        <a:pt x="9" y="124"/>
                      </a:cubicBezTo>
                      <a:cubicBezTo>
                        <a:pt x="8" y="125"/>
                        <a:pt x="7" y="126"/>
                        <a:pt x="8" y="128"/>
                      </a:cubicBezTo>
                      <a:cubicBezTo>
                        <a:pt x="9" y="132"/>
                        <a:pt x="6" y="133"/>
                        <a:pt x="5" y="134"/>
                      </a:cubicBezTo>
                      <a:cubicBezTo>
                        <a:pt x="4" y="134"/>
                        <a:pt x="3" y="135"/>
                        <a:pt x="2" y="136"/>
                      </a:cubicBezTo>
                      <a:cubicBezTo>
                        <a:pt x="1" y="137"/>
                        <a:pt x="1" y="137"/>
                        <a:pt x="2" y="138"/>
                      </a:cubicBezTo>
                      <a:cubicBezTo>
                        <a:pt x="2" y="139"/>
                        <a:pt x="2" y="141"/>
                        <a:pt x="1" y="143"/>
                      </a:cubicBezTo>
                      <a:cubicBezTo>
                        <a:pt x="0" y="143"/>
                        <a:pt x="0" y="144"/>
                        <a:pt x="1" y="145"/>
                      </a:cubicBezTo>
                      <a:cubicBezTo>
                        <a:pt x="1" y="146"/>
                        <a:pt x="2" y="148"/>
                        <a:pt x="3" y="149"/>
                      </a:cubicBezTo>
                      <a:cubicBezTo>
                        <a:pt x="4" y="150"/>
                        <a:pt x="4" y="150"/>
                        <a:pt x="4" y="150"/>
                      </a:cubicBezTo>
                      <a:cubicBezTo>
                        <a:pt x="4" y="151"/>
                        <a:pt x="5" y="152"/>
                        <a:pt x="5" y="152"/>
                      </a:cubicBezTo>
                      <a:cubicBezTo>
                        <a:pt x="7" y="155"/>
                        <a:pt x="9" y="158"/>
                        <a:pt x="9" y="161"/>
                      </a:cubicBezTo>
                      <a:cubicBezTo>
                        <a:pt x="9" y="162"/>
                        <a:pt x="9" y="162"/>
                        <a:pt x="9" y="163"/>
                      </a:cubicBezTo>
                      <a:cubicBezTo>
                        <a:pt x="10" y="163"/>
                        <a:pt x="11" y="163"/>
                        <a:pt x="12" y="163"/>
                      </a:cubicBezTo>
                      <a:cubicBezTo>
                        <a:pt x="13" y="163"/>
                        <a:pt x="13" y="163"/>
                        <a:pt x="13" y="163"/>
                      </a:cubicBezTo>
                      <a:cubicBezTo>
                        <a:pt x="15" y="163"/>
                        <a:pt x="16" y="166"/>
                        <a:pt x="16" y="167"/>
                      </a:cubicBezTo>
                      <a:cubicBezTo>
                        <a:pt x="17" y="169"/>
                        <a:pt x="17" y="170"/>
                        <a:pt x="18" y="170"/>
                      </a:cubicBezTo>
                      <a:cubicBezTo>
                        <a:pt x="20" y="170"/>
                        <a:pt x="21" y="170"/>
                        <a:pt x="22" y="170"/>
                      </a:cubicBezTo>
                      <a:cubicBezTo>
                        <a:pt x="24" y="170"/>
                        <a:pt x="25" y="170"/>
                        <a:pt x="26" y="170"/>
                      </a:cubicBezTo>
                      <a:cubicBezTo>
                        <a:pt x="28" y="170"/>
                        <a:pt x="28" y="169"/>
                        <a:pt x="29" y="169"/>
                      </a:cubicBezTo>
                      <a:cubicBezTo>
                        <a:pt x="30" y="167"/>
                        <a:pt x="32" y="165"/>
                        <a:pt x="34" y="165"/>
                      </a:cubicBezTo>
                      <a:cubicBezTo>
                        <a:pt x="35" y="165"/>
                        <a:pt x="37" y="165"/>
                        <a:pt x="37" y="169"/>
                      </a:cubicBezTo>
                      <a:cubicBezTo>
                        <a:pt x="37" y="170"/>
                        <a:pt x="37" y="170"/>
                        <a:pt x="37" y="171"/>
                      </a:cubicBezTo>
                      <a:cubicBezTo>
                        <a:pt x="37" y="174"/>
                        <a:pt x="37" y="180"/>
                        <a:pt x="38" y="182"/>
                      </a:cubicBezTo>
                      <a:cubicBezTo>
                        <a:pt x="40" y="181"/>
                        <a:pt x="43" y="181"/>
                        <a:pt x="44" y="181"/>
                      </a:cubicBezTo>
                      <a:cubicBezTo>
                        <a:pt x="45" y="181"/>
                        <a:pt x="45" y="181"/>
                        <a:pt x="46" y="181"/>
                      </a:cubicBezTo>
                      <a:cubicBezTo>
                        <a:pt x="46" y="181"/>
                        <a:pt x="46" y="181"/>
                        <a:pt x="46" y="181"/>
                      </a:cubicBezTo>
                      <a:cubicBezTo>
                        <a:pt x="49" y="181"/>
                        <a:pt x="49" y="181"/>
                        <a:pt x="49" y="181"/>
                      </a:cubicBezTo>
                      <a:cubicBezTo>
                        <a:pt x="49" y="181"/>
                        <a:pt x="49" y="181"/>
                        <a:pt x="50" y="181"/>
                      </a:cubicBezTo>
                      <a:cubicBezTo>
                        <a:pt x="50" y="181"/>
                        <a:pt x="50" y="181"/>
                        <a:pt x="50" y="181"/>
                      </a:cubicBezTo>
                      <a:cubicBezTo>
                        <a:pt x="50" y="181"/>
                        <a:pt x="50" y="181"/>
                        <a:pt x="50" y="181"/>
                      </a:cubicBezTo>
                      <a:cubicBezTo>
                        <a:pt x="51" y="181"/>
                        <a:pt x="52" y="182"/>
                        <a:pt x="53" y="182"/>
                      </a:cubicBezTo>
                      <a:cubicBezTo>
                        <a:pt x="53" y="182"/>
                        <a:pt x="53" y="182"/>
                        <a:pt x="53" y="182"/>
                      </a:cubicBezTo>
                      <a:cubicBezTo>
                        <a:pt x="54" y="182"/>
                        <a:pt x="54" y="182"/>
                        <a:pt x="55" y="182"/>
                      </a:cubicBezTo>
                      <a:cubicBezTo>
                        <a:pt x="55" y="182"/>
                        <a:pt x="55" y="182"/>
                        <a:pt x="55" y="182"/>
                      </a:cubicBezTo>
                      <a:cubicBezTo>
                        <a:pt x="57" y="183"/>
                        <a:pt x="59" y="182"/>
                        <a:pt x="61" y="180"/>
                      </a:cubicBezTo>
                      <a:cubicBezTo>
                        <a:pt x="63" y="179"/>
                        <a:pt x="64" y="178"/>
                        <a:pt x="66" y="177"/>
                      </a:cubicBezTo>
                      <a:cubicBezTo>
                        <a:pt x="68" y="177"/>
                        <a:pt x="69" y="176"/>
                        <a:pt x="71" y="175"/>
                      </a:cubicBezTo>
                      <a:cubicBezTo>
                        <a:pt x="72" y="174"/>
                        <a:pt x="73" y="174"/>
                        <a:pt x="74" y="173"/>
                      </a:cubicBezTo>
                      <a:cubicBezTo>
                        <a:pt x="78" y="171"/>
                        <a:pt x="81" y="169"/>
                        <a:pt x="85" y="169"/>
                      </a:cubicBezTo>
                      <a:cubicBezTo>
                        <a:pt x="87" y="169"/>
                        <a:pt x="88" y="168"/>
                        <a:pt x="90" y="168"/>
                      </a:cubicBezTo>
                      <a:cubicBezTo>
                        <a:pt x="91" y="168"/>
                        <a:pt x="93" y="168"/>
                        <a:pt x="94" y="168"/>
                      </a:cubicBezTo>
                      <a:cubicBezTo>
                        <a:pt x="95" y="168"/>
                        <a:pt x="97" y="168"/>
                        <a:pt x="98" y="169"/>
                      </a:cubicBezTo>
                      <a:cubicBezTo>
                        <a:pt x="98" y="169"/>
                        <a:pt x="98" y="170"/>
                        <a:pt x="98" y="171"/>
                      </a:cubicBezTo>
                      <a:cubicBezTo>
                        <a:pt x="98" y="171"/>
                        <a:pt x="98" y="171"/>
                        <a:pt x="98" y="172"/>
                      </a:cubicBezTo>
                      <a:cubicBezTo>
                        <a:pt x="97" y="175"/>
                        <a:pt x="96" y="186"/>
                        <a:pt x="101" y="192"/>
                      </a:cubicBezTo>
                      <a:cubicBezTo>
                        <a:pt x="105" y="197"/>
                        <a:pt x="108" y="199"/>
                        <a:pt x="110" y="199"/>
                      </a:cubicBezTo>
                      <a:cubicBezTo>
                        <a:pt x="111" y="199"/>
                        <a:pt x="112" y="199"/>
                        <a:pt x="113" y="199"/>
                      </a:cubicBezTo>
                      <a:cubicBezTo>
                        <a:pt x="114" y="199"/>
                        <a:pt x="114" y="199"/>
                        <a:pt x="115" y="199"/>
                      </a:cubicBezTo>
                      <a:cubicBezTo>
                        <a:pt x="117" y="199"/>
                        <a:pt x="118" y="200"/>
                        <a:pt x="119" y="200"/>
                      </a:cubicBezTo>
                      <a:cubicBezTo>
                        <a:pt x="119" y="201"/>
                        <a:pt x="120" y="201"/>
                        <a:pt x="120" y="201"/>
                      </a:cubicBezTo>
                      <a:cubicBezTo>
                        <a:pt x="121" y="201"/>
                        <a:pt x="121" y="201"/>
                        <a:pt x="121" y="201"/>
                      </a:cubicBezTo>
                      <a:cubicBezTo>
                        <a:pt x="125" y="201"/>
                        <a:pt x="125" y="203"/>
                        <a:pt x="125" y="204"/>
                      </a:cubicBezTo>
                      <a:cubicBezTo>
                        <a:pt x="126" y="205"/>
                        <a:pt x="126" y="205"/>
                        <a:pt x="126" y="205"/>
                      </a:cubicBezTo>
                      <a:cubicBezTo>
                        <a:pt x="127" y="205"/>
                        <a:pt x="129" y="205"/>
                        <a:pt x="130" y="205"/>
                      </a:cubicBezTo>
                      <a:cubicBezTo>
                        <a:pt x="135" y="206"/>
                        <a:pt x="137" y="208"/>
                        <a:pt x="137" y="211"/>
                      </a:cubicBezTo>
                      <a:cubicBezTo>
                        <a:pt x="137" y="211"/>
                        <a:pt x="138" y="211"/>
                        <a:pt x="139" y="211"/>
                      </a:cubicBezTo>
                      <a:cubicBezTo>
                        <a:pt x="139" y="211"/>
                        <a:pt x="139" y="211"/>
                        <a:pt x="140" y="211"/>
                      </a:cubicBezTo>
                      <a:cubicBezTo>
                        <a:pt x="140" y="211"/>
                        <a:pt x="141" y="211"/>
                        <a:pt x="142" y="211"/>
                      </a:cubicBezTo>
                      <a:cubicBezTo>
                        <a:pt x="144" y="211"/>
                        <a:pt x="147" y="211"/>
                        <a:pt x="149" y="212"/>
                      </a:cubicBezTo>
                      <a:cubicBezTo>
                        <a:pt x="149" y="213"/>
                        <a:pt x="149" y="213"/>
                        <a:pt x="149" y="213"/>
                      </a:cubicBezTo>
                      <a:cubicBezTo>
                        <a:pt x="152" y="215"/>
                        <a:pt x="154" y="217"/>
                        <a:pt x="154" y="222"/>
                      </a:cubicBezTo>
                      <a:cubicBezTo>
                        <a:pt x="154" y="223"/>
                        <a:pt x="154" y="224"/>
                        <a:pt x="155" y="225"/>
                      </a:cubicBezTo>
                      <a:cubicBezTo>
                        <a:pt x="156" y="227"/>
                        <a:pt x="157" y="228"/>
                        <a:pt x="156" y="230"/>
                      </a:cubicBezTo>
                      <a:cubicBezTo>
                        <a:pt x="156" y="231"/>
                        <a:pt x="155" y="231"/>
                        <a:pt x="154" y="232"/>
                      </a:cubicBezTo>
                      <a:cubicBezTo>
                        <a:pt x="154" y="232"/>
                        <a:pt x="155" y="233"/>
                        <a:pt x="155" y="234"/>
                      </a:cubicBezTo>
                      <a:cubicBezTo>
                        <a:pt x="156" y="236"/>
                        <a:pt x="157" y="237"/>
                        <a:pt x="157" y="239"/>
                      </a:cubicBezTo>
                      <a:cubicBezTo>
                        <a:pt x="157" y="242"/>
                        <a:pt x="161" y="244"/>
                        <a:pt x="167" y="243"/>
                      </a:cubicBezTo>
                      <a:cubicBezTo>
                        <a:pt x="168" y="243"/>
                        <a:pt x="169" y="243"/>
                        <a:pt x="170" y="243"/>
                      </a:cubicBezTo>
                      <a:cubicBezTo>
                        <a:pt x="175" y="243"/>
                        <a:pt x="178" y="244"/>
                        <a:pt x="178" y="251"/>
                      </a:cubicBezTo>
                      <a:cubicBezTo>
                        <a:pt x="178" y="253"/>
                        <a:pt x="179" y="254"/>
                        <a:pt x="181" y="256"/>
                      </a:cubicBezTo>
                      <a:cubicBezTo>
                        <a:pt x="182" y="257"/>
                        <a:pt x="184" y="259"/>
                        <a:pt x="185" y="261"/>
                      </a:cubicBezTo>
                      <a:cubicBezTo>
                        <a:pt x="186" y="265"/>
                        <a:pt x="185" y="268"/>
                        <a:pt x="184" y="271"/>
                      </a:cubicBezTo>
                      <a:cubicBezTo>
                        <a:pt x="184" y="273"/>
                        <a:pt x="183" y="275"/>
                        <a:pt x="184" y="276"/>
                      </a:cubicBezTo>
                      <a:cubicBezTo>
                        <a:pt x="184" y="277"/>
                        <a:pt x="184" y="278"/>
                        <a:pt x="184" y="278"/>
                      </a:cubicBezTo>
                      <a:cubicBezTo>
                        <a:pt x="184" y="279"/>
                        <a:pt x="184" y="279"/>
                        <a:pt x="184" y="279"/>
                      </a:cubicBezTo>
                      <a:cubicBezTo>
                        <a:pt x="183" y="280"/>
                        <a:pt x="183" y="280"/>
                        <a:pt x="183" y="281"/>
                      </a:cubicBezTo>
                      <a:cubicBezTo>
                        <a:pt x="183" y="281"/>
                        <a:pt x="183" y="281"/>
                        <a:pt x="183" y="282"/>
                      </a:cubicBezTo>
                      <a:cubicBezTo>
                        <a:pt x="183" y="282"/>
                        <a:pt x="183" y="282"/>
                        <a:pt x="182" y="283"/>
                      </a:cubicBezTo>
                      <a:cubicBezTo>
                        <a:pt x="182" y="283"/>
                        <a:pt x="182" y="283"/>
                        <a:pt x="182" y="283"/>
                      </a:cubicBezTo>
                      <a:cubicBezTo>
                        <a:pt x="182" y="284"/>
                        <a:pt x="182" y="284"/>
                        <a:pt x="181" y="284"/>
                      </a:cubicBezTo>
                      <a:cubicBezTo>
                        <a:pt x="181" y="284"/>
                        <a:pt x="181" y="284"/>
                        <a:pt x="181" y="285"/>
                      </a:cubicBezTo>
                      <a:cubicBezTo>
                        <a:pt x="181" y="285"/>
                        <a:pt x="181" y="285"/>
                        <a:pt x="181" y="285"/>
                      </a:cubicBezTo>
                      <a:cubicBezTo>
                        <a:pt x="181" y="285"/>
                        <a:pt x="181" y="285"/>
                        <a:pt x="181" y="285"/>
                      </a:cubicBezTo>
                      <a:cubicBezTo>
                        <a:pt x="181" y="285"/>
                        <a:pt x="181" y="285"/>
                        <a:pt x="181" y="285"/>
                      </a:cubicBezTo>
                      <a:cubicBezTo>
                        <a:pt x="181" y="285"/>
                        <a:pt x="182" y="286"/>
                        <a:pt x="182" y="286"/>
                      </a:cubicBezTo>
                      <a:cubicBezTo>
                        <a:pt x="182" y="286"/>
                        <a:pt x="182" y="286"/>
                        <a:pt x="182" y="286"/>
                      </a:cubicBezTo>
                      <a:cubicBezTo>
                        <a:pt x="182" y="287"/>
                        <a:pt x="182" y="287"/>
                        <a:pt x="182" y="287"/>
                      </a:cubicBezTo>
                      <a:cubicBezTo>
                        <a:pt x="182" y="287"/>
                        <a:pt x="182" y="288"/>
                        <a:pt x="182" y="288"/>
                      </a:cubicBezTo>
                      <a:cubicBezTo>
                        <a:pt x="182" y="288"/>
                        <a:pt x="182" y="289"/>
                        <a:pt x="182" y="289"/>
                      </a:cubicBezTo>
                      <a:cubicBezTo>
                        <a:pt x="182" y="291"/>
                        <a:pt x="181" y="291"/>
                        <a:pt x="180" y="292"/>
                      </a:cubicBezTo>
                      <a:cubicBezTo>
                        <a:pt x="180" y="292"/>
                        <a:pt x="181" y="293"/>
                        <a:pt x="181" y="294"/>
                      </a:cubicBezTo>
                      <a:cubicBezTo>
                        <a:pt x="182" y="296"/>
                        <a:pt x="184" y="300"/>
                        <a:pt x="183" y="305"/>
                      </a:cubicBezTo>
                      <a:cubicBezTo>
                        <a:pt x="182" y="307"/>
                        <a:pt x="182" y="310"/>
                        <a:pt x="182" y="310"/>
                      </a:cubicBezTo>
                      <a:cubicBezTo>
                        <a:pt x="182" y="311"/>
                        <a:pt x="183" y="311"/>
                        <a:pt x="187" y="311"/>
                      </a:cubicBezTo>
                      <a:cubicBezTo>
                        <a:pt x="191" y="311"/>
                        <a:pt x="193" y="312"/>
                        <a:pt x="194" y="313"/>
                      </a:cubicBezTo>
                      <a:cubicBezTo>
                        <a:pt x="194" y="313"/>
                        <a:pt x="195" y="313"/>
                        <a:pt x="195" y="313"/>
                      </a:cubicBezTo>
                      <a:cubicBezTo>
                        <a:pt x="195" y="313"/>
                        <a:pt x="195" y="313"/>
                        <a:pt x="195" y="313"/>
                      </a:cubicBezTo>
                      <a:cubicBezTo>
                        <a:pt x="196" y="312"/>
                        <a:pt x="197" y="312"/>
                        <a:pt x="197" y="312"/>
                      </a:cubicBezTo>
                      <a:cubicBezTo>
                        <a:pt x="202" y="312"/>
                        <a:pt x="206" y="321"/>
                        <a:pt x="206" y="323"/>
                      </a:cubicBezTo>
                      <a:cubicBezTo>
                        <a:pt x="207" y="327"/>
                        <a:pt x="209" y="332"/>
                        <a:pt x="210" y="334"/>
                      </a:cubicBezTo>
                      <a:cubicBezTo>
                        <a:pt x="210" y="334"/>
                        <a:pt x="210" y="334"/>
                        <a:pt x="210" y="334"/>
                      </a:cubicBezTo>
                      <a:cubicBezTo>
                        <a:pt x="212" y="333"/>
                        <a:pt x="214" y="332"/>
                        <a:pt x="217" y="332"/>
                      </a:cubicBezTo>
                      <a:cubicBezTo>
                        <a:pt x="218" y="332"/>
                        <a:pt x="219" y="332"/>
                        <a:pt x="220" y="332"/>
                      </a:cubicBezTo>
                      <a:cubicBezTo>
                        <a:pt x="220" y="333"/>
                        <a:pt x="221" y="333"/>
                        <a:pt x="221" y="333"/>
                      </a:cubicBezTo>
                      <a:cubicBezTo>
                        <a:pt x="224" y="336"/>
                        <a:pt x="222" y="342"/>
                        <a:pt x="221" y="348"/>
                      </a:cubicBezTo>
                      <a:cubicBezTo>
                        <a:pt x="221" y="349"/>
                        <a:pt x="220" y="351"/>
                        <a:pt x="220" y="352"/>
                      </a:cubicBezTo>
                      <a:cubicBezTo>
                        <a:pt x="220" y="352"/>
                        <a:pt x="220" y="352"/>
                        <a:pt x="220" y="352"/>
                      </a:cubicBezTo>
                      <a:cubicBezTo>
                        <a:pt x="224" y="352"/>
                        <a:pt x="226" y="353"/>
                        <a:pt x="226" y="353"/>
                      </a:cubicBezTo>
                      <a:cubicBezTo>
                        <a:pt x="230" y="355"/>
                        <a:pt x="230" y="371"/>
                        <a:pt x="229" y="373"/>
                      </a:cubicBezTo>
                      <a:cubicBezTo>
                        <a:pt x="228" y="375"/>
                        <a:pt x="226" y="376"/>
                        <a:pt x="221" y="378"/>
                      </a:cubicBezTo>
                      <a:cubicBezTo>
                        <a:pt x="219" y="379"/>
                        <a:pt x="216" y="380"/>
                        <a:pt x="215" y="381"/>
                      </a:cubicBezTo>
                      <a:cubicBezTo>
                        <a:pt x="211" y="384"/>
                        <a:pt x="201" y="394"/>
                        <a:pt x="196" y="401"/>
                      </a:cubicBezTo>
                      <a:cubicBezTo>
                        <a:pt x="195" y="403"/>
                        <a:pt x="194" y="404"/>
                        <a:pt x="193" y="405"/>
                      </a:cubicBezTo>
                      <a:cubicBezTo>
                        <a:pt x="193" y="405"/>
                        <a:pt x="193" y="406"/>
                        <a:pt x="193" y="406"/>
                      </a:cubicBezTo>
                      <a:cubicBezTo>
                        <a:pt x="192" y="407"/>
                        <a:pt x="191" y="408"/>
                        <a:pt x="190" y="409"/>
                      </a:cubicBezTo>
                      <a:cubicBezTo>
                        <a:pt x="190" y="409"/>
                        <a:pt x="190" y="409"/>
                        <a:pt x="190" y="409"/>
                      </a:cubicBezTo>
                      <a:cubicBezTo>
                        <a:pt x="190" y="409"/>
                        <a:pt x="190" y="409"/>
                        <a:pt x="190" y="409"/>
                      </a:cubicBezTo>
                      <a:cubicBezTo>
                        <a:pt x="190" y="409"/>
                        <a:pt x="190" y="409"/>
                        <a:pt x="190" y="409"/>
                      </a:cubicBezTo>
                      <a:cubicBezTo>
                        <a:pt x="190" y="409"/>
                        <a:pt x="190" y="409"/>
                        <a:pt x="190" y="409"/>
                      </a:cubicBezTo>
                      <a:cubicBezTo>
                        <a:pt x="191" y="409"/>
                        <a:pt x="191" y="409"/>
                        <a:pt x="191" y="409"/>
                      </a:cubicBezTo>
                      <a:cubicBezTo>
                        <a:pt x="191" y="409"/>
                        <a:pt x="191" y="409"/>
                        <a:pt x="191" y="409"/>
                      </a:cubicBezTo>
                      <a:cubicBezTo>
                        <a:pt x="193" y="410"/>
                        <a:pt x="195" y="410"/>
                        <a:pt x="198" y="413"/>
                      </a:cubicBezTo>
                      <a:cubicBezTo>
                        <a:pt x="198" y="413"/>
                        <a:pt x="198" y="414"/>
                        <a:pt x="199" y="414"/>
                      </a:cubicBezTo>
                      <a:cubicBezTo>
                        <a:pt x="201" y="417"/>
                        <a:pt x="202" y="419"/>
                        <a:pt x="203" y="420"/>
                      </a:cubicBezTo>
                      <a:cubicBezTo>
                        <a:pt x="203" y="419"/>
                        <a:pt x="205" y="418"/>
                        <a:pt x="207" y="418"/>
                      </a:cubicBezTo>
                      <a:cubicBezTo>
                        <a:pt x="208" y="418"/>
                        <a:pt x="209" y="419"/>
                        <a:pt x="210" y="420"/>
                      </a:cubicBezTo>
                      <a:cubicBezTo>
                        <a:pt x="212" y="423"/>
                        <a:pt x="215" y="425"/>
                        <a:pt x="218" y="427"/>
                      </a:cubicBezTo>
                      <a:cubicBezTo>
                        <a:pt x="220" y="428"/>
                        <a:pt x="222" y="429"/>
                        <a:pt x="223" y="430"/>
                      </a:cubicBezTo>
                      <a:cubicBezTo>
                        <a:pt x="223" y="430"/>
                        <a:pt x="224" y="431"/>
                        <a:pt x="225" y="431"/>
                      </a:cubicBezTo>
                      <a:cubicBezTo>
                        <a:pt x="227" y="433"/>
                        <a:pt x="231" y="435"/>
                        <a:pt x="231" y="440"/>
                      </a:cubicBezTo>
                      <a:cubicBezTo>
                        <a:pt x="231" y="441"/>
                        <a:pt x="231" y="442"/>
                        <a:pt x="231" y="443"/>
                      </a:cubicBezTo>
                      <a:cubicBezTo>
                        <a:pt x="231" y="444"/>
                        <a:pt x="231" y="445"/>
                        <a:pt x="231" y="445"/>
                      </a:cubicBezTo>
                      <a:cubicBezTo>
                        <a:pt x="231" y="446"/>
                        <a:pt x="231" y="446"/>
                        <a:pt x="231" y="446"/>
                      </a:cubicBezTo>
                      <a:cubicBezTo>
                        <a:pt x="230" y="447"/>
                        <a:pt x="230" y="447"/>
                        <a:pt x="230" y="448"/>
                      </a:cubicBezTo>
                      <a:cubicBezTo>
                        <a:pt x="230" y="448"/>
                        <a:pt x="230" y="448"/>
                        <a:pt x="230" y="448"/>
                      </a:cubicBezTo>
                      <a:cubicBezTo>
                        <a:pt x="230" y="449"/>
                        <a:pt x="230" y="450"/>
                        <a:pt x="231" y="450"/>
                      </a:cubicBezTo>
                      <a:cubicBezTo>
                        <a:pt x="231" y="451"/>
                        <a:pt x="231" y="451"/>
                        <a:pt x="231" y="451"/>
                      </a:cubicBezTo>
                      <a:cubicBezTo>
                        <a:pt x="231" y="452"/>
                        <a:pt x="231" y="452"/>
                        <a:pt x="231" y="453"/>
                      </a:cubicBezTo>
                      <a:cubicBezTo>
                        <a:pt x="231" y="453"/>
                        <a:pt x="231" y="453"/>
                        <a:pt x="231" y="453"/>
                      </a:cubicBezTo>
                      <a:cubicBezTo>
                        <a:pt x="232" y="452"/>
                        <a:pt x="233" y="451"/>
                        <a:pt x="234" y="450"/>
                      </a:cubicBezTo>
                      <a:cubicBezTo>
                        <a:pt x="238" y="447"/>
                        <a:pt x="239" y="445"/>
                        <a:pt x="240" y="442"/>
                      </a:cubicBezTo>
                      <a:cubicBezTo>
                        <a:pt x="240" y="441"/>
                        <a:pt x="241" y="439"/>
                        <a:pt x="242" y="437"/>
                      </a:cubicBezTo>
                      <a:cubicBezTo>
                        <a:pt x="243" y="435"/>
                        <a:pt x="244" y="433"/>
                        <a:pt x="244" y="432"/>
                      </a:cubicBezTo>
                      <a:cubicBezTo>
                        <a:pt x="244" y="429"/>
                        <a:pt x="245" y="426"/>
                        <a:pt x="249" y="423"/>
                      </a:cubicBezTo>
                      <a:cubicBezTo>
                        <a:pt x="250" y="421"/>
                        <a:pt x="250" y="420"/>
                        <a:pt x="250" y="418"/>
                      </a:cubicBezTo>
                      <a:cubicBezTo>
                        <a:pt x="250" y="416"/>
                        <a:pt x="250" y="413"/>
                        <a:pt x="255" y="410"/>
                      </a:cubicBezTo>
                      <a:cubicBezTo>
                        <a:pt x="259" y="409"/>
                        <a:pt x="261" y="409"/>
                        <a:pt x="262" y="411"/>
                      </a:cubicBezTo>
                      <a:cubicBezTo>
                        <a:pt x="264" y="414"/>
                        <a:pt x="262" y="418"/>
                        <a:pt x="260" y="421"/>
                      </a:cubicBezTo>
                      <a:cubicBezTo>
                        <a:pt x="263" y="417"/>
                        <a:pt x="265" y="412"/>
                        <a:pt x="268" y="407"/>
                      </a:cubicBezTo>
                      <a:cubicBezTo>
                        <a:pt x="268" y="406"/>
                        <a:pt x="269" y="405"/>
                        <a:pt x="270" y="403"/>
                      </a:cubicBezTo>
                      <a:cubicBezTo>
                        <a:pt x="274" y="395"/>
                        <a:pt x="278" y="391"/>
                        <a:pt x="282" y="390"/>
                      </a:cubicBezTo>
                      <a:cubicBezTo>
                        <a:pt x="283" y="390"/>
                        <a:pt x="285" y="387"/>
                        <a:pt x="284" y="376"/>
                      </a:cubicBezTo>
                      <a:cubicBezTo>
                        <a:pt x="284" y="374"/>
                        <a:pt x="284" y="373"/>
                        <a:pt x="283" y="371"/>
                      </a:cubicBezTo>
                      <a:cubicBezTo>
                        <a:pt x="283" y="366"/>
                        <a:pt x="282" y="362"/>
                        <a:pt x="284" y="358"/>
                      </a:cubicBezTo>
                      <a:cubicBezTo>
                        <a:pt x="285" y="357"/>
                        <a:pt x="286" y="355"/>
                        <a:pt x="286" y="354"/>
                      </a:cubicBezTo>
                      <a:cubicBezTo>
                        <a:pt x="286" y="352"/>
                        <a:pt x="286" y="349"/>
                        <a:pt x="290" y="349"/>
                      </a:cubicBezTo>
                      <a:cubicBezTo>
                        <a:pt x="292" y="349"/>
                        <a:pt x="298" y="343"/>
                        <a:pt x="302" y="339"/>
                      </a:cubicBezTo>
                      <a:cubicBezTo>
                        <a:pt x="308" y="333"/>
                        <a:pt x="312" y="332"/>
                        <a:pt x="318" y="332"/>
                      </a:cubicBezTo>
                      <a:cubicBezTo>
                        <a:pt x="320" y="332"/>
                        <a:pt x="321" y="331"/>
                        <a:pt x="321" y="331"/>
                      </a:cubicBezTo>
                      <a:cubicBezTo>
                        <a:pt x="321" y="330"/>
                        <a:pt x="322" y="329"/>
                        <a:pt x="324" y="328"/>
                      </a:cubicBezTo>
                      <a:cubicBezTo>
                        <a:pt x="327" y="328"/>
                        <a:pt x="329" y="326"/>
                        <a:pt x="330" y="324"/>
                      </a:cubicBezTo>
                      <a:cubicBezTo>
                        <a:pt x="331" y="323"/>
                        <a:pt x="332" y="323"/>
                        <a:pt x="332" y="322"/>
                      </a:cubicBezTo>
                      <a:cubicBezTo>
                        <a:pt x="333" y="321"/>
                        <a:pt x="335" y="320"/>
                        <a:pt x="338" y="320"/>
                      </a:cubicBezTo>
                      <a:cubicBezTo>
                        <a:pt x="340" y="320"/>
                        <a:pt x="343" y="321"/>
                        <a:pt x="345" y="321"/>
                      </a:cubicBezTo>
                      <a:cubicBezTo>
                        <a:pt x="348" y="321"/>
                        <a:pt x="350" y="322"/>
                        <a:pt x="352" y="322"/>
                      </a:cubicBezTo>
                      <a:cubicBezTo>
                        <a:pt x="356" y="322"/>
                        <a:pt x="356" y="322"/>
                        <a:pt x="356" y="322"/>
                      </a:cubicBezTo>
                      <a:cubicBezTo>
                        <a:pt x="360" y="322"/>
                        <a:pt x="360" y="321"/>
                        <a:pt x="360" y="320"/>
                      </a:cubicBezTo>
                      <a:cubicBezTo>
                        <a:pt x="360" y="316"/>
                        <a:pt x="364" y="312"/>
                        <a:pt x="369" y="312"/>
                      </a:cubicBezTo>
                      <a:cubicBezTo>
                        <a:pt x="371" y="312"/>
                        <a:pt x="372" y="312"/>
                        <a:pt x="372" y="308"/>
                      </a:cubicBezTo>
                      <a:cubicBezTo>
                        <a:pt x="372" y="302"/>
                        <a:pt x="373" y="299"/>
                        <a:pt x="377" y="296"/>
                      </a:cubicBezTo>
                      <a:cubicBezTo>
                        <a:pt x="379" y="295"/>
                        <a:pt x="379" y="292"/>
                        <a:pt x="380" y="289"/>
                      </a:cubicBezTo>
                      <a:cubicBezTo>
                        <a:pt x="380" y="288"/>
                        <a:pt x="381" y="287"/>
                        <a:pt x="381" y="286"/>
                      </a:cubicBezTo>
                      <a:cubicBezTo>
                        <a:pt x="381" y="284"/>
                        <a:pt x="383" y="283"/>
                        <a:pt x="384" y="283"/>
                      </a:cubicBezTo>
                      <a:cubicBezTo>
                        <a:pt x="385" y="282"/>
                        <a:pt x="385" y="282"/>
                        <a:pt x="385" y="281"/>
                      </a:cubicBezTo>
                      <a:cubicBezTo>
                        <a:pt x="385" y="278"/>
                        <a:pt x="385" y="276"/>
                        <a:pt x="386" y="273"/>
                      </a:cubicBezTo>
                      <a:cubicBezTo>
                        <a:pt x="386" y="271"/>
                        <a:pt x="387" y="269"/>
                        <a:pt x="387" y="267"/>
                      </a:cubicBezTo>
                      <a:cubicBezTo>
                        <a:pt x="387" y="264"/>
                        <a:pt x="389" y="262"/>
                        <a:pt x="391" y="262"/>
                      </a:cubicBezTo>
                      <a:cubicBezTo>
                        <a:pt x="392" y="261"/>
                        <a:pt x="392" y="261"/>
                        <a:pt x="393" y="260"/>
                      </a:cubicBezTo>
                      <a:cubicBezTo>
                        <a:pt x="393" y="260"/>
                        <a:pt x="393" y="259"/>
                        <a:pt x="393" y="257"/>
                      </a:cubicBezTo>
                      <a:cubicBezTo>
                        <a:pt x="392" y="255"/>
                        <a:pt x="392" y="251"/>
                        <a:pt x="394" y="246"/>
                      </a:cubicBezTo>
                      <a:cubicBezTo>
                        <a:pt x="395" y="242"/>
                        <a:pt x="395" y="237"/>
                        <a:pt x="394" y="232"/>
                      </a:cubicBezTo>
                      <a:cubicBezTo>
                        <a:pt x="394" y="230"/>
                        <a:pt x="394" y="228"/>
                        <a:pt x="394" y="225"/>
                      </a:cubicBezTo>
                      <a:cubicBezTo>
                        <a:pt x="394" y="217"/>
                        <a:pt x="394" y="210"/>
                        <a:pt x="397" y="207"/>
                      </a:cubicBezTo>
                      <a:cubicBezTo>
                        <a:pt x="397" y="207"/>
                        <a:pt x="397" y="207"/>
                        <a:pt x="397" y="206"/>
                      </a:cubicBezTo>
                      <a:cubicBezTo>
                        <a:pt x="397" y="206"/>
                        <a:pt x="397" y="206"/>
                        <a:pt x="397" y="206"/>
                      </a:cubicBezTo>
                      <a:cubicBezTo>
                        <a:pt x="395" y="205"/>
                        <a:pt x="394" y="204"/>
                        <a:pt x="395" y="202"/>
                      </a:cubicBezTo>
                      <a:cubicBezTo>
                        <a:pt x="395" y="200"/>
                        <a:pt x="398" y="198"/>
                        <a:pt x="400" y="199"/>
                      </a:cubicBezTo>
                      <a:cubicBezTo>
                        <a:pt x="401" y="199"/>
                        <a:pt x="402" y="200"/>
                        <a:pt x="402" y="201"/>
                      </a:cubicBezTo>
                      <a:cubicBezTo>
                        <a:pt x="403" y="201"/>
                        <a:pt x="404" y="202"/>
                        <a:pt x="405" y="201"/>
                      </a:cubicBezTo>
                      <a:cubicBezTo>
                        <a:pt x="408" y="200"/>
                        <a:pt x="411" y="193"/>
                        <a:pt x="413" y="187"/>
                      </a:cubicBezTo>
                      <a:cubicBezTo>
                        <a:pt x="414" y="185"/>
                        <a:pt x="414" y="185"/>
                        <a:pt x="414" y="185"/>
                      </a:cubicBezTo>
                      <a:cubicBezTo>
                        <a:pt x="416" y="178"/>
                        <a:pt x="420" y="177"/>
                        <a:pt x="423" y="176"/>
                      </a:cubicBezTo>
                      <a:cubicBezTo>
                        <a:pt x="424" y="176"/>
                        <a:pt x="425" y="176"/>
                        <a:pt x="425" y="176"/>
                      </a:cubicBezTo>
                      <a:cubicBezTo>
                        <a:pt x="428" y="174"/>
                        <a:pt x="435" y="167"/>
                        <a:pt x="440" y="154"/>
                      </a:cubicBezTo>
                      <a:cubicBezTo>
                        <a:pt x="444" y="145"/>
                        <a:pt x="441" y="135"/>
                        <a:pt x="439" y="128"/>
                      </a:cubicBezTo>
                      <a:cubicBezTo>
                        <a:pt x="438" y="126"/>
                        <a:pt x="438" y="124"/>
                        <a:pt x="438" y="123"/>
                      </a:cubicBezTo>
                      <a:cubicBezTo>
                        <a:pt x="436" y="118"/>
                        <a:pt x="435" y="118"/>
                        <a:pt x="434" y="118"/>
                      </a:cubicBezTo>
                      <a:cubicBezTo>
                        <a:pt x="433" y="118"/>
                        <a:pt x="433" y="118"/>
                        <a:pt x="432" y="118"/>
                      </a:cubicBezTo>
                      <a:cubicBezTo>
                        <a:pt x="431" y="118"/>
                        <a:pt x="431" y="118"/>
                        <a:pt x="430" y="118"/>
                      </a:cubicBezTo>
                      <a:cubicBezTo>
                        <a:pt x="430" y="118"/>
                        <a:pt x="429" y="118"/>
                        <a:pt x="429" y="118"/>
                      </a:cubicBezTo>
                      <a:cubicBezTo>
                        <a:pt x="420" y="118"/>
                        <a:pt x="411" y="113"/>
                        <a:pt x="401" y="103"/>
                      </a:cubicBezTo>
                      <a:cubicBezTo>
                        <a:pt x="395" y="95"/>
                        <a:pt x="387" y="92"/>
                        <a:pt x="379" y="92"/>
                      </a:cubicBezTo>
                      <a:cubicBezTo>
                        <a:pt x="376" y="92"/>
                        <a:pt x="374" y="92"/>
                        <a:pt x="370" y="93"/>
                      </a:cubicBezTo>
                      <a:cubicBezTo>
                        <a:pt x="369" y="93"/>
                        <a:pt x="368" y="94"/>
                        <a:pt x="366" y="94"/>
                      </a:cubicBezTo>
                      <a:cubicBezTo>
                        <a:pt x="361" y="94"/>
                        <a:pt x="357" y="92"/>
                        <a:pt x="353" y="90"/>
                      </a:cubicBezTo>
                      <a:cubicBezTo>
                        <a:pt x="351" y="89"/>
                        <a:pt x="349" y="88"/>
                        <a:pt x="347" y="88"/>
                      </a:cubicBezTo>
                      <a:cubicBezTo>
                        <a:pt x="345" y="87"/>
                        <a:pt x="341" y="90"/>
                        <a:pt x="339" y="92"/>
                      </a:cubicBezTo>
                      <a:cubicBezTo>
                        <a:pt x="337" y="93"/>
                        <a:pt x="335" y="94"/>
                        <a:pt x="334" y="95"/>
                      </a:cubicBezTo>
                      <a:cubicBezTo>
                        <a:pt x="332" y="96"/>
                        <a:pt x="331" y="95"/>
                        <a:pt x="330" y="94"/>
                      </a:cubicBezTo>
                      <a:cubicBezTo>
                        <a:pt x="329" y="93"/>
                        <a:pt x="330" y="91"/>
                        <a:pt x="331" y="88"/>
                      </a:cubicBezTo>
                      <a:cubicBezTo>
                        <a:pt x="332" y="86"/>
                        <a:pt x="333" y="84"/>
                        <a:pt x="333" y="82"/>
                      </a:cubicBezTo>
                      <a:cubicBezTo>
                        <a:pt x="333" y="82"/>
                        <a:pt x="333" y="78"/>
                        <a:pt x="308" y="68"/>
                      </a:cubicBezTo>
                      <a:cubicBezTo>
                        <a:pt x="304" y="67"/>
                        <a:pt x="301" y="66"/>
                        <a:pt x="299" y="66"/>
                      </a:cubicBezTo>
                      <a:cubicBezTo>
                        <a:pt x="296" y="66"/>
                        <a:pt x="294" y="68"/>
                        <a:pt x="294" y="71"/>
                      </a:cubicBezTo>
                      <a:cubicBezTo>
                        <a:pt x="294" y="75"/>
                        <a:pt x="293" y="76"/>
                        <a:pt x="291" y="76"/>
                      </a:cubicBezTo>
                      <a:cubicBezTo>
                        <a:pt x="290" y="76"/>
                        <a:pt x="290" y="76"/>
                        <a:pt x="289" y="76"/>
                      </a:cubicBezTo>
                      <a:cubicBezTo>
                        <a:pt x="289" y="76"/>
                        <a:pt x="288" y="76"/>
                        <a:pt x="288" y="76"/>
                      </a:cubicBezTo>
                      <a:cubicBezTo>
                        <a:pt x="287" y="76"/>
                        <a:pt x="286" y="77"/>
                        <a:pt x="286" y="78"/>
                      </a:cubicBezTo>
                      <a:cubicBezTo>
                        <a:pt x="284" y="83"/>
                        <a:pt x="281" y="83"/>
                        <a:pt x="279" y="83"/>
                      </a:cubicBezTo>
                      <a:cubicBezTo>
                        <a:pt x="277" y="83"/>
                        <a:pt x="276" y="82"/>
                        <a:pt x="275" y="80"/>
                      </a:cubicBezTo>
                      <a:cubicBezTo>
                        <a:pt x="275" y="79"/>
                        <a:pt x="275" y="77"/>
                        <a:pt x="277" y="75"/>
                      </a:cubicBezTo>
                      <a:cubicBezTo>
                        <a:pt x="281" y="73"/>
                        <a:pt x="285" y="68"/>
                        <a:pt x="286" y="64"/>
                      </a:cubicBezTo>
                      <a:cubicBezTo>
                        <a:pt x="286" y="62"/>
                        <a:pt x="279" y="59"/>
                        <a:pt x="271" y="59"/>
                      </a:cubicBezTo>
                      <a:cubicBezTo>
                        <a:pt x="269" y="59"/>
                        <a:pt x="267" y="60"/>
                        <a:pt x="266" y="60"/>
                      </a:cubicBezTo>
                      <a:cubicBezTo>
                        <a:pt x="264" y="61"/>
                        <a:pt x="264" y="62"/>
                        <a:pt x="263" y="65"/>
                      </a:cubicBezTo>
                      <a:cubicBezTo>
                        <a:pt x="263" y="67"/>
                        <a:pt x="262" y="69"/>
                        <a:pt x="260" y="69"/>
                      </a:cubicBezTo>
                      <a:cubicBezTo>
                        <a:pt x="259" y="69"/>
                        <a:pt x="258" y="69"/>
                        <a:pt x="257" y="69"/>
                      </a:cubicBezTo>
                      <a:cubicBezTo>
                        <a:pt x="255" y="67"/>
                        <a:pt x="253" y="64"/>
                        <a:pt x="254" y="62"/>
                      </a:cubicBezTo>
                      <a:cubicBezTo>
                        <a:pt x="255" y="58"/>
                        <a:pt x="258" y="56"/>
                        <a:pt x="261" y="56"/>
                      </a:cubicBezTo>
                      <a:cubicBezTo>
                        <a:pt x="261" y="56"/>
                        <a:pt x="261" y="56"/>
                        <a:pt x="261" y="56"/>
                      </a:cubicBezTo>
                      <a:cubicBezTo>
                        <a:pt x="263" y="56"/>
                        <a:pt x="266" y="52"/>
                        <a:pt x="271" y="43"/>
                      </a:cubicBezTo>
                      <a:cubicBezTo>
                        <a:pt x="272" y="41"/>
                        <a:pt x="271" y="40"/>
                        <a:pt x="267" y="37"/>
                      </a:cubicBezTo>
                      <a:cubicBezTo>
                        <a:pt x="265" y="36"/>
                        <a:pt x="263" y="35"/>
                        <a:pt x="262" y="33"/>
                      </a:cubicBezTo>
                      <a:cubicBezTo>
                        <a:pt x="259" y="30"/>
                        <a:pt x="258" y="25"/>
                        <a:pt x="257" y="21"/>
                      </a:cubicBezTo>
                      <a:cubicBezTo>
                        <a:pt x="257" y="18"/>
                        <a:pt x="256" y="15"/>
                        <a:pt x="255" y="13"/>
                      </a:cubicBezTo>
                      <a:cubicBezTo>
                        <a:pt x="255" y="13"/>
                        <a:pt x="255" y="13"/>
                        <a:pt x="255" y="13"/>
                      </a:cubicBezTo>
                      <a:cubicBezTo>
                        <a:pt x="255" y="13"/>
                        <a:pt x="254" y="14"/>
                        <a:pt x="254" y="14"/>
                      </a:cubicBezTo>
                      <a:cubicBezTo>
                        <a:pt x="254" y="14"/>
                        <a:pt x="253" y="15"/>
                        <a:pt x="253" y="15"/>
                      </a:cubicBezTo>
                      <a:cubicBezTo>
                        <a:pt x="253" y="15"/>
                        <a:pt x="252" y="16"/>
                        <a:pt x="252" y="16"/>
                      </a:cubicBezTo>
                      <a:cubicBezTo>
                        <a:pt x="252" y="16"/>
                        <a:pt x="251" y="17"/>
                        <a:pt x="251" y="17"/>
                      </a:cubicBezTo>
                      <a:cubicBezTo>
                        <a:pt x="251" y="18"/>
                        <a:pt x="250" y="18"/>
                        <a:pt x="250" y="18"/>
                      </a:cubicBezTo>
                      <a:cubicBezTo>
                        <a:pt x="250" y="19"/>
                        <a:pt x="250" y="19"/>
                        <a:pt x="249" y="19"/>
                      </a:cubicBezTo>
                      <a:cubicBezTo>
                        <a:pt x="249" y="20"/>
                        <a:pt x="249" y="20"/>
                        <a:pt x="248" y="20"/>
                      </a:cubicBezTo>
                      <a:cubicBezTo>
                        <a:pt x="248" y="21"/>
                        <a:pt x="248" y="21"/>
                        <a:pt x="248" y="22"/>
                      </a:cubicBezTo>
                      <a:cubicBezTo>
                        <a:pt x="247" y="22"/>
                        <a:pt x="247" y="22"/>
                        <a:pt x="247" y="23"/>
                      </a:cubicBezTo>
                      <a:cubicBezTo>
                        <a:pt x="247" y="23"/>
                        <a:pt x="246" y="23"/>
                        <a:pt x="246" y="24"/>
                      </a:cubicBezTo>
                      <a:cubicBezTo>
                        <a:pt x="246" y="24"/>
                        <a:pt x="246" y="24"/>
                        <a:pt x="246" y="25"/>
                      </a:cubicBezTo>
                      <a:cubicBezTo>
                        <a:pt x="245" y="25"/>
                        <a:pt x="245" y="26"/>
                        <a:pt x="245" y="26"/>
                      </a:cubicBezTo>
                      <a:cubicBezTo>
                        <a:pt x="245" y="26"/>
                        <a:pt x="245" y="27"/>
                        <a:pt x="244" y="27"/>
                      </a:cubicBezTo>
                      <a:cubicBezTo>
                        <a:pt x="244" y="27"/>
                        <a:pt x="244" y="28"/>
                        <a:pt x="244" y="29"/>
                      </a:cubicBezTo>
                      <a:cubicBezTo>
                        <a:pt x="242" y="33"/>
                        <a:pt x="240" y="34"/>
                        <a:pt x="237" y="34"/>
                      </a:cubicBezTo>
                      <a:cubicBezTo>
                        <a:pt x="234" y="34"/>
                        <a:pt x="234" y="34"/>
                        <a:pt x="234" y="34"/>
                      </a:cubicBezTo>
                      <a:cubicBezTo>
                        <a:pt x="233" y="34"/>
                        <a:pt x="232" y="34"/>
                        <a:pt x="230" y="35"/>
                      </a:cubicBezTo>
                      <a:cubicBezTo>
                        <a:pt x="230" y="35"/>
                        <a:pt x="229" y="35"/>
                        <a:pt x="228" y="36"/>
                      </a:cubicBezTo>
                      <a:cubicBezTo>
                        <a:pt x="228" y="36"/>
                        <a:pt x="228" y="36"/>
                        <a:pt x="227" y="36"/>
                      </a:cubicBezTo>
                      <a:cubicBezTo>
                        <a:pt x="227" y="36"/>
                        <a:pt x="226" y="36"/>
                        <a:pt x="226" y="36"/>
                      </a:cubicBezTo>
                      <a:cubicBezTo>
                        <a:pt x="226" y="36"/>
                        <a:pt x="226" y="36"/>
                        <a:pt x="226" y="36"/>
                      </a:cubicBezTo>
                      <a:cubicBezTo>
                        <a:pt x="226" y="36"/>
                        <a:pt x="225" y="36"/>
                        <a:pt x="225" y="36"/>
                      </a:cubicBezTo>
                      <a:cubicBezTo>
                        <a:pt x="225" y="36"/>
                        <a:pt x="224" y="36"/>
                        <a:pt x="224" y="36"/>
                      </a:cubicBezTo>
                      <a:cubicBezTo>
                        <a:pt x="224" y="36"/>
                        <a:pt x="223" y="35"/>
                        <a:pt x="223" y="35"/>
                      </a:cubicBezTo>
                      <a:cubicBezTo>
                        <a:pt x="223" y="35"/>
                        <a:pt x="222" y="35"/>
                        <a:pt x="222" y="35"/>
                      </a:cubicBezTo>
                      <a:cubicBezTo>
                        <a:pt x="222" y="35"/>
                        <a:pt x="222" y="35"/>
                        <a:pt x="221" y="35"/>
                      </a:cubicBezTo>
                      <a:cubicBezTo>
                        <a:pt x="221" y="35"/>
                        <a:pt x="221" y="34"/>
                        <a:pt x="220" y="3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292" name="Freeform 1858"/>
                <p:cNvSpPr/>
                <p:nvPr/>
              </p:nvSpPr>
              <p:spPr bwMode="auto">
                <a:xfrm>
                  <a:off x="2178" y="2195"/>
                  <a:ext cx="50" cy="54"/>
                </a:xfrm>
                <a:custGeom>
                  <a:avLst/>
                  <a:rect l="l" t="t" r="r" b="b"/>
                  <a:pathLst>
                    <a:path w="52" h="56">
                      <a:moveTo>
                        <a:pt x="7" y="4"/>
                      </a:moveTo>
                      <a:cubicBezTo>
                        <a:pt x="7" y="4"/>
                        <a:pt x="7" y="4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8"/>
                        <a:pt x="6" y="10"/>
                        <a:pt x="5" y="13"/>
                      </a:cubicBezTo>
                      <a:cubicBezTo>
                        <a:pt x="4" y="16"/>
                        <a:pt x="3" y="20"/>
                        <a:pt x="3" y="25"/>
                      </a:cubicBezTo>
                      <a:cubicBezTo>
                        <a:pt x="3" y="30"/>
                        <a:pt x="2" y="32"/>
                        <a:pt x="1" y="34"/>
                      </a:cubicBezTo>
                      <a:cubicBezTo>
                        <a:pt x="1" y="35"/>
                        <a:pt x="0" y="37"/>
                        <a:pt x="0" y="40"/>
                      </a:cubicBezTo>
                      <a:cubicBezTo>
                        <a:pt x="0" y="43"/>
                        <a:pt x="1" y="44"/>
                        <a:pt x="1" y="44"/>
                      </a:cubicBezTo>
                      <a:cubicBezTo>
                        <a:pt x="2" y="44"/>
                        <a:pt x="2" y="44"/>
                        <a:pt x="3" y="45"/>
                      </a:cubicBezTo>
                      <a:cubicBezTo>
                        <a:pt x="3" y="45"/>
                        <a:pt x="3" y="45"/>
                        <a:pt x="3" y="46"/>
                      </a:cubicBezTo>
                      <a:cubicBezTo>
                        <a:pt x="3" y="46"/>
                        <a:pt x="3" y="46"/>
                        <a:pt x="3" y="46"/>
                      </a:cubicBezTo>
                      <a:cubicBezTo>
                        <a:pt x="3" y="46"/>
                        <a:pt x="3" y="47"/>
                        <a:pt x="3" y="47"/>
                      </a:cubicBezTo>
                      <a:cubicBezTo>
                        <a:pt x="3" y="47"/>
                        <a:pt x="3" y="48"/>
                        <a:pt x="3" y="48"/>
                      </a:cubicBezTo>
                      <a:cubicBezTo>
                        <a:pt x="3" y="48"/>
                        <a:pt x="3" y="48"/>
                        <a:pt x="3" y="49"/>
                      </a:cubicBezTo>
                      <a:cubicBezTo>
                        <a:pt x="3" y="49"/>
                        <a:pt x="3" y="49"/>
                        <a:pt x="3" y="50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3" y="51"/>
                        <a:pt x="4" y="51"/>
                        <a:pt x="4" y="51"/>
                      </a:cubicBezTo>
                      <a:cubicBezTo>
                        <a:pt x="5" y="51"/>
                        <a:pt x="6" y="51"/>
                        <a:pt x="6" y="51"/>
                      </a:cubicBezTo>
                      <a:cubicBezTo>
                        <a:pt x="11" y="51"/>
                        <a:pt x="16" y="53"/>
                        <a:pt x="20" y="55"/>
                      </a:cubicBezTo>
                      <a:cubicBezTo>
                        <a:pt x="22" y="56"/>
                        <a:pt x="22" y="56"/>
                        <a:pt x="23" y="56"/>
                      </a:cubicBezTo>
                      <a:cubicBezTo>
                        <a:pt x="23" y="56"/>
                        <a:pt x="23" y="56"/>
                        <a:pt x="23" y="56"/>
                      </a:cubicBezTo>
                      <a:cubicBezTo>
                        <a:pt x="24" y="55"/>
                        <a:pt x="25" y="54"/>
                        <a:pt x="28" y="55"/>
                      </a:cubicBezTo>
                      <a:cubicBezTo>
                        <a:pt x="30" y="55"/>
                        <a:pt x="32" y="55"/>
                        <a:pt x="35" y="55"/>
                      </a:cubicBezTo>
                      <a:cubicBezTo>
                        <a:pt x="35" y="55"/>
                        <a:pt x="35" y="55"/>
                        <a:pt x="35" y="55"/>
                      </a:cubicBezTo>
                      <a:cubicBezTo>
                        <a:pt x="38" y="55"/>
                        <a:pt x="41" y="55"/>
                        <a:pt x="44" y="53"/>
                      </a:cubicBezTo>
                      <a:cubicBezTo>
                        <a:pt x="47" y="51"/>
                        <a:pt x="48" y="49"/>
                        <a:pt x="50" y="46"/>
                      </a:cubicBezTo>
                      <a:cubicBezTo>
                        <a:pt x="51" y="46"/>
                        <a:pt x="51" y="45"/>
                        <a:pt x="52" y="44"/>
                      </a:cubicBezTo>
                      <a:cubicBezTo>
                        <a:pt x="52" y="44"/>
                        <a:pt x="52" y="44"/>
                        <a:pt x="52" y="44"/>
                      </a:cubicBezTo>
                      <a:cubicBezTo>
                        <a:pt x="51" y="43"/>
                        <a:pt x="51" y="41"/>
                        <a:pt x="51" y="40"/>
                      </a:cubicBezTo>
                      <a:cubicBezTo>
                        <a:pt x="51" y="40"/>
                        <a:pt x="51" y="40"/>
                        <a:pt x="51" y="40"/>
                      </a:cubicBezTo>
                      <a:cubicBezTo>
                        <a:pt x="51" y="39"/>
                        <a:pt x="50" y="38"/>
                        <a:pt x="50" y="37"/>
                      </a:cubicBezTo>
                      <a:cubicBezTo>
                        <a:pt x="50" y="37"/>
                        <a:pt x="50" y="36"/>
                        <a:pt x="50" y="36"/>
                      </a:cubicBezTo>
                      <a:cubicBezTo>
                        <a:pt x="50" y="35"/>
                        <a:pt x="50" y="34"/>
                        <a:pt x="51" y="33"/>
                      </a:cubicBezTo>
                      <a:cubicBezTo>
                        <a:pt x="51" y="33"/>
                        <a:pt x="51" y="33"/>
                        <a:pt x="51" y="33"/>
                      </a:cubicBezTo>
                      <a:cubicBezTo>
                        <a:pt x="51" y="32"/>
                        <a:pt x="51" y="31"/>
                        <a:pt x="51" y="30"/>
                      </a:cubicBezTo>
                      <a:cubicBezTo>
                        <a:pt x="51" y="29"/>
                        <a:pt x="51" y="28"/>
                        <a:pt x="51" y="27"/>
                      </a:cubicBezTo>
                      <a:cubicBezTo>
                        <a:pt x="51" y="25"/>
                        <a:pt x="49" y="23"/>
                        <a:pt x="47" y="22"/>
                      </a:cubicBezTo>
                      <a:cubicBezTo>
                        <a:pt x="46" y="21"/>
                        <a:pt x="45" y="20"/>
                        <a:pt x="44" y="19"/>
                      </a:cubicBezTo>
                      <a:cubicBezTo>
                        <a:pt x="43" y="19"/>
                        <a:pt x="42" y="18"/>
                        <a:pt x="40" y="17"/>
                      </a:cubicBezTo>
                      <a:cubicBezTo>
                        <a:pt x="37" y="15"/>
                        <a:pt x="33" y="13"/>
                        <a:pt x="31" y="10"/>
                      </a:cubicBezTo>
                      <a:cubicBezTo>
                        <a:pt x="31" y="9"/>
                        <a:pt x="30" y="9"/>
                        <a:pt x="30" y="9"/>
                      </a:cubicBezTo>
                      <a:cubicBezTo>
                        <a:pt x="30" y="9"/>
                        <a:pt x="30" y="10"/>
                        <a:pt x="29" y="10"/>
                      </a:cubicBezTo>
                      <a:cubicBezTo>
                        <a:pt x="29" y="11"/>
                        <a:pt x="28" y="12"/>
                        <a:pt x="27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4" y="12"/>
                        <a:pt x="24" y="11"/>
                        <a:pt x="23" y="9"/>
                      </a:cubicBezTo>
                      <a:cubicBezTo>
                        <a:pt x="22" y="8"/>
                        <a:pt x="22" y="6"/>
                        <a:pt x="20" y="4"/>
                      </a:cubicBezTo>
                      <a:cubicBezTo>
                        <a:pt x="17" y="1"/>
                        <a:pt x="15" y="0"/>
                        <a:pt x="12" y="1"/>
                      </a:cubicBezTo>
                      <a:cubicBezTo>
                        <a:pt x="12" y="1"/>
                        <a:pt x="11" y="1"/>
                        <a:pt x="11" y="1"/>
                      </a:cubicBezTo>
                      <a:cubicBezTo>
                        <a:pt x="11" y="1"/>
                        <a:pt x="10" y="1"/>
                        <a:pt x="10" y="1"/>
                      </a:cubicBezTo>
                      <a:cubicBezTo>
                        <a:pt x="10" y="1"/>
                        <a:pt x="9" y="1"/>
                        <a:pt x="9" y="1"/>
                      </a:cubicBezTo>
                      <a:cubicBezTo>
                        <a:pt x="8" y="2"/>
                        <a:pt x="7" y="3"/>
                        <a:pt x="7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293" name="Freeform 1859"/>
                <p:cNvSpPr/>
                <p:nvPr/>
              </p:nvSpPr>
              <p:spPr bwMode="auto">
                <a:xfrm>
                  <a:off x="2227" y="2234"/>
                  <a:ext cx="1" cy="4"/>
                </a:xfrm>
                <a:custGeom>
                  <a:avLst/>
                  <a:rect l="l" t="t" r="r" b="b"/>
                  <a:pathLst>
                    <a:path w="1" h="4">
                      <a:moveTo>
                        <a:pt x="0" y="0"/>
                      </a:moveTo>
                      <a:cubicBezTo>
                        <a:pt x="0" y="1"/>
                        <a:pt x="0" y="3"/>
                        <a:pt x="1" y="4"/>
                      </a:cubicBezTo>
                      <a:cubicBezTo>
                        <a:pt x="0" y="3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294" name="Freeform 1860"/>
                <p:cNvSpPr/>
                <p:nvPr/>
              </p:nvSpPr>
              <p:spPr bwMode="auto">
                <a:xfrm>
                  <a:off x="2226" y="2231"/>
                  <a:ext cx="1" cy="3"/>
                </a:xfrm>
                <a:custGeom>
                  <a:avLst/>
                  <a:rect l="l" t="t" r="r" b="b"/>
                  <a:pathLst>
                    <a:path w="1" h="3">
                      <a:moveTo>
                        <a:pt x="0" y="0"/>
                      </a:move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1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295" name="Freeform 1861"/>
                <p:cNvSpPr/>
                <p:nvPr/>
              </p:nvSpPr>
              <p:spPr bwMode="auto">
                <a:xfrm>
                  <a:off x="2206" y="2204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296" name="Freeform 1862"/>
                <p:cNvSpPr/>
                <p:nvPr/>
              </p:nvSpPr>
              <p:spPr bwMode="auto">
                <a:xfrm>
                  <a:off x="2227" y="2224"/>
                  <a:ext cx="0" cy="3"/>
                </a:xfrm>
                <a:custGeom>
                  <a:avLst/>
                  <a:rect l="l" t="t" r="r" b="b"/>
                  <a:pathLst>
                    <a:path w="0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297" name="Freeform 1863"/>
                <p:cNvSpPr/>
                <p:nvPr/>
              </p:nvSpPr>
              <p:spPr bwMode="auto">
                <a:xfrm>
                  <a:off x="2226" y="2227"/>
                  <a:ext cx="1" cy="3"/>
                </a:xfrm>
                <a:custGeom>
                  <a:avLst/>
                  <a:rect l="l" t="t" r="r" b="b"/>
                  <a:pathLst>
                    <a:path w="1" h="3">
                      <a:moveTo>
                        <a:pt x="0" y="3"/>
                      </a:moveTo>
                      <a:cubicBezTo>
                        <a:pt x="0" y="2"/>
                        <a:pt x="0" y="1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298" name="Freeform 1864"/>
                <p:cNvSpPr/>
                <p:nvPr/>
              </p:nvSpPr>
              <p:spPr bwMode="auto">
                <a:xfrm>
                  <a:off x="2188" y="2196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299" name="Freeform 1865"/>
                <p:cNvSpPr/>
                <p:nvPr/>
              </p:nvSpPr>
              <p:spPr bwMode="auto">
                <a:xfrm>
                  <a:off x="2208" y="2205"/>
                  <a:ext cx="8" cy="7"/>
                </a:xfrm>
                <a:custGeom>
                  <a:avLst/>
                  <a:rect l="l" t="t" r="r" b="b"/>
                  <a:pathLst>
                    <a:path w="9" h="7">
                      <a:moveTo>
                        <a:pt x="9" y="7"/>
                      </a:moveTo>
                      <a:cubicBezTo>
                        <a:pt x="6" y="5"/>
                        <a:pt x="2" y="3"/>
                        <a:pt x="0" y="0"/>
                      </a:cubicBezTo>
                      <a:cubicBezTo>
                        <a:pt x="2" y="3"/>
                        <a:pt x="6" y="5"/>
                        <a:pt x="9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0" name="Freeform 1866"/>
                <p:cNvSpPr/>
                <p:nvPr/>
              </p:nvSpPr>
              <p:spPr bwMode="auto">
                <a:xfrm>
                  <a:off x="2064" y="2481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1" name="Freeform 1867"/>
                <p:cNvSpPr/>
                <p:nvPr/>
              </p:nvSpPr>
              <p:spPr bwMode="auto">
                <a:xfrm>
                  <a:off x="2065" y="2491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2"/>
                        <a:pt x="1" y="2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2" name="Freeform 1868"/>
                <p:cNvSpPr/>
                <p:nvPr/>
              </p:nvSpPr>
              <p:spPr bwMode="auto">
                <a:xfrm>
                  <a:off x="2111" y="2345"/>
                  <a:ext cx="7" cy="5"/>
                </a:xfrm>
                <a:custGeom>
                  <a:avLst/>
                  <a:rect l="l" t="t" r="r" b="b"/>
                  <a:pathLst>
                    <a:path w="7" h="6">
                      <a:moveTo>
                        <a:pt x="2" y="5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6"/>
                        <a:pt x="6" y="5"/>
                        <a:pt x="7" y="3"/>
                      </a:cubicBezTo>
                      <a:cubicBezTo>
                        <a:pt x="7" y="2"/>
                        <a:pt x="7" y="2"/>
                        <a:pt x="6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1"/>
                        <a:pt x="3" y="1"/>
                      </a:cubicBezTo>
                      <a:cubicBezTo>
                        <a:pt x="2" y="2"/>
                        <a:pt x="2" y="3"/>
                        <a:pt x="0" y="3"/>
                      </a:cubicBezTo>
                      <a:cubicBezTo>
                        <a:pt x="1" y="4"/>
                        <a:pt x="2" y="5"/>
                        <a:pt x="2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3" name="Freeform 1869"/>
                <p:cNvSpPr/>
                <p:nvPr/>
              </p:nvSpPr>
              <p:spPr bwMode="auto">
                <a:xfrm>
                  <a:off x="2064" y="2501"/>
                  <a:ext cx="34" cy="23"/>
                </a:xfrm>
                <a:custGeom>
                  <a:avLst/>
                  <a:rect l="l" t="t" r="r" b="b"/>
                  <a:pathLst>
                    <a:path w="35" h="24">
                      <a:moveTo>
                        <a:pt x="20" y="23"/>
                      </a:moveTo>
                      <a:cubicBezTo>
                        <a:pt x="21" y="24"/>
                        <a:pt x="21" y="24"/>
                        <a:pt x="22" y="24"/>
                      </a:cubicBezTo>
                      <a:cubicBezTo>
                        <a:pt x="24" y="22"/>
                        <a:pt x="27" y="21"/>
                        <a:pt x="30" y="21"/>
                      </a:cubicBezTo>
                      <a:cubicBezTo>
                        <a:pt x="32" y="21"/>
                        <a:pt x="34" y="21"/>
                        <a:pt x="35" y="20"/>
                      </a:cubicBezTo>
                      <a:cubicBezTo>
                        <a:pt x="34" y="20"/>
                        <a:pt x="32" y="20"/>
                        <a:pt x="30" y="20"/>
                      </a:cubicBezTo>
                      <a:cubicBezTo>
                        <a:pt x="24" y="19"/>
                        <a:pt x="16" y="13"/>
                        <a:pt x="9" y="7"/>
                      </a:cubicBezTo>
                      <a:cubicBezTo>
                        <a:pt x="8" y="6"/>
                        <a:pt x="7" y="5"/>
                        <a:pt x="6" y="4"/>
                      </a:cubicBezTo>
                      <a:cubicBezTo>
                        <a:pt x="4" y="3"/>
                        <a:pt x="4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3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1" y="5"/>
                        <a:pt x="0" y="6"/>
                        <a:pt x="0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"/>
                        <a:pt x="0" y="10"/>
                        <a:pt x="0" y="1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3"/>
                        <a:pt x="0" y="13"/>
                      </a:cubicBezTo>
                      <a:cubicBezTo>
                        <a:pt x="0" y="14"/>
                        <a:pt x="0" y="14"/>
                        <a:pt x="0" y="15"/>
                      </a:cubicBezTo>
                      <a:cubicBezTo>
                        <a:pt x="0" y="15"/>
                        <a:pt x="0" y="16"/>
                        <a:pt x="0" y="16"/>
                      </a:cubicBezTo>
                      <a:cubicBezTo>
                        <a:pt x="0" y="16"/>
                        <a:pt x="0" y="17"/>
                        <a:pt x="0" y="17"/>
                      </a:cubicBezTo>
                      <a:cubicBezTo>
                        <a:pt x="0" y="17"/>
                        <a:pt x="0" y="18"/>
                        <a:pt x="0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0"/>
                        <a:pt x="1" y="20"/>
                        <a:pt x="1" y="20"/>
                      </a:cubicBezTo>
                      <a:cubicBezTo>
                        <a:pt x="1" y="20"/>
                        <a:pt x="1" y="21"/>
                        <a:pt x="1" y="21"/>
                      </a:cubicBezTo>
                      <a:cubicBezTo>
                        <a:pt x="1" y="21"/>
                        <a:pt x="1" y="22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2" y="22"/>
                        <a:pt x="3" y="22"/>
                      </a:cubicBezTo>
                      <a:cubicBezTo>
                        <a:pt x="5" y="22"/>
                        <a:pt x="7" y="22"/>
                        <a:pt x="10" y="22"/>
                      </a:cubicBezTo>
                      <a:cubicBezTo>
                        <a:pt x="11" y="22"/>
                        <a:pt x="12" y="22"/>
                        <a:pt x="13" y="22"/>
                      </a:cubicBezTo>
                      <a:cubicBezTo>
                        <a:pt x="13" y="22"/>
                        <a:pt x="14" y="22"/>
                        <a:pt x="14" y="22"/>
                      </a:cubicBezTo>
                      <a:cubicBezTo>
                        <a:pt x="14" y="22"/>
                        <a:pt x="15" y="22"/>
                        <a:pt x="16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7" y="22"/>
                        <a:pt x="17" y="22"/>
                        <a:pt x="18" y="22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3"/>
                        <a:pt x="20" y="23"/>
                        <a:pt x="20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4" name="Freeform 1870"/>
                <p:cNvSpPr/>
                <p:nvPr/>
              </p:nvSpPr>
              <p:spPr bwMode="auto">
                <a:xfrm>
                  <a:off x="2012" y="2100"/>
                  <a:ext cx="214" cy="381"/>
                </a:xfrm>
                <a:custGeom>
                  <a:avLst/>
                  <a:rect l="l" t="t" r="r" b="b"/>
                  <a:pathLst>
                    <a:path w="223" h="399">
                      <a:moveTo>
                        <a:pt x="177" y="101"/>
                      </a:moveTo>
                      <a:cubicBezTo>
                        <a:pt x="179" y="98"/>
                        <a:pt x="179" y="98"/>
                        <a:pt x="179" y="98"/>
                      </a:cubicBezTo>
                      <a:cubicBezTo>
                        <a:pt x="180" y="98"/>
                        <a:pt x="180" y="97"/>
                        <a:pt x="180" y="97"/>
                      </a:cubicBezTo>
                      <a:cubicBezTo>
                        <a:pt x="181" y="97"/>
                        <a:pt x="181" y="97"/>
                        <a:pt x="181" y="97"/>
                      </a:cubicBezTo>
                      <a:cubicBezTo>
                        <a:pt x="181" y="97"/>
                        <a:pt x="181" y="97"/>
                        <a:pt x="181" y="97"/>
                      </a:cubicBezTo>
                      <a:cubicBezTo>
                        <a:pt x="181" y="96"/>
                        <a:pt x="182" y="96"/>
                        <a:pt x="182" y="95"/>
                      </a:cubicBezTo>
                      <a:cubicBezTo>
                        <a:pt x="185" y="92"/>
                        <a:pt x="188" y="89"/>
                        <a:pt x="190" y="86"/>
                      </a:cubicBezTo>
                      <a:cubicBezTo>
                        <a:pt x="194" y="79"/>
                        <a:pt x="202" y="71"/>
                        <a:pt x="208" y="67"/>
                      </a:cubicBezTo>
                      <a:cubicBezTo>
                        <a:pt x="208" y="66"/>
                        <a:pt x="209" y="65"/>
                        <a:pt x="210" y="65"/>
                      </a:cubicBezTo>
                      <a:cubicBezTo>
                        <a:pt x="212" y="64"/>
                        <a:pt x="214" y="63"/>
                        <a:pt x="216" y="62"/>
                      </a:cubicBezTo>
                      <a:cubicBezTo>
                        <a:pt x="218" y="61"/>
                        <a:pt x="222" y="59"/>
                        <a:pt x="223" y="58"/>
                      </a:cubicBezTo>
                      <a:cubicBezTo>
                        <a:pt x="223" y="57"/>
                        <a:pt x="223" y="46"/>
                        <a:pt x="221" y="44"/>
                      </a:cubicBezTo>
                      <a:cubicBezTo>
                        <a:pt x="221" y="44"/>
                        <a:pt x="220" y="43"/>
                        <a:pt x="218" y="43"/>
                      </a:cubicBezTo>
                      <a:cubicBezTo>
                        <a:pt x="218" y="43"/>
                        <a:pt x="218" y="43"/>
                        <a:pt x="217" y="43"/>
                      </a:cubicBezTo>
                      <a:cubicBezTo>
                        <a:pt x="217" y="43"/>
                        <a:pt x="217" y="43"/>
                        <a:pt x="217" y="43"/>
                      </a:cubicBezTo>
                      <a:cubicBezTo>
                        <a:pt x="217" y="44"/>
                        <a:pt x="217" y="44"/>
                        <a:pt x="217" y="44"/>
                      </a:cubicBezTo>
                      <a:cubicBezTo>
                        <a:pt x="217" y="44"/>
                        <a:pt x="217" y="44"/>
                        <a:pt x="217" y="45"/>
                      </a:cubicBezTo>
                      <a:cubicBezTo>
                        <a:pt x="217" y="45"/>
                        <a:pt x="217" y="46"/>
                        <a:pt x="217" y="46"/>
                      </a:cubicBezTo>
                      <a:cubicBezTo>
                        <a:pt x="217" y="46"/>
                        <a:pt x="217" y="47"/>
                        <a:pt x="217" y="47"/>
                      </a:cubicBezTo>
                      <a:cubicBezTo>
                        <a:pt x="217" y="47"/>
                        <a:pt x="217" y="48"/>
                        <a:pt x="217" y="48"/>
                      </a:cubicBezTo>
                      <a:cubicBezTo>
                        <a:pt x="217" y="49"/>
                        <a:pt x="217" y="49"/>
                        <a:pt x="217" y="49"/>
                      </a:cubicBezTo>
                      <a:cubicBezTo>
                        <a:pt x="217" y="50"/>
                        <a:pt x="216" y="50"/>
                        <a:pt x="216" y="51"/>
                      </a:cubicBezTo>
                      <a:cubicBezTo>
                        <a:pt x="216" y="51"/>
                        <a:pt x="216" y="51"/>
                        <a:pt x="216" y="52"/>
                      </a:cubicBezTo>
                      <a:cubicBezTo>
                        <a:pt x="216" y="52"/>
                        <a:pt x="216" y="52"/>
                        <a:pt x="216" y="53"/>
                      </a:cubicBezTo>
                      <a:cubicBezTo>
                        <a:pt x="216" y="53"/>
                        <a:pt x="216" y="54"/>
                        <a:pt x="215" y="54"/>
                      </a:cubicBezTo>
                      <a:cubicBezTo>
                        <a:pt x="215" y="54"/>
                        <a:pt x="215" y="55"/>
                        <a:pt x="215" y="55"/>
                      </a:cubicBezTo>
                      <a:cubicBezTo>
                        <a:pt x="215" y="56"/>
                        <a:pt x="215" y="56"/>
                        <a:pt x="215" y="56"/>
                      </a:cubicBezTo>
                      <a:cubicBezTo>
                        <a:pt x="214" y="57"/>
                        <a:pt x="214" y="57"/>
                        <a:pt x="214" y="57"/>
                      </a:cubicBezTo>
                      <a:cubicBezTo>
                        <a:pt x="214" y="58"/>
                        <a:pt x="214" y="58"/>
                        <a:pt x="214" y="58"/>
                      </a:cubicBezTo>
                      <a:cubicBezTo>
                        <a:pt x="213" y="58"/>
                        <a:pt x="213" y="59"/>
                        <a:pt x="213" y="59"/>
                      </a:cubicBezTo>
                      <a:cubicBezTo>
                        <a:pt x="213" y="59"/>
                        <a:pt x="213" y="59"/>
                        <a:pt x="213" y="59"/>
                      </a:cubicBezTo>
                      <a:cubicBezTo>
                        <a:pt x="212" y="61"/>
                        <a:pt x="211" y="61"/>
                        <a:pt x="209" y="61"/>
                      </a:cubicBezTo>
                      <a:cubicBezTo>
                        <a:pt x="209" y="61"/>
                        <a:pt x="209" y="61"/>
                        <a:pt x="209" y="61"/>
                      </a:cubicBezTo>
                      <a:cubicBezTo>
                        <a:pt x="209" y="61"/>
                        <a:pt x="209" y="61"/>
                        <a:pt x="209" y="61"/>
                      </a:cubicBezTo>
                      <a:cubicBezTo>
                        <a:pt x="209" y="61"/>
                        <a:pt x="209" y="61"/>
                        <a:pt x="209" y="61"/>
                      </a:cubicBezTo>
                      <a:cubicBezTo>
                        <a:pt x="208" y="61"/>
                        <a:pt x="207" y="62"/>
                        <a:pt x="206" y="63"/>
                      </a:cubicBezTo>
                      <a:cubicBezTo>
                        <a:pt x="204" y="65"/>
                        <a:pt x="202" y="66"/>
                        <a:pt x="200" y="66"/>
                      </a:cubicBezTo>
                      <a:cubicBezTo>
                        <a:pt x="200" y="66"/>
                        <a:pt x="200" y="66"/>
                        <a:pt x="200" y="66"/>
                      </a:cubicBezTo>
                      <a:cubicBezTo>
                        <a:pt x="199" y="66"/>
                        <a:pt x="198" y="66"/>
                        <a:pt x="198" y="66"/>
                      </a:cubicBezTo>
                      <a:cubicBezTo>
                        <a:pt x="196" y="67"/>
                        <a:pt x="194" y="68"/>
                        <a:pt x="193" y="68"/>
                      </a:cubicBezTo>
                      <a:cubicBezTo>
                        <a:pt x="192" y="68"/>
                        <a:pt x="191" y="68"/>
                        <a:pt x="191" y="68"/>
                      </a:cubicBezTo>
                      <a:cubicBezTo>
                        <a:pt x="190" y="68"/>
                        <a:pt x="190" y="68"/>
                        <a:pt x="190" y="67"/>
                      </a:cubicBezTo>
                      <a:cubicBezTo>
                        <a:pt x="189" y="67"/>
                        <a:pt x="187" y="67"/>
                        <a:pt x="185" y="67"/>
                      </a:cubicBezTo>
                      <a:cubicBezTo>
                        <a:pt x="182" y="67"/>
                        <a:pt x="180" y="67"/>
                        <a:pt x="179" y="66"/>
                      </a:cubicBezTo>
                      <a:cubicBezTo>
                        <a:pt x="179" y="66"/>
                        <a:pt x="178" y="66"/>
                        <a:pt x="178" y="66"/>
                      </a:cubicBezTo>
                      <a:cubicBezTo>
                        <a:pt x="177" y="66"/>
                        <a:pt x="175" y="66"/>
                        <a:pt x="174" y="66"/>
                      </a:cubicBezTo>
                      <a:cubicBezTo>
                        <a:pt x="172" y="65"/>
                        <a:pt x="169" y="65"/>
                        <a:pt x="168" y="64"/>
                      </a:cubicBezTo>
                      <a:cubicBezTo>
                        <a:pt x="168" y="64"/>
                        <a:pt x="167" y="63"/>
                        <a:pt x="167" y="62"/>
                      </a:cubicBezTo>
                      <a:cubicBezTo>
                        <a:pt x="167" y="60"/>
                        <a:pt x="169" y="60"/>
                        <a:pt x="169" y="59"/>
                      </a:cubicBezTo>
                      <a:cubicBezTo>
                        <a:pt x="170" y="58"/>
                        <a:pt x="171" y="58"/>
                        <a:pt x="171" y="55"/>
                      </a:cubicBezTo>
                      <a:cubicBezTo>
                        <a:pt x="171" y="51"/>
                        <a:pt x="175" y="47"/>
                        <a:pt x="177" y="44"/>
                      </a:cubicBezTo>
                      <a:cubicBezTo>
                        <a:pt x="178" y="42"/>
                        <a:pt x="179" y="41"/>
                        <a:pt x="180" y="40"/>
                      </a:cubicBezTo>
                      <a:cubicBezTo>
                        <a:pt x="179" y="39"/>
                        <a:pt x="174" y="38"/>
                        <a:pt x="171" y="37"/>
                      </a:cubicBezTo>
                      <a:cubicBezTo>
                        <a:pt x="165" y="34"/>
                        <a:pt x="161" y="32"/>
                        <a:pt x="159" y="30"/>
                      </a:cubicBezTo>
                      <a:cubicBezTo>
                        <a:pt x="159" y="29"/>
                        <a:pt x="158" y="28"/>
                        <a:pt x="157" y="28"/>
                      </a:cubicBezTo>
                      <a:cubicBezTo>
                        <a:pt x="155" y="26"/>
                        <a:pt x="152" y="25"/>
                        <a:pt x="148" y="25"/>
                      </a:cubicBezTo>
                      <a:cubicBezTo>
                        <a:pt x="145" y="24"/>
                        <a:pt x="143" y="23"/>
                        <a:pt x="141" y="22"/>
                      </a:cubicBezTo>
                      <a:cubicBezTo>
                        <a:pt x="140" y="21"/>
                        <a:pt x="140" y="21"/>
                        <a:pt x="139" y="20"/>
                      </a:cubicBezTo>
                      <a:cubicBezTo>
                        <a:pt x="138" y="19"/>
                        <a:pt x="137" y="18"/>
                        <a:pt x="135" y="17"/>
                      </a:cubicBezTo>
                      <a:cubicBezTo>
                        <a:pt x="134" y="16"/>
                        <a:pt x="133" y="16"/>
                        <a:pt x="133" y="15"/>
                      </a:cubicBezTo>
                      <a:cubicBezTo>
                        <a:pt x="132" y="15"/>
                        <a:pt x="132" y="15"/>
                        <a:pt x="132" y="14"/>
                      </a:cubicBezTo>
                      <a:cubicBezTo>
                        <a:pt x="131" y="14"/>
                        <a:pt x="131" y="14"/>
                        <a:pt x="130" y="13"/>
                      </a:cubicBezTo>
                      <a:cubicBezTo>
                        <a:pt x="130" y="13"/>
                        <a:pt x="130" y="13"/>
                        <a:pt x="129" y="12"/>
                      </a:cubicBezTo>
                      <a:cubicBezTo>
                        <a:pt x="129" y="12"/>
                        <a:pt x="129" y="12"/>
                        <a:pt x="128" y="11"/>
                      </a:cubicBezTo>
                      <a:cubicBezTo>
                        <a:pt x="128" y="11"/>
                        <a:pt x="127" y="11"/>
                        <a:pt x="127" y="10"/>
                      </a:cubicBezTo>
                      <a:cubicBezTo>
                        <a:pt x="127" y="10"/>
                        <a:pt x="126" y="9"/>
                        <a:pt x="126" y="9"/>
                      </a:cubicBezTo>
                      <a:cubicBezTo>
                        <a:pt x="126" y="9"/>
                        <a:pt x="125" y="8"/>
                        <a:pt x="125" y="8"/>
                      </a:cubicBezTo>
                      <a:cubicBezTo>
                        <a:pt x="124" y="7"/>
                        <a:pt x="124" y="7"/>
                        <a:pt x="124" y="7"/>
                      </a:cubicBezTo>
                      <a:cubicBezTo>
                        <a:pt x="123" y="6"/>
                        <a:pt x="123" y="6"/>
                        <a:pt x="123" y="6"/>
                      </a:cubicBezTo>
                      <a:cubicBezTo>
                        <a:pt x="122" y="5"/>
                        <a:pt x="122" y="5"/>
                        <a:pt x="122" y="4"/>
                      </a:cubicBezTo>
                      <a:cubicBezTo>
                        <a:pt x="121" y="4"/>
                        <a:pt x="121" y="4"/>
                        <a:pt x="121" y="3"/>
                      </a:cubicBezTo>
                      <a:cubicBezTo>
                        <a:pt x="121" y="3"/>
                        <a:pt x="120" y="3"/>
                        <a:pt x="120" y="2"/>
                      </a:cubicBezTo>
                      <a:cubicBezTo>
                        <a:pt x="120" y="2"/>
                        <a:pt x="120" y="2"/>
                        <a:pt x="119" y="1"/>
                      </a:cubicBezTo>
                      <a:cubicBezTo>
                        <a:pt x="119" y="1"/>
                        <a:pt x="119" y="1"/>
                        <a:pt x="119" y="1"/>
                      </a:cubicBezTo>
                      <a:cubicBezTo>
                        <a:pt x="119" y="1"/>
                        <a:pt x="119" y="1"/>
                        <a:pt x="118" y="1"/>
                      </a:cubicBezTo>
                      <a:cubicBezTo>
                        <a:pt x="116" y="0"/>
                        <a:pt x="114" y="0"/>
                        <a:pt x="112" y="0"/>
                      </a:cubicBezTo>
                      <a:cubicBezTo>
                        <a:pt x="111" y="0"/>
                        <a:pt x="111" y="0"/>
                        <a:pt x="110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10" y="1"/>
                        <a:pt x="110" y="1"/>
                        <a:pt x="110" y="2"/>
                      </a:cubicBezTo>
                      <a:cubicBezTo>
                        <a:pt x="109" y="2"/>
                        <a:pt x="109" y="3"/>
                        <a:pt x="109" y="3"/>
                      </a:cubicBezTo>
                      <a:cubicBezTo>
                        <a:pt x="108" y="6"/>
                        <a:pt x="106" y="9"/>
                        <a:pt x="104" y="9"/>
                      </a:cubicBezTo>
                      <a:cubicBezTo>
                        <a:pt x="103" y="9"/>
                        <a:pt x="102" y="8"/>
                        <a:pt x="101" y="6"/>
                      </a:cubicBezTo>
                      <a:cubicBezTo>
                        <a:pt x="99" y="4"/>
                        <a:pt x="96" y="3"/>
                        <a:pt x="91" y="2"/>
                      </a:cubicBezTo>
                      <a:cubicBezTo>
                        <a:pt x="89" y="2"/>
                        <a:pt x="89" y="2"/>
                        <a:pt x="89" y="2"/>
                      </a:cubicBezTo>
                      <a:cubicBezTo>
                        <a:pt x="87" y="2"/>
                        <a:pt x="86" y="1"/>
                        <a:pt x="85" y="0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84" y="0"/>
                        <a:pt x="83" y="0"/>
                        <a:pt x="81" y="2"/>
                      </a:cubicBezTo>
                      <a:cubicBezTo>
                        <a:pt x="80" y="3"/>
                        <a:pt x="80" y="3"/>
                        <a:pt x="79" y="4"/>
                      </a:cubicBezTo>
                      <a:cubicBezTo>
                        <a:pt x="79" y="4"/>
                        <a:pt x="78" y="5"/>
                        <a:pt x="77" y="5"/>
                      </a:cubicBezTo>
                      <a:cubicBezTo>
                        <a:pt x="77" y="5"/>
                        <a:pt x="77" y="5"/>
                        <a:pt x="77" y="5"/>
                      </a:cubicBezTo>
                      <a:cubicBezTo>
                        <a:pt x="76" y="7"/>
                        <a:pt x="74" y="8"/>
                        <a:pt x="73" y="9"/>
                      </a:cubicBezTo>
                      <a:cubicBezTo>
                        <a:pt x="73" y="9"/>
                        <a:pt x="73" y="9"/>
                        <a:pt x="73" y="9"/>
                      </a:cubicBezTo>
                      <a:cubicBezTo>
                        <a:pt x="73" y="9"/>
                        <a:pt x="73" y="9"/>
                        <a:pt x="73" y="10"/>
                      </a:cubicBezTo>
                      <a:cubicBezTo>
                        <a:pt x="73" y="10"/>
                        <a:pt x="73" y="10"/>
                        <a:pt x="73" y="11"/>
                      </a:cubicBezTo>
                      <a:cubicBezTo>
                        <a:pt x="73" y="11"/>
                        <a:pt x="73" y="11"/>
                        <a:pt x="73" y="12"/>
                      </a:cubicBezTo>
                      <a:cubicBezTo>
                        <a:pt x="73" y="12"/>
                        <a:pt x="73" y="12"/>
                        <a:pt x="73" y="13"/>
                      </a:cubicBezTo>
                      <a:cubicBezTo>
                        <a:pt x="73" y="13"/>
                        <a:pt x="73" y="13"/>
                        <a:pt x="73" y="14"/>
                      </a:cubicBezTo>
                      <a:cubicBezTo>
                        <a:pt x="72" y="14"/>
                        <a:pt x="72" y="14"/>
                        <a:pt x="72" y="15"/>
                      </a:cubicBezTo>
                      <a:cubicBezTo>
                        <a:pt x="72" y="15"/>
                        <a:pt x="72" y="15"/>
                        <a:pt x="72" y="15"/>
                      </a:cubicBezTo>
                      <a:cubicBezTo>
                        <a:pt x="72" y="16"/>
                        <a:pt x="72" y="16"/>
                        <a:pt x="72" y="17"/>
                      </a:cubicBezTo>
                      <a:cubicBezTo>
                        <a:pt x="72" y="17"/>
                        <a:pt x="72" y="17"/>
                        <a:pt x="72" y="17"/>
                      </a:cubicBezTo>
                      <a:cubicBezTo>
                        <a:pt x="72" y="18"/>
                        <a:pt x="72" y="18"/>
                        <a:pt x="72" y="18"/>
                      </a:cubicBezTo>
                      <a:cubicBezTo>
                        <a:pt x="72" y="19"/>
                        <a:pt x="72" y="19"/>
                        <a:pt x="72" y="19"/>
                      </a:cubicBezTo>
                      <a:cubicBezTo>
                        <a:pt x="71" y="19"/>
                        <a:pt x="71" y="20"/>
                        <a:pt x="71" y="20"/>
                      </a:cubicBezTo>
                      <a:cubicBezTo>
                        <a:pt x="71" y="20"/>
                        <a:pt x="71" y="20"/>
                        <a:pt x="71" y="20"/>
                      </a:cubicBezTo>
                      <a:cubicBezTo>
                        <a:pt x="71" y="21"/>
                        <a:pt x="71" y="21"/>
                        <a:pt x="71" y="22"/>
                      </a:cubicBezTo>
                      <a:cubicBezTo>
                        <a:pt x="70" y="23"/>
                        <a:pt x="68" y="24"/>
                        <a:pt x="64" y="27"/>
                      </a:cubicBezTo>
                      <a:cubicBezTo>
                        <a:pt x="62" y="28"/>
                        <a:pt x="58" y="30"/>
                        <a:pt x="58" y="31"/>
                      </a:cubicBezTo>
                      <a:cubicBezTo>
                        <a:pt x="58" y="32"/>
                        <a:pt x="58" y="33"/>
                        <a:pt x="58" y="34"/>
                      </a:cubicBezTo>
                      <a:cubicBezTo>
                        <a:pt x="58" y="36"/>
                        <a:pt x="59" y="38"/>
                        <a:pt x="57" y="40"/>
                      </a:cubicBezTo>
                      <a:cubicBezTo>
                        <a:pt x="57" y="41"/>
                        <a:pt x="58" y="42"/>
                        <a:pt x="58" y="43"/>
                      </a:cubicBezTo>
                      <a:cubicBezTo>
                        <a:pt x="58" y="44"/>
                        <a:pt x="59" y="45"/>
                        <a:pt x="59" y="46"/>
                      </a:cubicBezTo>
                      <a:cubicBezTo>
                        <a:pt x="60" y="48"/>
                        <a:pt x="60" y="51"/>
                        <a:pt x="57" y="53"/>
                      </a:cubicBezTo>
                      <a:cubicBezTo>
                        <a:pt x="57" y="53"/>
                        <a:pt x="58" y="54"/>
                        <a:pt x="58" y="54"/>
                      </a:cubicBezTo>
                      <a:cubicBezTo>
                        <a:pt x="59" y="55"/>
                        <a:pt x="60" y="58"/>
                        <a:pt x="58" y="60"/>
                      </a:cubicBezTo>
                      <a:cubicBezTo>
                        <a:pt x="57" y="61"/>
                        <a:pt x="56" y="62"/>
                        <a:pt x="55" y="62"/>
                      </a:cubicBezTo>
                      <a:cubicBezTo>
                        <a:pt x="54" y="63"/>
                        <a:pt x="52" y="63"/>
                        <a:pt x="52" y="64"/>
                      </a:cubicBezTo>
                      <a:cubicBezTo>
                        <a:pt x="52" y="67"/>
                        <a:pt x="51" y="73"/>
                        <a:pt x="47" y="75"/>
                      </a:cubicBezTo>
                      <a:cubicBezTo>
                        <a:pt x="45" y="76"/>
                        <a:pt x="43" y="80"/>
                        <a:pt x="43" y="84"/>
                      </a:cubicBezTo>
                      <a:cubicBezTo>
                        <a:pt x="43" y="86"/>
                        <a:pt x="41" y="87"/>
                        <a:pt x="40" y="88"/>
                      </a:cubicBezTo>
                      <a:cubicBezTo>
                        <a:pt x="40" y="88"/>
                        <a:pt x="40" y="88"/>
                        <a:pt x="40" y="88"/>
                      </a:cubicBezTo>
                      <a:cubicBezTo>
                        <a:pt x="40" y="88"/>
                        <a:pt x="40" y="88"/>
                        <a:pt x="40" y="89"/>
                      </a:cubicBezTo>
                      <a:cubicBezTo>
                        <a:pt x="42" y="93"/>
                        <a:pt x="43" y="98"/>
                        <a:pt x="42" y="101"/>
                      </a:cubicBezTo>
                      <a:cubicBezTo>
                        <a:pt x="41" y="102"/>
                        <a:pt x="40" y="103"/>
                        <a:pt x="39" y="103"/>
                      </a:cubicBezTo>
                      <a:cubicBezTo>
                        <a:pt x="38" y="103"/>
                        <a:pt x="37" y="106"/>
                        <a:pt x="37" y="107"/>
                      </a:cubicBezTo>
                      <a:cubicBezTo>
                        <a:pt x="37" y="109"/>
                        <a:pt x="36" y="111"/>
                        <a:pt x="34" y="112"/>
                      </a:cubicBezTo>
                      <a:cubicBezTo>
                        <a:pt x="34" y="113"/>
                        <a:pt x="33" y="118"/>
                        <a:pt x="35" y="121"/>
                      </a:cubicBezTo>
                      <a:cubicBezTo>
                        <a:pt x="39" y="126"/>
                        <a:pt x="39" y="130"/>
                        <a:pt x="39" y="133"/>
                      </a:cubicBezTo>
                      <a:cubicBezTo>
                        <a:pt x="39" y="134"/>
                        <a:pt x="40" y="135"/>
                        <a:pt x="41" y="136"/>
                      </a:cubicBezTo>
                      <a:cubicBezTo>
                        <a:pt x="42" y="138"/>
                        <a:pt x="43" y="141"/>
                        <a:pt x="42" y="144"/>
                      </a:cubicBezTo>
                      <a:cubicBezTo>
                        <a:pt x="42" y="145"/>
                        <a:pt x="41" y="146"/>
                        <a:pt x="41" y="148"/>
                      </a:cubicBezTo>
                      <a:cubicBezTo>
                        <a:pt x="41" y="150"/>
                        <a:pt x="40" y="153"/>
                        <a:pt x="38" y="154"/>
                      </a:cubicBezTo>
                      <a:cubicBezTo>
                        <a:pt x="38" y="154"/>
                        <a:pt x="38" y="156"/>
                        <a:pt x="38" y="157"/>
                      </a:cubicBezTo>
                      <a:cubicBezTo>
                        <a:pt x="37" y="159"/>
                        <a:pt x="37" y="161"/>
                        <a:pt x="35" y="162"/>
                      </a:cubicBezTo>
                      <a:cubicBezTo>
                        <a:pt x="35" y="163"/>
                        <a:pt x="35" y="166"/>
                        <a:pt x="35" y="168"/>
                      </a:cubicBezTo>
                      <a:cubicBezTo>
                        <a:pt x="36" y="171"/>
                        <a:pt x="37" y="175"/>
                        <a:pt x="35" y="176"/>
                      </a:cubicBezTo>
                      <a:cubicBezTo>
                        <a:pt x="34" y="177"/>
                        <a:pt x="34" y="177"/>
                        <a:pt x="33" y="178"/>
                      </a:cubicBezTo>
                      <a:cubicBezTo>
                        <a:pt x="30" y="180"/>
                        <a:pt x="27" y="181"/>
                        <a:pt x="27" y="186"/>
                      </a:cubicBezTo>
                      <a:cubicBezTo>
                        <a:pt x="27" y="189"/>
                        <a:pt x="27" y="192"/>
                        <a:pt x="28" y="194"/>
                      </a:cubicBezTo>
                      <a:cubicBezTo>
                        <a:pt x="28" y="197"/>
                        <a:pt x="28" y="199"/>
                        <a:pt x="27" y="201"/>
                      </a:cubicBezTo>
                      <a:cubicBezTo>
                        <a:pt x="27" y="201"/>
                        <a:pt x="28" y="202"/>
                        <a:pt x="28" y="202"/>
                      </a:cubicBezTo>
                      <a:cubicBezTo>
                        <a:pt x="29" y="203"/>
                        <a:pt x="31" y="204"/>
                        <a:pt x="30" y="208"/>
                      </a:cubicBezTo>
                      <a:cubicBezTo>
                        <a:pt x="30" y="212"/>
                        <a:pt x="26" y="212"/>
                        <a:pt x="25" y="212"/>
                      </a:cubicBezTo>
                      <a:cubicBezTo>
                        <a:pt x="24" y="212"/>
                        <a:pt x="24" y="212"/>
                        <a:pt x="24" y="212"/>
                      </a:cubicBezTo>
                      <a:cubicBezTo>
                        <a:pt x="24" y="213"/>
                        <a:pt x="24" y="214"/>
                        <a:pt x="24" y="215"/>
                      </a:cubicBezTo>
                      <a:cubicBezTo>
                        <a:pt x="24" y="218"/>
                        <a:pt x="25" y="222"/>
                        <a:pt x="21" y="222"/>
                      </a:cubicBezTo>
                      <a:cubicBezTo>
                        <a:pt x="20" y="222"/>
                        <a:pt x="20" y="226"/>
                        <a:pt x="20" y="227"/>
                      </a:cubicBezTo>
                      <a:cubicBezTo>
                        <a:pt x="20" y="231"/>
                        <a:pt x="19" y="233"/>
                        <a:pt x="18" y="234"/>
                      </a:cubicBezTo>
                      <a:cubicBezTo>
                        <a:pt x="17" y="235"/>
                        <a:pt x="17" y="235"/>
                        <a:pt x="17" y="235"/>
                      </a:cubicBezTo>
                      <a:cubicBezTo>
                        <a:pt x="17" y="236"/>
                        <a:pt x="17" y="237"/>
                        <a:pt x="18" y="238"/>
                      </a:cubicBezTo>
                      <a:cubicBezTo>
                        <a:pt x="19" y="240"/>
                        <a:pt x="19" y="241"/>
                        <a:pt x="19" y="243"/>
                      </a:cubicBezTo>
                      <a:cubicBezTo>
                        <a:pt x="19" y="244"/>
                        <a:pt x="20" y="245"/>
                        <a:pt x="20" y="246"/>
                      </a:cubicBezTo>
                      <a:cubicBezTo>
                        <a:pt x="20" y="251"/>
                        <a:pt x="21" y="256"/>
                        <a:pt x="17" y="257"/>
                      </a:cubicBezTo>
                      <a:cubicBezTo>
                        <a:pt x="16" y="258"/>
                        <a:pt x="16" y="264"/>
                        <a:pt x="16" y="265"/>
                      </a:cubicBezTo>
                      <a:cubicBezTo>
                        <a:pt x="19" y="267"/>
                        <a:pt x="19" y="271"/>
                        <a:pt x="18" y="274"/>
                      </a:cubicBezTo>
                      <a:cubicBezTo>
                        <a:pt x="18" y="274"/>
                        <a:pt x="18" y="274"/>
                        <a:pt x="19" y="274"/>
                      </a:cubicBezTo>
                      <a:cubicBezTo>
                        <a:pt x="20" y="276"/>
                        <a:pt x="22" y="278"/>
                        <a:pt x="19" y="282"/>
                      </a:cubicBezTo>
                      <a:cubicBezTo>
                        <a:pt x="18" y="282"/>
                        <a:pt x="18" y="283"/>
                        <a:pt x="18" y="283"/>
                      </a:cubicBezTo>
                      <a:cubicBezTo>
                        <a:pt x="19" y="284"/>
                        <a:pt x="20" y="284"/>
                        <a:pt x="21" y="284"/>
                      </a:cubicBezTo>
                      <a:cubicBezTo>
                        <a:pt x="24" y="283"/>
                        <a:pt x="27" y="286"/>
                        <a:pt x="27" y="289"/>
                      </a:cubicBezTo>
                      <a:cubicBezTo>
                        <a:pt x="27" y="290"/>
                        <a:pt x="26" y="291"/>
                        <a:pt x="26" y="292"/>
                      </a:cubicBezTo>
                      <a:cubicBezTo>
                        <a:pt x="25" y="292"/>
                        <a:pt x="24" y="293"/>
                        <a:pt x="23" y="293"/>
                      </a:cubicBezTo>
                      <a:cubicBezTo>
                        <a:pt x="22" y="293"/>
                        <a:pt x="22" y="293"/>
                        <a:pt x="21" y="293"/>
                      </a:cubicBezTo>
                      <a:cubicBezTo>
                        <a:pt x="24" y="295"/>
                        <a:pt x="25" y="297"/>
                        <a:pt x="24" y="299"/>
                      </a:cubicBezTo>
                      <a:cubicBezTo>
                        <a:pt x="24" y="300"/>
                        <a:pt x="23" y="302"/>
                        <a:pt x="21" y="303"/>
                      </a:cubicBezTo>
                      <a:cubicBezTo>
                        <a:pt x="20" y="303"/>
                        <a:pt x="20" y="303"/>
                        <a:pt x="20" y="305"/>
                      </a:cubicBezTo>
                      <a:cubicBezTo>
                        <a:pt x="20" y="306"/>
                        <a:pt x="21" y="308"/>
                        <a:pt x="20" y="310"/>
                      </a:cubicBezTo>
                      <a:cubicBezTo>
                        <a:pt x="20" y="311"/>
                        <a:pt x="20" y="313"/>
                        <a:pt x="21" y="314"/>
                      </a:cubicBezTo>
                      <a:cubicBezTo>
                        <a:pt x="21" y="315"/>
                        <a:pt x="22" y="317"/>
                        <a:pt x="21" y="319"/>
                      </a:cubicBezTo>
                      <a:cubicBezTo>
                        <a:pt x="21" y="319"/>
                        <a:pt x="20" y="320"/>
                        <a:pt x="19" y="320"/>
                      </a:cubicBezTo>
                      <a:cubicBezTo>
                        <a:pt x="19" y="320"/>
                        <a:pt x="19" y="321"/>
                        <a:pt x="19" y="322"/>
                      </a:cubicBezTo>
                      <a:cubicBezTo>
                        <a:pt x="19" y="324"/>
                        <a:pt x="19" y="328"/>
                        <a:pt x="15" y="328"/>
                      </a:cubicBezTo>
                      <a:cubicBezTo>
                        <a:pt x="14" y="328"/>
                        <a:pt x="14" y="328"/>
                        <a:pt x="14" y="330"/>
                      </a:cubicBezTo>
                      <a:cubicBezTo>
                        <a:pt x="13" y="332"/>
                        <a:pt x="13" y="334"/>
                        <a:pt x="11" y="335"/>
                      </a:cubicBezTo>
                      <a:cubicBezTo>
                        <a:pt x="11" y="335"/>
                        <a:pt x="12" y="336"/>
                        <a:pt x="12" y="337"/>
                      </a:cubicBezTo>
                      <a:cubicBezTo>
                        <a:pt x="13" y="338"/>
                        <a:pt x="15" y="342"/>
                        <a:pt x="11" y="344"/>
                      </a:cubicBezTo>
                      <a:cubicBezTo>
                        <a:pt x="10" y="345"/>
                        <a:pt x="10" y="346"/>
                        <a:pt x="10" y="347"/>
                      </a:cubicBezTo>
                      <a:cubicBezTo>
                        <a:pt x="10" y="349"/>
                        <a:pt x="9" y="352"/>
                        <a:pt x="6" y="352"/>
                      </a:cubicBezTo>
                      <a:cubicBezTo>
                        <a:pt x="3" y="352"/>
                        <a:pt x="2" y="356"/>
                        <a:pt x="1" y="358"/>
                      </a:cubicBezTo>
                      <a:cubicBezTo>
                        <a:pt x="1" y="359"/>
                        <a:pt x="1" y="359"/>
                        <a:pt x="1" y="360"/>
                      </a:cubicBezTo>
                      <a:cubicBezTo>
                        <a:pt x="0" y="363"/>
                        <a:pt x="0" y="365"/>
                        <a:pt x="1" y="367"/>
                      </a:cubicBezTo>
                      <a:cubicBezTo>
                        <a:pt x="4" y="369"/>
                        <a:pt x="3" y="372"/>
                        <a:pt x="3" y="373"/>
                      </a:cubicBezTo>
                      <a:cubicBezTo>
                        <a:pt x="3" y="373"/>
                        <a:pt x="3" y="374"/>
                        <a:pt x="3" y="374"/>
                      </a:cubicBezTo>
                      <a:cubicBezTo>
                        <a:pt x="3" y="374"/>
                        <a:pt x="5" y="374"/>
                        <a:pt x="7" y="374"/>
                      </a:cubicBezTo>
                      <a:cubicBezTo>
                        <a:pt x="10" y="374"/>
                        <a:pt x="13" y="374"/>
                        <a:pt x="14" y="376"/>
                      </a:cubicBezTo>
                      <a:cubicBezTo>
                        <a:pt x="14" y="377"/>
                        <a:pt x="15" y="378"/>
                        <a:pt x="14" y="380"/>
                      </a:cubicBezTo>
                      <a:cubicBezTo>
                        <a:pt x="13" y="383"/>
                        <a:pt x="13" y="388"/>
                        <a:pt x="14" y="390"/>
                      </a:cubicBezTo>
                      <a:cubicBezTo>
                        <a:pt x="15" y="390"/>
                        <a:pt x="16" y="392"/>
                        <a:pt x="17" y="393"/>
                      </a:cubicBezTo>
                      <a:cubicBezTo>
                        <a:pt x="17" y="393"/>
                        <a:pt x="18" y="395"/>
                        <a:pt x="18" y="395"/>
                      </a:cubicBezTo>
                      <a:cubicBezTo>
                        <a:pt x="18" y="395"/>
                        <a:pt x="18" y="395"/>
                        <a:pt x="19" y="395"/>
                      </a:cubicBezTo>
                      <a:cubicBezTo>
                        <a:pt x="21" y="394"/>
                        <a:pt x="27" y="394"/>
                        <a:pt x="32" y="394"/>
                      </a:cubicBezTo>
                      <a:cubicBezTo>
                        <a:pt x="35" y="394"/>
                        <a:pt x="37" y="394"/>
                        <a:pt x="39" y="394"/>
                      </a:cubicBezTo>
                      <a:cubicBezTo>
                        <a:pt x="40" y="395"/>
                        <a:pt x="41" y="395"/>
                        <a:pt x="42" y="395"/>
                      </a:cubicBezTo>
                      <a:cubicBezTo>
                        <a:pt x="42" y="396"/>
                        <a:pt x="42" y="396"/>
                        <a:pt x="42" y="396"/>
                      </a:cubicBezTo>
                      <a:cubicBezTo>
                        <a:pt x="43" y="396"/>
                        <a:pt x="44" y="397"/>
                        <a:pt x="45" y="397"/>
                      </a:cubicBezTo>
                      <a:cubicBezTo>
                        <a:pt x="45" y="397"/>
                        <a:pt x="45" y="397"/>
                        <a:pt x="45" y="398"/>
                      </a:cubicBezTo>
                      <a:cubicBezTo>
                        <a:pt x="45" y="398"/>
                        <a:pt x="46" y="397"/>
                        <a:pt x="46" y="397"/>
                      </a:cubicBezTo>
                      <a:cubicBezTo>
                        <a:pt x="48" y="397"/>
                        <a:pt x="50" y="398"/>
                        <a:pt x="51" y="399"/>
                      </a:cubicBezTo>
                      <a:cubicBezTo>
                        <a:pt x="52" y="399"/>
                        <a:pt x="52" y="399"/>
                        <a:pt x="53" y="399"/>
                      </a:cubicBezTo>
                      <a:cubicBezTo>
                        <a:pt x="52" y="398"/>
                        <a:pt x="51" y="397"/>
                        <a:pt x="51" y="397"/>
                      </a:cubicBezTo>
                      <a:cubicBezTo>
                        <a:pt x="48" y="394"/>
                        <a:pt x="47" y="392"/>
                        <a:pt x="47" y="390"/>
                      </a:cubicBezTo>
                      <a:cubicBezTo>
                        <a:pt x="47" y="390"/>
                        <a:pt x="47" y="388"/>
                        <a:pt x="47" y="387"/>
                      </a:cubicBezTo>
                      <a:cubicBezTo>
                        <a:pt x="46" y="385"/>
                        <a:pt x="46" y="384"/>
                        <a:pt x="46" y="382"/>
                      </a:cubicBezTo>
                      <a:cubicBezTo>
                        <a:pt x="46" y="382"/>
                        <a:pt x="46" y="381"/>
                        <a:pt x="46" y="381"/>
                      </a:cubicBezTo>
                      <a:cubicBezTo>
                        <a:pt x="46" y="378"/>
                        <a:pt x="45" y="373"/>
                        <a:pt x="49" y="370"/>
                      </a:cubicBezTo>
                      <a:cubicBezTo>
                        <a:pt x="50" y="369"/>
                        <a:pt x="51" y="368"/>
                        <a:pt x="52" y="367"/>
                      </a:cubicBezTo>
                      <a:cubicBezTo>
                        <a:pt x="53" y="366"/>
                        <a:pt x="54" y="365"/>
                        <a:pt x="57" y="365"/>
                      </a:cubicBezTo>
                      <a:cubicBezTo>
                        <a:pt x="58" y="365"/>
                        <a:pt x="61" y="363"/>
                        <a:pt x="61" y="359"/>
                      </a:cubicBezTo>
                      <a:cubicBezTo>
                        <a:pt x="61" y="352"/>
                        <a:pt x="65" y="350"/>
                        <a:pt x="70" y="345"/>
                      </a:cubicBezTo>
                      <a:cubicBezTo>
                        <a:pt x="72" y="343"/>
                        <a:pt x="75" y="342"/>
                        <a:pt x="77" y="340"/>
                      </a:cubicBezTo>
                      <a:cubicBezTo>
                        <a:pt x="79" y="339"/>
                        <a:pt x="82" y="337"/>
                        <a:pt x="82" y="336"/>
                      </a:cubicBezTo>
                      <a:cubicBezTo>
                        <a:pt x="82" y="334"/>
                        <a:pt x="83" y="331"/>
                        <a:pt x="83" y="328"/>
                      </a:cubicBezTo>
                      <a:cubicBezTo>
                        <a:pt x="84" y="327"/>
                        <a:pt x="84" y="326"/>
                        <a:pt x="84" y="325"/>
                      </a:cubicBezTo>
                      <a:cubicBezTo>
                        <a:pt x="83" y="325"/>
                        <a:pt x="81" y="324"/>
                        <a:pt x="79" y="324"/>
                      </a:cubicBezTo>
                      <a:cubicBezTo>
                        <a:pt x="77" y="324"/>
                        <a:pt x="76" y="324"/>
                        <a:pt x="74" y="324"/>
                      </a:cubicBezTo>
                      <a:cubicBezTo>
                        <a:pt x="72" y="323"/>
                        <a:pt x="67" y="319"/>
                        <a:pt x="65" y="314"/>
                      </a:cubicBezTo>
                      <a:cubicBezTo>
                        <a:pt x="64" y="310"/>
                        <a:pt x="64" y="307"/>
                        <a:pt x="66" y="303"/>
                      </a:cubicBezTo>
                      <a:cubicBezTo>
                        <a:pt x="68" y="299"/>
                        <a:pt x="74" y="293"/>
                        <a:pt x="85" y="292"/>
                      </a:cubicBezTo>
                      <a:cubicBezTo>
                        <a:pt x="85" y="292"/>
                        <a:pt x="85" y="291"/>
                        <a:pt x="85" y="291"/>
                      </a:cubicBezTo>
                      <a:cubicBezTo>
                        <a:pt x="85" y="290"/>
                        <a:pt x="85" y="288"/>
                        <a:pt x="88" y="286"/>
                      </a:cubicBezTo>
                      <a:cubicBezTo>
                        <a:pt x="89" y="285"/>
                        <a:pt x="90" y="284"/>
                        <a:pt x="90" y="280"/>
                      </a:cubicBezTo>
                      <a:cubicBezTo>
                        <a:pt x="90" y="276"/>
                        <a:pt x="90" y="267"/>
                        <a:pt x="96" y="267"/>
                      </a:cubicBezTo>
                      <a:cubicBezTo>
                        <a:pt x="97" y="267"/>
                        <a:pt x="97" y="267"/>
                        <a:pt x="97" y="266"/>
                      </a:cubicBezTo>
                      <a:cubicBezTo>
                        <a:pt x="96" y="265"/>
                        <a:pt x="95" y="264"/>
                        <a:pt x="95" y="262"/>
                      </a:cubicBezTo>
                      <a:cubicBezTo>
                        <a:pt x="95" y="261"/>
                        <a:pt x="95" y="259"/>
                        <a:pt x="99" y="258"/>
                      </a:cubicBezTo>
                      <a:cubicBezTo>
                        <a:pt x="99" y="258"/>
                        <a:pt x="98" y="258"/>
                        <a:pt x="98" y="258"/>
                      </a:cubicBezTo>
                      <a:cubicBezTo>
                        <a:pt x="98" y="257"/>
                        <a:pt x="97" y="256"/>
                        <a:pt x="96" y="256"/>
                      </a:cubicBezTo>
                      <a:cubicBezTo>
                        <a:pt x="93" y="256"/>
                        <a:pt x="93" y="252"/>
                        <a:pt x="93" y="250"/>
                      </a:cubicBezTo>
                      <a:cubicBezTo>
                        <a:pt x="93" y="249"/>
                        <a:pt x="93" y="247"/>
                        <a:pt x="93" y="247"/>
                      </a:cubicBezTo>
                      <a:cubicBezTo>
                        <a:pt x="92" y="244"/>
                        <a:pt x="90" y="238"/>
                        <a:pt x="93" y="234"/>
                      </a:cubicBezTo>
                      <a:cubicBezTo>
                        <a:pt x="93" y="234"/>
                        <a:pt x="94" y="233"/>
                        <a:pt x="96" y="233"/>
                      </a:cubicBezTo>
                      <a:cubicBezTo>
                        <a:pt x="97" y="233"/>
                        <a:pt x="100" y="234"/>
                        <a:pt x="103" y="235"/>
                      </a:cubicBezTo>
                      <a:cubicBezTo>
                        <a:pt x="106" y="236"/>
                        <a:pt x="109" y="238"/>
                        <a:pt x="112" y="238"/>
                      </a:cubicBezTo>
                      <a:cubicBezTo>
                        <a:pt x="119" y="239"/>
                        <a:pt x="123" y="235"/>
                        <a:pt x="123" y="234"/>
                      </a:cubicBezTo>
                      <a:cubicBezTo>
                        <a:pt x="123" y="233"/>
                        <a:pt x="123" y="232"/>
                        <a:pt x="123" y="232"/>
                      </a:cubicBezTo>
                      <a:cubicBezTo>
                        <a:pt x="122" y="229"/>
                        <a:pt x="121" y="224"/>
                        <a:pt x="125" y="221"/>
                      </a:cubicBezTo>
                      <a:cubicBezTo>
                        <a:pt x="126" y="221"/>
                        <a:pt x="126" y="220"/>
                        <a:pt x="126" y="220"/>
                      </a:cubicBezTo>
                      <a:cubicBezTo>
                        <a:pt x="126" y="220"/>
                        <a:pt x="126" y="220"/>
                        <a:pt x="126" y="219"/>
                      </a:cubicBezTo>
                      <a:cubicBezTo>
                        <a:pt x="125" y="218"/>
                        <a:pt x="124" y="217"/>
                        <a:pt x="124" y="216"/>
                      </a:cubicBezTo>
                      <a:cubicBezTo>
                        <a:pt x="123" y="213"/>
                        <a:pt x="123" y="211"/>
                        <a:pt x="124" y="210"/>
                      </a:cubicBezTo>
                      <a:cubicBezTo>
                        <a:pt x="126" y="207"/>
                        <a:pt x="129" y="207"/>
                        <a:pt x="131" y="209"/>
                      </a:cubicBezTo>
                      <a:cubicBezTo>
                        <a:pt x="131" y="209"/>
                        <a:pt x="132" y="209"/>
                        <a:pt x="136" y="209"/>
                      </a:cubicBezTo>
                      <a:cubicBezTo>
                        <a:pt x="141" y="209"/>
                        <a:pt x="150" y="208"/>
                        <a:pt x="158" y="207"/>
                      </a:cubicBezTo>
                      <a:cubicBezTo>
                        <a:pt x="172" y="204"/>
                        <a:pt x="178" y="200"/>
                        <a:pt x="178" y="198"/>
                      </a:cubicBezTo>
                      <a:cubicBezTo>
                        <a:pt x="179" y="195"/>
                        <a:pt x="181" y="192"/>
                        <a:pt x="185" y="187"/>
                      </a:cubicBezTo>
                      <a:cubicBezTo>
                        <a:pt x="187" y="185"/>
                        <a:pt x="188" y="183"/>
                        <a:pt x="189" y="182"/>
                      </a:cubicBezTo>
                      <a:cubicBezTo>
                        <a:pt x="189" y="182"/>
                        <a:pt x="189" y="181"/>
                        <a:pt x="189" y="180"/>
                      </a:cubicBezTo>
                      <a:cubicBezTo>
                        <a:pt x="188" y="179"/>
                        <a:pt x="187" y="178"/>
                        <a:pt x="185" y="178"/>
                      </a:cubicBezTo>
                      <a:cubicBezTo>
                        <a:pt x="183" y="178"/>
                        <a:pt x="181" y="176"/>
                        <a:pt x="180" y="174"/>
                      </a:cubicBezTo>
                      <a:cubicBezTo>
                        <a:pt x="179" y="171"/>
                        <a:pt x="180" y="167"/>
                        <a:pt x="182" y="165"/>
                      </a:cubicBezTo>
                      <a:cubicBezTo>
                        <a:pt x="183" y="164"/>
                        <a:pt x="183" y="164"/>
                        <a:pt x="182" y="164"/>
                      </a:cubicBezTo>
                      <a:cubicBezTo>
                        <a:pt x="182" y="163"/>
                        <a:pt x="180" y="162"/>
                        <a:pt x="177" y="161"/>
                      </a:cubicBezTo>
                      <a:cubicBezTo>
                        <a:pt x="174" y="161"/>
                        <a:pt x="168" y="159"/>
                        <a:pt x="166" y="155"/>
                      </a:cubicBezTo>
                      <a:cubicBezTo>
                        <a:pt x="166" y="154"/>
                        <a:pt x="166" y="152"/>
                        <a:pt x="168" y="150"/>
                      </a:cubicBezTo>
                      <a:cubicBezTo>
                        <a:pt x="170" y="149"/>
                        <a:pt x="171" y="148"/>
                        <a:pt x="172" y="148"/>
                      </a:cubicBezTo>
                      <a:cubicBezTo>
                        <a:pt x="172" y="148"/>
                        <a:pt x="172" y="148"/>
                        <a:pt x="172" y="148"/>
                      </a:cubicBezTo>
                      <a:cubicBezTo>
                        <a:pt x="170" y="147"/>
                        <a:pt x="169" y="145"/>
                        <a:pt x="169" y="139"/>
                      </a:cubicBezTo>
                      <a:cubicBezTo>
                        <a:pt x="169" y="136"/>
                        <a:pt x="170" y="134"/>
                        <a:pt x="171" y="132"/>
                      </a:cubicBezTo>
                      <a:cubicBezTo>
                        <a:pt x="171" y="131"/>
                        <a:pt x="172" y="129"/>
                        <a:pt x="172" y="125"/>
                      </a:cubicBezTo>
                      <a:cubicBezTo>
                        <a:pt x="172" y="119"/>
                        <a:pt x="173" y="115"/>
                        <a:pt x="174" y="112"/>
                      </a:cubicBezTo>
                      <a:cubicBezTo>
                        <a:pt x="175" y="109"/>
                        <a:pt x="176" y="107"/>
                        <a:pt x="176" y="105"/>
                      </a:cubicBezTo>
                      <a:cubicBezTo>
                        <a:pt x="176" y="105"/>
                        <a:pt x="176" y="104"/>
                        <a:pt x="176" y="104"/>
                      </a:cubicBezTo>
                      <a:cubicBezTo>
                        <a:pt x="176" y="104"/>
                        <a:pt x="176" y="103"/>
                        <a:pt x="176" y="103"/>
                      </a:cubicBezTo>
                      <a:cubicBezTo>
                        <a:pt x="176" y="103"/>
                        <a:pt x="177" y="102"/>
                        <a:pt x="177" y="102"/>
                      </a:cubicBezTo>
                      <a:cubicBezTo>
                        <a:pt x="177" y="101"/>
                        <a:pt x="177" y="101"/>
                        <a:pt x="177" y="101"/>
                      </a:cubicBezTo>
                      <a:cubicBezTo>
                        <a:pt x="177" y="101"/>
                        <a:pt x="177" y="101"/>
                        <a:pt x="178" y="101"/>
                      </a:cubicBezTo>
                      <a:lnTo>
                        <a:pt x="177" y="10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5" name="Freeform 1871"/>
                <p:cNvSpPr/>
                <p:nvPr/>
              </p:nvSpPr>
              <p:spPr bwMode="auto">
                <a:xfrm>
                  <a:off x="2182" y="2194"/>
                  <a:ext cx="2" cy="2"/>
                </a:xfrm>
                <a:custGeom>
                  <a:avLst/>
                  <a:rect l="l" t="t" r="r" b="b"/>
                  <a:pathLst>
                    <a:path w="2" h="3">
                      <a:moveTo>
                        <a:pt x="0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1"/>
                      </a:cubicBezTo>
                      <a:cubicBezTo>
                        <a:pt x="2" y="1"/>
                        <a:pt x="2" y="1"/>
                        <a:pt x="2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6" name="Freeform 1872"/>
                <p:cNvSpPr/>
                <p:nvPr/>
              </p:nvSpPr>
              <p:spPr bwMode="auto">
                <a:xfrm>
                  <a:off x="2221" y="2141"/>
                  <a:ext cx="5" cy="14"/>
                </a:xfrm>
                <a:custGeom>
                  <a:avLst/>
                  <a:rect l="l" t="t" r="r" b="b"/>
                  <a:pathLst>
                    <a:path w="5" h="15">
                      <a:moveTo>
                        <a:pt x="3" y="1"/>
                      </a:moveTo>
                      <a:cubicBezTo>
                        <a:pt x="3" y="1"/>
                        <a:pt x="2" y="0"/>
                        <a:pt x="0" y="0"/>
                      </a:cubicBezTo>
                      <a:cubicBezTo>
                        <a:pt x="2" y="0"/>
                        <a:pt x="3" y="1"/>
                        <a:pt x="3" y="1"/>
                      </a:cubicBezTo>
                      <a:cubicBezTo>
                        <a:pt x="5" y="3"/>
                        <a:pt x="5" y="14"/>
                        <a:pt x="5" y="15"/>
                      </a:cubicBezTo>
                      <a:cubicBezTo>
                        <a:pt x="5" y="14"/>
                        <a:pt x="5" y="3"/>
                        <a:pt x="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7" name="Freeform 1873"/>
                <p:cNvSpPr/>
                <p:nvPr/>
              </p:nvSpPr>
              <p:spPr bwMode="auto">
                <a:xfrm>
                  <a:off x="2220" y="214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8" name="Freeform 1874"/>
                <p:cNvSpPr/>
                <p:nvPr/>
              </p:nvSpPr>
              <p:spPr bwMode="auto">
                <a:xfrm>
                  <a:off x="2194" y="2164"/>
                  <a:ext cx="18" cy="18"/>
                </a:xfrm>
                <a:custGeom>
                  <a:avLst/>
                  <a:rect l="l" t="t" r="r" b="b"/>
                  <a:pathLst>
                    <a:path w="18" h="19">
                      <a:moveTo>
                        <a:pt x="18" y="0"/>
                      </a:moveTo>
                      <a:cubicBezTo>
                        <a:pt x="12" y="4"/>
                        <a:pt x="4" y="12"/>
                        <a:pt x="0" y="19"/>
                      </a:cubicBezTo>
                      <a:cubicBezTo>
                        <a:pt x="4" y="12"/>
                        <a:pt x="12" y="4"/>
                        <a:pt x="1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09" name="Freeform 1875"/>
                <p:cNvSpPr/>
                <p:nvPr/>
              </p:nvSpPr>
              <p:spPr bwMode="auto">
                <a:xfrm>
                  <a:off x="2185" y="219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0" name="Freeform 1876"/>
                <p:cNvSpPr/>
                <p:nvPr/>
              </p:nvSpPr>
              <p:spPr bwMode="auto">
                <a:xfrm>
                  <a:off x="2182" y="219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1" name="Freeform 1877"/>
                <p:cNvSpPr/>
                <p:nvPr/>
              </p:nvSpPr>
              <p:spPr bwMode="auto">
                <a:xfrm>
                  <a:off x="2177" y="224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2" name="Freeform 1878"/>
                <p:cNvSpPr/>
                <p:nvPr/>
              </p:nvSpPr>
              <p:spPr bwMode="auto">
                <a:xfrm>
                  <a:off x="2181" y="219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3" name="Freeform 1879"/>
                <p:cNvSpPr/>
                <p:nvPr/>
              </p:nvSpPr>
              <p:spPr bwMode="auto">
                <a:xfrm>
                  <a:off x="2183" y="2195"/>
                  <a:ext cx="0" cy="0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4" name="Freeform 1880"/>
                <p:cNvSpPr/>
                <p:nvPr/>
              </p:nvSpPr>
              <p:spPr bwMode="auto">
                <a:xfrm>
                  <a:off x="2004" y="2341"/>
                  <a:ext cx="5" cy="16"/>
                </a:xfrm>
                <a:custGeom>
                  <a:avLst/>
                  <a:rect l="l" t="t" r="r" b="b"/>
                  <a:pathLst>
                    <a:path w="5" h="17">
                      <a:moveTo>
                        <a:pt x="0" y="11"/>
                      </a:moveTo>
                      <a:cubicBezTo>
                        <a:pt x="0" y="13"/>
                        <a:pt x="0" y="16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2" y="17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5" y="16"/>
                        <a:pt x="5" y="9"/>
                        <a:pt x="5" y="6"/>
                      </a:cubicBezTo>
                      <a:cubicBezTo>
                        <a:pt x="5" y="4"/>
                        <a:pt x="5" y="2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3" y="1"/>
                        <a:pt x="1" y="1"/>
                        <a:pt x="0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5" name="Freeform 1881"/>
                <p:cNvSpPr/>
                <p:nvPr/>
              </p:nvSpPr>
              <p:spPr bwMode="auto">
                <a:xfrm>
                  <a:off x="2068" y="2531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0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6" name="Freeform 1882"/>
                <p:cNvSpPr/>
                <p:nvPr/>
              </p:nvSpPr>
              <p:spPr bwMode="auto">
                <a:xfrm>
                  <a:off x="2023" y="2490"/>
                  <a:ext cx="6" cy="2"/>
                </a:xfrm>
                <a:custGeom>
                  <a:avLst/>
                  <a:rect l="l" t="t" r="r" b="b"/>
                  <a:pathLst>
                    <a:path w="6" h="2">
                      <a:moveTo>
                        <a:pt x="3" y="0"/>
                      </a:moveTo>
                      <a:cubicBezTo>
                        <a:pt x="3" y="1"/>
                        <a:pt x="2" y="1"/>
                        <a:pt x="0" y="2"/>
                      </a:cubicBezTo>
                      <a:cubicBezTo>
                        <a:pt x="3" y="2"/>
                        <a:pt x="5" y="1"/>
                        <a:pt x="6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7" name="Freeform 1883"/>
                <p:cNvSpPr/>
                <p:nvPr/>
              </p:nvSpPr>
              <p:spPr bwMode="auto">
                <a:xfrm>
                  <a:off x="2008" y="2483"/>
                  <a:ext cx="6" cy="4"/>
                </a:xfrm>
                <a:custGeom>
                  <a:avLst/>
                  <a:rect l="l" t="t" r="r" b="b"/>
                  <a:pathLst>
                    <a:path w="7" h="4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0" y="2"/>
                        <a:pt x="0" y="3"/>
                        <a:pt x="1" y="4"/>
                      </a:cubicBezTo>
                      <a:cubicBezTo>
                        <a:pt x="1" y="4"/>
                        <a:pt x="1" y="4"/>
                        <a:pt x="2" y="4"/>
                      </a:cubicBezTo>
                      <a:cubicBezTo>
                        <a:pt x="3" y="4"/>
                        <a:pt x="5" y="2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7" y="0"/>
                        <a:pt x="7" y="0"/>
                      </a:cubicBezTo>
                      <a:cubicBezTo>
                        <a:pt x="5" y="0"/>
                        <a:pt x="4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8" name="Freeform 1884"/>
                <p:cNvSpPr/>
                <p:nvPr/>
              </p:nvSpPr>
              <p:spPr bwMode="auto">
                <a:xfrm>
                  <a:off x="2010" y="2496"/>
                  <a:ext cx="26" cy="13"/>
                </a:xfrm>
                <a:custGeom>
                  <a:avLst/>
                  <a:rect l="l" t="t" r="r" b="b"/>
                  <a:pathLst>
                    <a:path w="28" h="14">
                      <a:moveTo>
                        <a:pt x="27" y="0"/>
                      </a:moveTo>
                      <a:cubicBezTo>
                        <a:pt x="24" y="3"/>
                        <a:pt x="19" y="4"/>
                        <a:pt x="16" y="2"/>
                      </a:cubicBezTo>
                      <a:cubicBezTo>
                        <a:pt x="16" y="1"/>
                        <a:pt x="15" y="1"/>
                        <a:pt x="15" y="2"/>
                      </a:cubicBezTo>
                      <a:cubicBezTo>
                        <a:pt x="14" y="3"/>
                        <a:pt x="14" y="4"/>
                        <a:pt x="14" y="6"/>
                      </a:cubicBezTo>
                      <a:cubicBezTo>
                        <a:pt x="14" y="7"/>
                        <a:pt x="13" y="8"/>
                        <a:pt x="13" y="8"/>
                      </a:cubicBezTo>
                      <a:cubicBezTo>
                        <a:pt x="11" y="10"/>
                        <a:pt x="8" y="9"/>
                        <a:pt x="4" y="7"/>
                      </a:cubicBezTo>
                      <a:cubicBezTo>
                        <a:pt x="2" y="7"/>
                        <a:pt x="1" y="6"/>
                        <a:pt x="0" y="6"/>
                      </a:cubicBezTo>
                      <a:cubicBezTo>
                        <a:pt x="0" y="7"/>
                        <a:pt x="1" y="8"/>
                        <a:pt x="2" y="10"/>
                      </a:cubicBezTo>
                      <a:cubicBezTo>
                        <a:pt x="3" y="11"/>
                        <a:pt x="4" y="11"/>
                        <a:pt x="4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6" y="11"/>
                        <a:pt x="7" y="11"/>
                        <a:pt x="8" y="11"/>
                      </a:cubicBezTo>
                      <a:cubicBezTo>
                        <a:pt x="9" y="11"/>
                        <a:pt x="10" y="11"/>
                        <a:pt x="12" y="12"/>
                      </a:cubicBezTo>
                      <a:cubicBezTo>
                        <a:pt x="12" y="13"/>
                        <a:pt x="13" y="13"/>
                        <a:pt x="14" y="14"/>
                      </a:cubicBezTo>
                      <a:cubicBezTo>
                        <a:pt x="13" y="13"/>
                        <a:pt x="13" y="12"/>
                        <a:pt x="13" y="11"/>
                      </a:cubicBezTo>
                      <a:cubicBezTo>
                        <a:pt x="14" y="8"/>
                        <a:pt x="18" y="6"/>
                        <a:pt x="21" y="8"/>
                      </a:cubicBezTo>
                      <a:cubicBezTo>
                        <a:pt x="23" y="9"/>
                        <a:pt x="25" y="8"/>
                        <a:pt x="26" y="7"/>
                      </a:cubicBezTo>
                      <a:cubicBezTo>
                        <a:pt x="27" y="6"/>
                        <a:pt x="28" y="4"/>
                        <a:pt x="27" y="2"/>
                      </a:cubicBezTo>
                      <a:cubicBezTo>
                        <a:pt x="27" y="2"/>
                        <a:pt x="27" y="1"/>
                        <a:pt x="2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19" name="Freeform 1885"/>
                <p:cNvSpPr/>
                <p:nvPr/>
              </p:nvSpPr>
              <p:spPr bwMode="auto">
                <a:xfrm>
                  <a:off x="2004" y="2379"/>
                  <a:ext cx="3" cy="4"/>
                </a:xfrm>
                <a:custGeom>
                  <a:avLst/>
                  <a:rect l="l" t="t" r="r" b="b"/>
                  <a:pathLst>
                    <a:path w="3" h="4">
                      <a:moveTo>
                        <a:pt x="2" y="2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2" y="2"/>
                        <a:pt x="2" y="3"/>
                        <a:pt x="3" y="4"/>
                      </a:cubicBezTo>
                      <a:cubicBezTo>
                        <a:pt x="3" y="3"/>
                        <a:pt x="3" y="3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0" name="Freeform 1886"/>
                <p:cNvSpPr/>
                <p:nvPr/>
              </p:nvSpPr>
              <p:spPr bwMode="auto">
                <a:xfrm>
                  <a:off x="2013" y="2491"/>
                  <a:ext cx="5" cy="5"/>
                </a:xfrm>
                <a:custGeom>
                  <a:avLst/>
                  <a:rect l="l" t="t" r="r" b="b"/>
                  <a:pathLst>
                    <a:path w="5" h="5">
                      <a:moveTo>
                        <a:pt x="3" y="0"/>
                      </a:moveTo>
                      <a:cubicBezTo>
                        <a:pt x="2" y="0"/>
                        <a:pt x="1" y="2"/>
                        <a:pt x="1" y="3"/>
                      </a:cubicBezTo>
                      <a:cubicBezTo>
                        <a:pt x="1" y="4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1" y="4"/>
                      </a:cubicBezTo>
                      <a:cubicBezTo>
                        <a:pt x="2" y="3"/>
                        <a:pt x="3" y="2"/>
                        <a:pt x="5" y="1"/>
                      </a:cubicBezTo>
                      <a:cubicBezTo>
                        <a:pt x="4" y="1"/>
                        <a:pt x="4" y="1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1" name="Freeform 1887"/>
                <p:cNvSpPr/>
                <p:nvPr/>
              </p:nvSpPr>
              <p:spPr bwMode="auto">
                <a:xfrm>
                  <a:off x="2042" y="2504"/>
                  <a:ext cx="2" cy="5"/>
                </a:xfrm>
                <a:custGeom>
                  <a:avLst/>
                  <a:rect l="l" t="t" r="r" b="b"/>
                  <a:pathLst>
                    <a:path w="2" h="5">
                      <a:moveTo>
                        <a:pt x="2" y="5"/>
                      </a:moveTo>
                      <a:cubicBezTo>
                        <a:pt x="1" y="5"/>
                        <a:pt x="1" y="4"/>
                        <a:pt x="1" y="3"/>
                      </a:cubicBezTo>
                      <a:cubicBezTo>
                        <a:pt x="1" y="2"/>
                        <a:pt x="1" y="0"/>
                        <a:pt x="1" y="0"/>
                      </a:cubicBezTo>
                      <a:cubicBezTo>
                        <a:pt x="0" y="0"/>
                        <a:pt x="0" y="2"/>
                        <a:pt x="1" y="5"/>
                      </a:cubicBezTo>
                      <a:cubicBezTo>
                        <a:pt x="1" y="5"/>
                        <a:pt x="1" y="5"/>
                        <a:pt x="2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2" name="Freeform 1888"/>
                <p:cNvSpPr/>
                <p:nvPr/>
              </p:nvSpPr>
              <p:spPr bwMode="auto">
                <a:xfrm>
                  <a:off x="1990" y="2052"/>
                  <a:ext cx="89" cy="478"/>
                </a:xfrm>
                <a:custGeom>
                  <a:avLst/>
                  <a:rect l="l" t="t" r="r" b="b"/>
                  <a:pathLst>
                    <a:path w="92" h="500">
                      <a:moveTo>
                        <a:pt x="88" y="62"/>
                      </a:moveTo>
                      <a:cubicBezTo>
                        <a:pt x="88" y="62"/>
                        <a:pt x="88" y="62"/>
                        <a:pt x="88" y="62"/>
                      </a:cubicBezTo>
                      <a:cubicBezTo>
                        <a:pt x="88" y="62"/>
                        <a:pt x="88" y="62"/>
                        <a:pt x="88" y="62"/>
                      </a:cubicBezTo>
                      <a:cubicBezTo>
                        <a:pt x="87" y="62"/>
                        <a:pt x="87" y="62"/>
                        <a:pt x="86" y="62"/>
                      </a:cubicBezTo>
                      <a:cubicBezTo>
                        <a:pt x="86" y="61"/>
                        <a:pt x="86" y="61"/>
                        <a:pt x="86" y="61"/>
                      </a:cubicBezTo>
                      <a:cubicBezTo>
                        <a:pt x="86" y="61"/>
                        <a:pt x="85" y="61"/>
                        <a:pt x="85" y="60"/>
                      </a:cubicBezTo>
                      <a:cubicBezTo>
                        <a:pt x="85" y="60"/>
                        <a:pt x="85" y="60"/>
                        <a:pt x="85" y="60"/>
                      </a:cubicBezTo>
                      <a:cubicBezTo>
                        <a:pt x="85" y="60"/>
                        <a:pt x="85" y="60"/>
                        <a:pt x="85" y="60"/>
                      </a:cubicBezTo>
                      <a:cubicBezTo>
                        <a:pt x="85" y="59"/>
                        <a:pt x="85" y="58"/>
                        <a:pt x="85" y="56"/>
                      </a:cubicBezTo>
                      <a:cubicBezTo>
                        <a:pt x="84" y="53"/>
                        <a:pt x="84" y="50"/>
                        <a:pt x="83" y="49"/>
                      </a:cubicBezTo>
                      <a:cubicBezTo>
                        <a:pt x="81" y="47"/>
                        <a:pt x="81" y="44"/>
                        <a:pt x="80" y="42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77" y="37"/>
                        <a:pt x="74" y="34"/>
                        <a:pt x="74" y="30"/>
                      </a:cubicBezTo>
                      <a:cubicBezTo>
                        <a:pt x="73" y="28"/>
                        <a:pt x="74" y="27"/>
                        <a:pt x="75" y="26"/>
                      </a:cubicBezTo>
                      <a:cubicBezTo>
                        <a:pt x="76" y="26"/>
                        <a:pt x="76" y="25"/>
                        <a:pt x="76" y="23"/>
                      </a:cubicBezTo>
                      <a:cubicBezTo>
                        <a:pt x="76" y="22"/>
                        <a:pt x="76" y="20"/>
                        <a:pt x="77" y="18"/>
                      </a:cubicBezTo>
                      <a:cubicBezTo>
                        <a:pt x="77" y="18"/>
                        <a:pt x="77" y="18"/>
                        <a:pt x="77" y="18"/>
                      </a:cubicBezTo>
                      <a:cubicBezTo>
                        <a:pt x="75" y="17"/>
                        <a:pt x="74" y="16"/>
                        <a:pt x="73" y="15"/>
                      </a:cubicBezTo>
                      <a:cubicBezTo>
                        <a:pt x="70" y="12"/>
                        <a:pt x="71" y="9"/>
                        <a:pt x="71" y="7"/>
                      </a:cubicBezTo>
                      <a:cubicBezTo>
                        <a:pt x="71" y="5"/>
                        <a:pt x="71" y="4"/>
                        <a:pt x="70" y="3"/>
                      </a:cubicBezTo>
                      <a:cubicBezTo>
                        <a:pt x="70" y="2"/>
                        <a:pt x="69" y="2"/>
                        <a:pt x="69" y="1"/>
                      </a:cubicBez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68" y="1"/>
                        <a:pt x="68" y="0"/>
                        <a:pt x="67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1"/>
                        <a:pt x="67" y="1"/>
                        <a:pt x="67" y="2"/>
                      </a:cubicBezTo>
                      <a:cubicBezTo>
                        <a:pt x="67" y="2"/>
                        <a:pt x="66" y="2"/>
                        <a:pt x="66" y="3"/>
                      </a:cubicBezTo>
                      <a:cubicBezTo>
                        <a:pt x="66" y="3"/>
                        <a:pt x="66" y="3"/>
                        <a:pt x="66" y="4"/>
                      </a:cubicBezTo>
                      <a:cubicBezTo>
                        <a:pt x="66" y="4"/>
                        <a:pt x="65" y="5"/>
                        <a:pt x="65" y="5"/>
                      </a:cubicBezTo>
                      <a:cubicBezTo>
                        <a:pt x="65" y="5"/>
                        <a:pt x="65" y="5"/>
                        <a:pt x="65" y="6"/>
                      </a:cubicBezTo>
                      <a:cubicBezTo>
                        <a:pt x="64" y="6"/>
                        <a:pt x="63" y="7"/>
                        <a:pt x="63" y="7"/>
                      </a:cubicBezTo>
                      <a:cubicBezTo>
                        <a:pt x="63" y="7"/>
                        <a:pt x="62" y="7"/>
                        <a:pt x="62" y="7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62" y="8"/>
                        <a:pt x="61" y="8"/>
                      </a:cubicBezTo>
                      <a:cubicBezTo>
                        <a:pt x="61" y="8"/>
                        <a:pt x="61" y="8"/>
                        <a:pt x="61" y="8"/>
                      </a:cubicBezTo>
                      <a:cubicBezTo>
                        <a:pt x="61" y="9"/>
                        <a:pt x="61" y="9"/>
                        <a:pt x="61" y="10"/>
                      </a:cubicBezTo>
                      <a:cubicBezTo>
                        <a:pt x="61" y="12"/>
                        <a:pt x="61" y="15"/>
                        <a:pt x="61" y="16"/>
                      </a:cubicBezTo>
                      <a:cubicBezTo>
                        <a:pt x="63" y="21"/>
                        <a:pt x="64" y="39"/>
                        <a:pt x="62" y="47"/>
                      </a:cubicBezTo>
                      <a:cubicBezTo>
                        <a:pt x="61" y="54"/>
                        <a:pt x="59" y="60"/>
                        <a:pt x="58" y="64"/>
                      </a:cubicBezTo>
                      <a:cubicBezTo>
                        <a:pt x="57" y="65"/>
                        <a:pt x="57" y="65"/>
                        <a:pt x="58" y="66"/>
                      </a:cubicBezTo>
                      <a:cubicBezTo>
                        <a:pt x="60" y="68"/>
                        <a:pt x="60" y="70"/>
                        <a:pt x="59" y="71"/>
                      </a:cubicBezTo>
                      <a:cubicBezTo>
                        <a:pt x="58" y="72"/>
                        <a:pt x="58" y="75"/>
                        <a:pt x="58" y="79"/>
                      </a:cubicBezTo>
                      <a:cubicBezTo>
                        <a:pt x="58" y="81"/>
                        <a:pt x="58" y="83"/>
                        <a:pt x="58" y="85"/>
                      </a:cubicBezTo>
                      <a:cubicBezTo>
                        <a:pt x="58" y="90"/>
                        <a:pt x="56" y="97"/>
                        <a:pt x="55" y="103"/>
                      </a:cubicBezTo>
                      <a:cubicBezTo>
                        <a:pt x="54" y="106"/>
                        <a:pt x="53" y="109"/>
                        <a:pt x="53" y="111"/>
                      </a:cubicBezTo>
                      <a:cubicBezTo>
                        <a:pt x="53" y="113"/>
                        <a:pt x="52" y="115"/>
                        <a:pt x="51" y="116"/>
                      </a:cubicBezTo>
                      <a:cubicBezTo>
                        <a:pt x="50" y="118"/>
                        <a:pt x="50" y="120"/>
                        <a:pt x="50" y="122"/>
                      </a:cubicBezTo>
                      <a:cubicBezTo>
                        <a:pt x="50" y="127"/>
                        <a:pt x="47" y="131"/>
                        <a:pt x="44" y="133"/>
                      </a:cubicBezTo>
                      <a:cubicBezTo>
                        <a:pt x="44" y="134"/>
                        <a:pt x="46" y="136"/>
                        <a:pt x="46" y="138"/>
                      </a:cubicBezTo>
                      <a:cubicBezTo>
                        <a:pt x="48" y="141"/>
                        <a:pt x="49" y="143"/>
                        <a:pt x="49" y="146"/>
                      </a:cubicBezTo>
                      <a:cubicBezTo>
                        <a:pt x="49" y="148"/>
                        <a:pt x="48" y="149"/>
                        <a:pt x="47" y="151"/>
                      </a:cubicBezTo>
                      <a:cubicBezTo>
                        <a:pt x="45" y="153"/>
                        <a:pt x="44" y="154"/>
                        <a:pt x="45" y="157"/>
                      </a:cubicBezTo>
                      <a:cubicBezTo>
                        <a:pt x="46" y="164"/>
                        <a:pt x="45" y="174"/>
                        <a:pt x="45" y="179"/>
                      </a:cubicBezTo>
                      <a:cubicBezTo>
                        <a:pt x="45" y="181"/>
                        <a:pt x="45" y="182"/>
                        <a:pt x="45" y="182"/>
                      </a:cubicBezTo>
                      <a:cubicBezTo>
                        <a:pt x="45" y="184"/>
                        <a:pt x="44" y="185"/>
                        <a:pt x="43" y="186"/>
                      </a:cubicBezTo>
                      <a:cubicBezTo>
                        <a:pt x="43" y="187"/>
                        <a:pt x="42" y="188"/>
                        <a:pt x="42" y="190"/>
                      </a:cubicBezTo>
                      <a:cubicBezTo>
                        <a:pt x="43" y="193"/>
                        <a:pt x="42" y="195"/>
                        <a:pt x="41" y="197"/>
                      </a:cubicBezTo>
                      <a:cubicBezTo>
                        <a:pt x="40" y="199"/>
                        <a:pt x="39" y="201"/>
                        <a:pt x="38" y="204"/>
                      </a:cubicBezTo>
                      <a:cubicBezTo>
                        <a:pt x="38" y="210"/>
                        <a:pt x="34" y="218"/>
                        <a:pt x="32" y="224"/>
                      </a:cubicBezTo>
                      <a:cubicBezTo>
                        <a:pt x="31" y="226"/>
                        <a:pt x="30" y="227"/>
                        <a:pt x="30" y="229"/>
                      </a:cubicBezTo>
                      <a:cubicBezTo>
                        <a:pt x="29" y="230"/>
                        <a:pt x="29" y="232"/>
                        <a:pt x="28" y="233"/>
                      </a:cubicBezTo>
                      <a:cubicBezTo>
                        <a:pt x="27" y="236"/>
                        <a:pt x="26" y="239"/>
                        <a:pt x="22" y="239"/>
                      </a:cubicBezTo>
                      <a:cubicBezTo>
                        <a:pt x="22" y="239"/>
                        <a:pt x="22" y="239"/>
                        <a:pt x="22" y="239"/>
                      </a:cubicBezTo>
                      <a:cubicBezTo>
                        <a:pt x="22" y="240"/>
                        <a:pt x="21" y="241"/>
                        <a:pt x="23" y="245"/>
                      </a:cubicBezTo>
                      <a:cubicBezTo>
                        <a:pt x="24" y="247"/>
                        <a:pt x="24" y="250"/>
                        <a:pt x="23" y="252"/>
                      </a:cubicBezTo>
                      <a:cubicBezTo>
                        <a:pt x="23" y="255"/>
                        <a:pt x="23" y="257"/>
                        <a:pt x="24" y="259"/>
                      </a:cubicBezTo>
                      <a:cubicBezTo>
                        <a:pt x="27" y="264"/>
                        <a:pt x="26" y="267"/>
                        <a:pt x="25" y="271"/>
                      </a:cubicBezTo>
                      <a:cubicBezTo>
                        <a:pt x="25" y="272"/>
                        <a:pt x="25" y="272"/>
                        <a:pt x="25" y="272"/>
                      </a:cubicBezTo>
                      <a:cubicBezTo>
                        <a:pt x="24" y="274"/>
                        <a:pt x="23" y="275"/>
                        <a:pt x="23" y="276"/>
                      </a:cubicBezTo>
                      <a:cubicBezTo>
                        <a:pt x="22" y="278"/>
                        <a:pt x="21" y="279"/>
                        <a:pt x="21" y="281"/>
                      </a:cubicBezTo>
                      <a:cubicBezTo>
                        <a:pt x="21" y="283"/>
                        <a:pt x="21" y="285"/>
                        <a:pt x="20" y="286"/>
                      </a:cubicBezTo>
                      <a:cubicBezTo>
                        <a:pt x="19" y="289"/>
                        <a:pt x="19" y="291"/>
                        <a:pt x="20" y="293"/>
                      </a:cubicBezTo>
                      <a:cubicBezTo>
                        <a:pt x="21" y="295"/>
                        <a:pt x="21" y="297"/>
                        <a:pt x="21" y="298"/>
                      </a:cubicBezTo>
                      <a:cubicBezTo>
                        <a:pt x="22" y="298"/>
                        <a:pt x="22" y="298"/>
                        <a:pt x="23" y="298"/>
                      </a:cubicBezTo>
                      <a:cubicBezTo>
                        <a:pt x="23" y="298"/>
                        <a:pt x="23" y="298"/>
                        <a:pt x="23" y="298"/>
                      </a:cubicBezTo>
                      <a:cubicBezTo>
                        <a:pt x="23" y="297"/>
                        <a:pt x="23" y="295"/>
                        <a:pt x="26" y="294"/>
                      </a:cubicBezTo>
                      <a:cubicBezTo>
                        <a:pt x="28" y="293"/>
                        <a:pt x="29" y="294"/>
                        <a:pt x="30" y="295"/>
                      </a:cubicBezTo>
                      <a:cubicBezTo>
                        <a:pt x="31" y="296"/>
                        <a:pt x="31" y="297"/>
                        <a:pt x="31" y="298"/>
                      </a:cubicBezTo>
                      <a:cubicBezTo>
                        <a:pt x="31" y="298"/>
                        <a:pt x="31" y="298"/>
                        <a:pt x="31" y="298"/>
                      </a:cubicBezTo>
                      <a:cubicBezTo>
                        <a:pt x="33" y="299"/>
                        <a:pt x="34" y="300"/>
                        <a:pt x="34" y="302"/>
                      </a:cubicBezTo>
                      <a:cubicBezTo>
                        <a:pt x="35" y="303"/>
                        <a:pt x="34" y="305"/>
                        <a:pt x="31" y="307"/>
                      </a:cubicBezTo>
                      <a:cubicBezTo>
                        <a:pt x="31" y="307"/>
                        <a:pt x="31" y="308"/>
                        <a:pt x="31" y="310"/>
                      </a:cubicBezTo>
                      <a:cubicBezTo>
                        <a:pt x="32" y="312"/>
                        <a:pt x="32" y="314"/>
                        <a:pt x="31" y="316"/>
                      </a:cubicBezTo>
                      <a:cubicBezTo>
                        <a:pt x="30" y="317"/>
                        <a:pt x="30" y="317"/>
                        <a:pt x="30" y="317"/>
                      </a:cubicBezTo>
                      <a:cubicBezTo>
                        <a:pt x="29" y="319"/>
                        <a:pt x="28" y="321"/>
                        <a:pt x="28" y="323"/>
                      </a:cubicBezTo>
                      <a:cubicBezTo>
                        <a:pt x="30" y="326"/>
                        <a:pt x="29" y="327"/>
                        <a:pt x="28" y="328"/>
                      </a:cubicBezTo>
                      <a:cubicBezTo>
                        <a:pt x="27" y="329"/>
                        <a:pt x="27" y="330"/>
                        <a:pt x="27" y="331"/>
                      </a:cubicBezTo>
                      <a:cubicBezTo>
                        <a:pt x="27" y="333"/>
                        <a:pt x="27" y="333"/>
                        <a:pt x="27" y="334"/>
                      </a:cubicBezTo>
                      <a:cubicBezTo>
                        <a:pt x="28" y="335"/>
                        <a:pt x="28" y="337"/>
                        <a:pt x="27" y="338"/>
                      </a:cubicBezTo>
                      <a:cubicBezTo>
                        <a:pt x="27" y="338"/>
                        <a:pt x="27" y="338"/>
                        <a:pt x="27" y="338"/>
                      </a:cubicBezTo>
                      <a:cubicBezTo>
                        <a:pt x="28" y="339"/>
                        <a:pt x="28" y="340"/>
                        <a:pt x="27" y="342"/>
                      </a:cubicBezTo>
                      <a:cubicBezTo>
                        <a:pt x="27" y="342"/>
                        <a:pt x="27" y="343"/>
                        <a:pt x="26" y="343"/>
                      </a:cubicBezTo>
                      <a:cubicBezTo>
                        <a:pt x="26" y="344"/>
                        <a:pt x="27" y="346"/>
                        <a:pt x="27" y="347"/>
                      </a:cubicBezTo>
                      <a:cubicBezTo>
                        <a:pt x="28" y="348"/>
                        <a:pt x="28" y="349"/>
                        <a:pt x="27" y="350"/>
                      </a:cubicBezTo>
                      <a:cubicBezTo>
                        <a:pt x="27" y="352"/>
                        <a:pt x="25" y="352"/>
                        <a:pt x="24" y="352"/>
                      </a:cubicBezTo>
                      <a:cubicBezTo>
                        <a:pt x="23" y="352"/>
                        <a:pt x="22" y="352"/>
                        <a:pt x="21" y="353"/>
                      </a:cubicBezTo>
                      <a:cubicBezTo>
                        <a:pt x="21" y="353"/>
                        <a:pt x="21" y="353"/>
                        <a:pt x="21" y="353"/>
                      </a:cubicBezTo>
                      <a:cubicBezTo>
                        <a:pt x="21" y="353"/>
                        <a:pt x="21" y="353"/>
                        <a:pt x="22" y="354"/>
                      </a:cubicBezTo>
                      <a:cubicBezTo>
                        <a:pt x="22" y="355"/>
                        <a:pt x="24" y="357"/>
                        <a:pt x="22" y="360"/>
                      </a:cubicBezTo>
                      <a:cubicBezTo>
                        <a:pt x="22" y="361"/>
                        <a:pt x="21" y="362"/>
                        <a:pt x="19" y="362"/>
                      </a:cubicBezTo>
                      <a:cubicBezTo>
                        <a:pt x="17" y="362"/>
                        <a:pt x="15" y="359"/>
                        <a:pt x="13" y="358"/>
                      </a:cubicBezTo>
                      <a:cubicBezTo>
                        <a:pt x="12" y="357"/>
                        <a:pt x="12" y="357"/>
                        <a:pt x="12" y="357"/>
                      </a:cubicBezTo>
                      <a:cubicBezTo>
                        <a:pt x="11" y="357"/>
                        <a:pt x="11" y="356"/>
                        <a:pt x="11" y="355"/>
                      </a:cubicBezTo>
                      <a:cubicBezTo>
                        <a:pt x="11" y="355"/>
                        <a:pt x="11" y="355"/>
                        <a:pt x="11" y="355"/>
                      </a:cubicBezTo>
                      <a:cubicBezTo>
                        <a:pt x="10" y="356"/>
                        <a:pt x="9" y="356"/>
                        <a:pt x="8" y="357"/>
                      </a:cubicBezTo>
                      <a:cubicBezTo>
                        <a:pt x="7" y="357"/>
                        <a:pt x="6" y="357"/>
                        <a:pt x="5" y="358"/>
                      </a:cubicBezTo>
                      <a:cubicBezTo>
                        <a:pt x="5" y="358"/>
                        <a:pt x="6" y="359"/>
                        <a:pt x="6" y="359"/>
                      </a:cubicBezTo>
                      <a:cubicBezTo>
                        <a:pt x="6" y="360"/>
                        <a:pt x="7" y="361"/>
                        <a:pt x="7" y="362"/>
                      </a:cubicBezTo>
                      <a:cubicBezTo>
                        <a:pt x="7" y="363"/>
                        <a:pt x="6" y="363"/>
                        <a:pt x="5" y="364"/>
                      </a:cubicBezTo>
                      <a:cubicBezTo>
                        <a:pt x="4" y="364"/>
                        <a:pt x="3" y="364"/>
                        <a:pt x="3" y="365"/>
                      </a:cubicBezTo>
                      <a:cubicBezTo>
                        <a:pt x="5" y="365"/>
                        <a:pt x="6" y="366"/>
                        <a:pt x="7" y="368"/>
                      </a:cubicBezTo>
                      <a:cubicBezTo>
                        <a:pt x="7" y="368"/>
                        <a:pt x="7" y="369"/>
                        <a:pt x="7" y="369"/>
                      </a:cubicBezTo>
                      <a:cubicBezTo>
                        <a:pt x="7" y="369"/>
                        <a:pt x="7" y="368"/>
                        <a:pt x="7" y="368"/>
                      </a:cubicBezTo>
                      <a:cubicBezTo>
                        <a:pt x="9" y="368"/>
                        <a:pt x="10" y="368"/>
                        <a:pt x="12" y="368"/>
                      </a:cubicBezTo>
                      <a:cubicBezTo>
                        <a:pt x="15" y="369"/>
                        <a:pt x="16" y="371"/>
                        <a:pt x="16" y="374"/>
                      </a:cubicBezTo>
                      <a:cubicBezTo>
                        <a:pt x="16" y="376"/>
                        <a:pt x="15" y="378"/>
                        <a:pt x="13" y="378"/>
                      </a:cubicBezTo>
                      <a:cubicBezTo>
                        <a:pt x="12" y="378"/>
                        <a:pt x="11" y="380"/>
                        <a:pt x="11" y="382"/>
                      </a:cubicBezTo>
                      <a:cubicBezTo>
                        <a:pt x="11" y="382"/>
                        <a:pt x="13" y="382"/>
                        <a:pt x="15" y="382"/>
                      </a:cubicBezTo>
                      <a:cubicBezTo>
                        <a:pt x="17" y="382"/>
                        <a:pt x="19" y="381"/>
                        <a:pt x="20" y="382"/>
                      </a:cubicBezTo>
                      <a:cubicBezTo>
                        <a:pt x="23" y="383"/>
                        <a:pt x="24" y="385"/>
                        <a:pt x="24" y="388"/>
                      </a:cubicBezTo>
                      <a:cubicBezTo>
                        <a:pt x="23" y="389"/>
                        <a:pt x="22" y="391"/>
                        <a:pt x="21" y="391"/>
                      </a:cubicBezTo>
                      <a:cubicBezTo>
                        <a:pt x="20" y="391"/>
                        <a:pt x="19" y="390"/>
                        <a:pt x="18" y="390"/>
                      </a:cubicBezTo>
                      <a:cubicBezTo>
                        <a:pt x="17" y="388"/>
                        <a:pt x="15" y="387"/>
                        <a:pt x="15" y="387"/>
                      </a:cubicBezTo>
                      <a:cubicBezTo>
                        <a:pt x="14" y="387"/>
                        <a:pt x="14" y="387"/>
                        <a:pt x="14" y="387"/>
                      </a:cubicBezTo>
                      <a:cubicBezTo>
                        <a:pt x="13" y="390"/>
                        <a:pt x="11" y="390"/>
                        <a:pt x="10" y="390"/>
                      </a:cubicBezTo>
                      <a:cubicBezTo>
                        <a:pt x="8" y="390"/>
                        <a:pt x="7" y="390"/>
                        <a:pt x="5" y="389"/>
                      </a:cubicBezTo>
                      <a:cubicBezTo>
                        <a:pt x="5" y="389"/>
                        <a:pt x="5" y="389"/>
                        <a:pt x="5" y="389"/>
                      </a:cubicBezTo>
                      <a:cubicBezTo>
                        <a:pt x="4" y="389"/>
                        <a:pt x="1" y="391"/>
                        <a:pt x="0" y="392"/>
                      </a:cubicBezTo>
                      <a:cubicBezTo>
                        <a:pt x="1" y="393"/>
                        <a:pt x="2" y="395"/>
                        <a:pt x="2" y="396"/>
                      </a:cubicBezTo>
                      <a:cubicBezTo>
                        <a:pt x="3" y="396"/>
                        <a:pt x="3" y="396"/>
                        <a:pt x="3" y="396"/>
                      </a:cubicBezTo>
                      <a:cubicBezTo>
                        <a:pt x="4" y="396"/>
                        <a:pt x="6" y="395"/>
                        <a:pt x="6" y="394"/>
                      </a:cubicBezTo>
                      <a:cubicBezTo>
                        <a:pt x="7" y="392"/>
                        <a:pt x="9" y="390"/>
                        <a:pt x="11" y="390"/>
                      </a:cubicBezTo>
                      <a:cubicBezTo>
                        <a:pt x="11" y="390"/>
                        <a:pt x="14" y="391"/>
                        <a:pt x="15" y="395"/>
                      </a:cubicBezTo>
                      <a:cubicBezTo>
                        <a:pt x="15" y="399"/>
                        <a:pt x="11" y="400"/>
                        <a:pt x="10" y="400"/>
                      </a:cubicBezTo>
                      <a:cubicBezTo>
                        <a:pt x="10" y="400"/>
                        <a:pt x="9" y="401"/>
                        <a:pt x="9" y="401"/>
                      </a:cubicBezTo>
                      <a:cubicBezTo>
                        <a:pt x="8" y="403"/>
                        <a:pt x="6" y="406"/>
                        <a:pt x="2" y="408"/>
                      </a:cubicBezTo>
                      <a:cubicBezTo>
                        <a:pt x="2" y="409"/>
                        <a:pt x="2" y="409"/>
                        <a:pt x="2" y="409"/>
                      </a:cubicBezTo>
                      <a:cubicBezTo>
                        <a:pt x="2" y="409"/>
                        <a:pt x="2" y="410"/>
                        <a:pt x="2" y="410"/>
                      </a:cubicBezTo>
                      <a:cubicBezTo>
                        <a:pt x="3" y="409"/>
                        <a:pt x="4" y="409"/>
                        <a:pt x="4" y="409"/>
                      </a:cubicBezTo>
                      <a:cubicBezTo>
                        <a:pt x="5" y="409"/>
                        <a:pt x="5" y="409"/>
                        <a:pt x="5" y="409"/>
                      </a:cubicBezTo>
                      <a:cubicBezTo>
                        <a:pt x="6" y="410"/>
                        <a:pt x="6" y="410"/>
                        <a:pt x="6" y="410"/>
                      </a:cubicBezTo>
                      <a:cubicBezTo>
                        <a:pt x="7" y="411"/>
                        <a:pt x="6" y="412"/>
                        <a:pt x="6" y="412"/>
                      </a:cubicBezTo>
                      <a:cubicBezTo>
                        <a:pt x="6" y="413"/>
                        <a:pt x="6" y="413"/>
                        <a:pt x="6" y="413"/>
                      </a:cubicBezTo>
                      <a:cubicBezTo>
                        <a:pt x="7" y="413"/>
                        <a:pt x="7" y="413"/>
                        <a:pt x="7" y="413"/>
                      </a:cubicBezTo>
                      <a:cubicBezTo>
                        <a:pt x="7" y="413"/>
                        <a:pt x="8" y="413"/>
                        <a:pt x="8" y="413"/>
                      </a:cubicBezTo>
                      <a:cubicBezTo>
                        <a:pt x="8" y="412"/>
                        <a:pt x="8" y="412"/>
                        <a:pt x="8" y="411"/>
                      </a:cubicBezTo>
                      <a:cubicBezTo>
                        <a:pt x="7" y="409"/>
                        <a:pt x="8" y="406"/>
                        <a:pt x="9" y="404"/>
                      </a:cubicBezTo>
                      <a:cubicBezTo>
                        <a:pt x="10" y="403"/>
                        <a:pt x="11" y="402"/>
                        <a:pt x="13" y="402"/>
                      </a:cubicBezTo>
                      <a:cubicBezTo>
                        <a:pt x="13" y="402"/>
                        <a:pt x="15" y="403"/>
                        <a:pt x="16" y="404"/>
                      </a:cubicBezTo>
                      <a:cubicBezTo>
                        <a:pt x="19" y="407"/>
                        <a:pt x="17" y="410"/>
                        <a:pt x="16" y="411"/>
                      </a:cubicBezTo>
                      <a:cubicBezTo>
                        <a:pt x="15" y="412"/>
                        <a:pt x="15" y="413"/>
                        <a:pt x="15" y="413"/>
                      </a:cubicBezTo>
                      <a:cubicBezTo>
                        <a:pt x="15" y="415"/>
                        <a:pt x="14" y="416"/>
                        <a:pt x="14" y="418"/>
                      </a:cubicBezTo>
                      <a:cubicBezTo>
                        <a:pt x="14" y="419"/>
                        <a:pt x="13" y="421"/>
                        <a:pt x="13" y="422"/>
                      </a:cubicBezTo>
                      <a:cubicBezTo>
                        <a:pt x="13" y="424"/>
                        <a:pt x="11" y="425"/>
                        <a:pt x="10" y="425"/>
                      </a:cubicBezTo>
                      <a:cubicBezTo>
                        <a:pt x="10" y="426"/>
                        <a:pt x="10" y="426"/>
                        <a:pt x="10" y="426"/>
                      </a:cubicBezTo>
                      <a:cubicBezTo>
                        <a:pt x="10" y="428"/>
                        <a:pt x="9" y="429"/>
                        <a:pt x="7" y="429"/>
                      </a:cubicBezTo>
                      <a:cubicBezTo>
                        <a:pt x="8" y="431"/>
                        <a:pt x="7" y="432"/>
                        <a:pt x="7" y="432"/>
                      </a:cubicBezTo>
                      <a:cubicBezTo>
                        <a:pt x="8" y="432"/>
                        <a:pt x="9" y="432"/>
                        <a:pt x="11" y="432"/>
                      </a:cubicBezTo>
                      <a:cubicBezTo>
                        <a:pt x="12" y="432"/>
                        <a:pt x="12" y="433"/>
                        <a:pt x="13" y="433"/>
                      </a:cubicBezTo>
                      <a:cubicBezTo>
                        <a:pt x="13" y="433"/>
                        <a:pt x="13" y="433"/>
                        <a:pt x="13" y="433"/>
                      </a:cubicBezTo>
                      <a:cubicBezTo>
                        <a:pt x="13" y="433"/>
                        <a:pt x="14" y="433"/>
                        <a:pt x="15" y="432"/>
                      </a:cubicBezTo>
                      <a:cubicBezTo>
                        <a:pt x="18" y="431"/>
                        <a:pt x="21" y="433"/>
                        <a:pt x="22" y="435"/>
                      </a:cubicBezTo>
                      <a:cubicBezTo>
                        <a:pt x="22" y="437"/>
                        <a:pt x="21" y="439"/>
                        <a:pt x="19" y="440"/>
                      </a:cubicBezTo>
                      <a:cubicBezTo>
                        <a:pt x="18" y="440"/>
                        <a:pt x="18" y="440"/>
                        <a:pt x="17" y="440"/>
                      </a:cubicBezTo>
                      <a:cubicBezTo>
                        <a:pt x="19" y="440"/>
                        <a:pt x="21" y="441"/>
                        <a:pt x="21" y="443"/>
                      </a:cubicBezTo>
                      <a:cubicBezTo>
                        <a:pt x="21" y="443"/>
                        <a:pt x="21" y="443"/>
                        <a:pt x="21" y="443"/>
                      </a:cubicBezTo>
                      <a:cubicBezTo>
                        <a:pt x="22" y="440"/>
                        <a:pt x="23" y="439"/>
                        <a:pt x="25" y="439"/>
                      </a:cubicBezTo>
                      <a:cubicBezTo>
                        <a:pt x="28" y="439"/>
                        <a:pt x="32" y="442"/>
                        <a:pt x="33" y="445"/>
                      </a:cubicBezTo>
                      <a:cubicBezTo>
                        <a:pt x="33" y="446"/>
                        <a:pt x="33" y="447"/>
                        <a:pt x="32" y="448"/>
                      </a:cubicBezTo>
                      <a:cubicBezTo>
                        <a:pt x="32" y="449"/>
                        <a:pt x="31" y="449"/>
                        <a:pt x="30" y="450"/>
                      </a:cubicBezTo>
                      <a:cubicBezTo>
                        <a:pt x="31" y="449"/>
                        <a:pt x="32" y="449"/>
                        <a:pt x="33" y="449"/>
                      </a:cubicBezTo>
                      <a:cubicBezTo>
                        <a:pt x="36" y="449"/>
                        <a:pt x="44" y="450"/>
                        <a:pt x="45" y="454"/>
                      </a:cubicBezTo>
                      <a:cubicBezTo>
                        <a:pt x="45" y="455"/>
                        <a:pt x="45" y="456"/>
                        <a:pt x="45" y="456"/>
                      </a:cubicBezTo>
                      <a:cubicBezTo>
                        <a:pt x="46" y="456"/>
                        <a:pt x="47" y="457"/>
                        <a:pt x="48" y="459"/>
                      </a:cubicBezTo>
                      <a:cubicBezTo>
                        <a:pt x="48" y="459"/>
                        <a:pt x="48" y="459"/>
                        <a:pt x="48" y="460"/>
                      </a:cubicBezTo>
                      <a:cubicBezTo>
                        <a:pt x="51" y="456"/>
                        <a:pt x="56" y="454"/>
                        <a:pt x="59" y="453"/>
                      </a:cubicBezTo>
                      <a:cubicBezTo>
                        <a:pt x="62" y="452"/>
                        <a:pt x="64" y="454"/>
                        <a:pt x="64" y="455"/>
                      </a:cubicBezTo>
                      <a:cubicBezTo>
                        <a:pt x="65" y="458"/>
                        <a:pt x="62" y="461"/>
                        <a:pt x="58" y="463"/>
                      </a:cubicBezTo>
                      <a:cubicBezTo>
                        <a:pt x="56" y="463"/>
                        <a:pt x="56" y="464"/>
                        <a:pt x="56" y="464"/>
                      </a:cubicBezTo>
                      <a:cubicBezTo>
                        <a:pt x="56" y="464"/>
                        <a:pt x="56" y="464"/>
                        <a:pt x="57" y="466"/>
                      </a:cubicBezTo>
                      <a:cubicBezTo>
                        <a:pt x="58" y="467"/>
                        <a:pt x="60" y="466"/>
                        <a:pt x="61" y="466"/>
                      </a:cubicBezTo>
                      <a:cubicBezTo>
                        <a:pt x="63" y="465"/>
                        <a:pt x="66" y="464"/>
                        <a:pt x="68" y="466"/>
                      </a:cubicBezTo>
                      <a:cubicBezTo>
                        <a:pt x="69" y="467"/>
                        <a:pt x="69" y="469"/>
                        <a:pt x="69" y="469"/>
                      </a:cubicBezTo>
                      <a:cubicBezTo>
                        <a:pt x="68" y="471"/>
                        <a:pt x="66" y="472"/>
                        <a:pt x="65" y="472"/>
                      </a:cubicBezTo>
                      <a:cubicBezTo>
                        <a:pt x="64" y="473"/>
                        <a:pt x="62" y="473"/>
                        <a:pt x="62" y="473"/>
                      </a:cubicBezTo>
                      <a:cubicBezTo>
                        <a:pt x="62" y="474"/>
                        <a:pt x="62" y="475"/>
                        <a:pt x="63" y="475"/>
                      </a:cubicBezTo>
                      <a:cubicBezTo>
                        <a:pt x="63" y="477"/>
                        <a:pt x="64" y="478"/>
                        <a:pt x="64" y="480"/>
                      </a:cubicBezTo>
                      <a:cubicBezTo>
                        <a:pt x="63" y="481"/>
                        <a:pt x="63" y="482"/>
                        <a:pt x="61" y="482"/>
                      </a:cubicBezTo>
                      <a:cubicBezTo>
                        <a:pt x="61" y="483"/>
                        <a:pt x="60" y="483"/>
                        <a:pt x="59" y="483"/>
                      </a:cubicBezTo>
                      <a:cubicBezTo>
                        <a:pt x="58" y="483"/>
                        <a:pt x="57" y="482"/>
                        <a:pt x="56" y="480"/>
                      </a:cubicBezTo>
                      <a:cubicBezTo>
                        <a:pt x="56" y="481"/>
                        <a:pt x="56" y="481"/>
                        <a:pt x="56" y="482"/>
                      </a:cubicBezTo>
                      <a:cubicBezTo>
                        <a:pt x="55" y="483"/>
                        <a:pt x="55" y="483"/>
                        <a:pt x="55" y="483"/>
                      </a:cubicBezTo>
                      <a:cubicBezTo>
                        <a:pt x="54" y="483"/>
                        <a:pt x="54" y="483"/>
                        <a:pt x="54" y="483"/>
                      </a:cubicBezTo>
                      <a:cubicBezTo>
                        <a:pt x="52" y="483"/>
                        <a:pt x="49" y="480"/>
                        <a:pt x="46" y="478"/>
                      </a:cubicBezTo>
                      <a:cubicBezTo>
                        <a:pt x="46" y="478"/>
                        <a:pt x="46" y="477"/>
                        <a:pt x="46" y="477"/>
                      </a:cubicBezTo>
                      <a:cubicBezTo>
                        <a:pt x="46" y="478"/>
                        <a:pt x="46" y="478"/>
                        <a:pt x="46" y="478"/>
                      </a:cubicBezTo>
                      <a:cubicBezTo>
                        <a:pt x="46" y="478"/>
                        <a:pt x="46" y="479"/>
                        <a:pt x="46" y="479"/>
                      </a:cubicBezTo>
                      <a:cubicBezTo>
                        <a:pt x="47" y="480"/>
                        <a:pt x="48" y="481"/>
                        <a:pt x="47" y="482"/>
                      </a:cubicBezTo>
                      <a:cubicBezTo>
                        <a:pt x="47" y="484"/>
                        <a:pt x="45" y="484"/>
                        <a:pt x="44" y="484"/>
                      </a:cubicBezTo>
                      <a:cubicBezTo>
                        <a:pt x="41" y="484"/>
                        <a:pt x="41" y="485"/>
                        <a:pt x="41" y="485"/>
                      </a:cubicBezTo>
                      <a:cubicBezTo>
                        <a:pt x="41" y="485"/>
                        <a:pt x="41" y="485"/>
                        <a:pt x="41" y="485"/>
                      </a:cubicBezTo>
                      <a:cubicBezTo>
                        <a:pt x="41" y="485"/>
                        <a:pt x="42" y="485"/>
                        <a:pt x="42" y="485"/>
                      </a:cubicBezTo>
                      <a:cubicBezTo>
                        <a:pt x="44" y="485"/>
                        <a:pt x="46" y="485"/>
                        <a:pt x="48" y="485"/>
                      </a:cubicBezTo>
                      <a:cubicBezTo>
                        <a:pt x="52" y="486"/>
                        <a:pt x="52" y="489"/>
                        <a:pt x="53" y="492"/>
                      </a:cubicBezTo>
                      <a:cubicBezTo>
                        <a:pt x="53" y="492"/>
                        <a:pt x="53" y="492"/>
                        <a:pt x="53" y="493"/>
                      </a:cubicBezTo>
                      <a:cubicBezTo>
                        <a:pt x="53" y="490"/>
                        <a:pt x="54" y="487"/>
                        <a:pt x="57" y="486"/>
                      </a:cubicBezTo>
                      <a:cubicBezTo>
                        <a:pt x="58" y="486"/>
                        <a:pt x="58" y="486"/>
                        <a:pt x="58" y="486"/>
                      </a:cubicBezTo>
                      <a:cubicBezTo>
                        <a:pt x="60" y="486"/>
                        <a:pt x="61" y="489"/>
                        <a:pt x="61" y="491"/>
                      </a:cubicBezTo>
                      <a:cubicBezTo>
                        <a:pt x="62" y="493"/>
                        <a:pt x="62" y="496"/>
                        <a:pt x="66" y="497"/>
                      </a:cubicBezTo>
                      <a:cubicBezTo>
                        <a:pt x="66" y="497"/>
                        <a:pt x="66" y="497"/>
                        <a:pt x="66" y="497"/>
                      </a:cubicBezTo>
                      <a:cubicBezTo>
                        <a:pt x="66" y="496"/>
                        <a:pt x="66" y="494"/>
                        <a:pt x="68" y="493"/>
                      </a:cubicBezTo>
                      <a:cubicBezTo>
                        <a:pt x="69" y="493"/>
                        <a:pt x="70" y="492"/>
                        <a:pt x="70" y="492"/>
                      </a:cubicBezTo>
                      <a:cubicBezTo>
                        <a:pt x="73" y="492"/>
                        <a:pt x="75" y="495"/>
                        <a:pt x="77" y="497"/>
                      </a:cubicBezTo>
                      <a:cubicBezTo>
                        <a:pt x="78" y="498"/>
                        <a:pt x="79" y="500"/>
                        <a:pt x="80" y="500"/>
                      </a:cubicBezTo>
                      <a:cubicBezTo>
                        <a:pt x="80" y="499"/>
                        <a:pt x="79" y="498"/>
                        <a:pt x="78" y="497"/>
                      </a:cubicBezTo>
                      <a:cubicBezTo>
                        <a:pt x="78" y="497"/>
                        <a:pt x="77" y="496"/>
                        <a:pt x="77" y="495"/>
                      </a:cubicBezTo>
                      <a:cubicBezTo>
                        <a:pt x="76" y="495"/>
                        <a:pt x="76" y="495"/>
                        <a:pt x="76" y="495"/>
                      </a:cubicBezTo>
                      <a:cubicBezTo>
                        <a:pt x="76" y="495"/>
                        <a:pt x="76" y="495"/>
                        <a:pt x="75" y="495"/>
                      </a:cubicBezTo>
                      <a:cubicBezTo>
                        <a:pt x="75" y="495"/>
                        <a:pt x="75" y="495"/>
                        <a:pt x="75" y="495"/>
                      </a:cubicBezTo>
                      <a:cubicBezTo>
                        <a:pt x="75" y="495"/>
                        <a:pt x="75" y="495"/>
                        <a:pt x="75" y="495"/>
                      </a:cubicBezTo>
                      <a:cubicBezTo>
                        <a:pt x="75" y="495"/>
                        <a:pt x="75" y="495"/>
                        <a:pt x="75" y="494"/>
                      </a:cubicBezTo>
                      <a:cubicBezTo>
                        <a:pt x="75" y="494"/>
                        <a:pt x="75" y="494"/>
                        <a:pt x="75" y="494"/>
                      </a:cubicBezTo>
                      <a:cubicBezTo>
                        <a:pt x="75" y="494"/>
                        <a:pt x="75" y="494"/>
                        <a:pt x="75" y="494"/>
                      </a:cubicBezTo>
                      <a:cubicBezTo>
                        <a:pt x="74" y="494"/>
                        <a:pt x="74" y="494"/>
                        <a:pt x="74" y="494"/>
                      </a:cubicBezTo>
                      <a:cubicBezTo>
                        <a:pt x="74" y="494"/>
                        <a:pt x="74" y="494"/>
                        <a:pt x="74" y="493"/>
                      </a:cubicBezTo>
                      <a:cubicBezTo>
                        <a:pt x="74" y="493"/>
                        <a:pt x="74" y="493"/>
                        <a:pt x="74" y="493"/>
                      </a:cubicBezTo>
                      <a:cubicBezTo>
                        <a:pt x="74" y="493"/>
                        <a:pt x="74" y="493"/>
                        <a:pt x="74" y="493"/>
                      </a:cubicBezTo>
                      <a:cubicBezTo>
                        <a:pt x="74" y="492"/>
                        <a:pt x="74" y="492"/>
                        <a:pt x="74" y="492"/>
                      </a:cubicBezTo>
                      <a:cubicBezTo>
                        <a:pt x="74" y="492"/>
                        <a:pt x="74" y="492"/>
                        <a:pt x="74" y="491"/>
                      </a:cubicBezTo>
                      <a:cubicBezTo>
                        <a:pt x="74" y="491"/>
                        <a:pt x="74" y="491"/>
                        <a:pt x="74" y="491"/>
                      </a:cubicBezTo>
                      <a:cubicBezTo>
                        <a:pt x="74" y="490"/>
                        <a:pt x="74" y="490"/>
                        <a:pt x="74" y="490"/>
                      </a:cubicBezTo>
                      <a:cubicBezTo>
                        <a:pt x="74" y="489"/>
                        <a:pt x="74" y="489"/>
                        <a:pt x="73" y="489"/>
                      </a:cubicBezTo>
                      <a:cubicBezTo>
                        <a:pt x="73" y="488"/>
                        <a:pt x="73" y="488"/>
                        <a:pt x="73" y="488"/>
                      </a:cubicBezTo>
                      <a:cubicBezTo>
                        <a:pt x="73" y="487"/>
                        <a:pt x="73" y="487"/>
                        <a:pt x="73" y="486"/>
                      </a:cubicBezTo>
                      <a:cubicBezTo>
                        <a:pt x="73" y="486"/>
                        <a:pt x="73" y="486"/>
                        <a:pt x="73" y="485"/>
                      </a:cubicBezTo>
                      <a:cubicBezTo>
                        <a:pt x="73" y="485"/>
                        <a:pt x="73" y="484"/>
                        <a:pt x="73" y="483"/>
                      </a:cubicBezTo>
                      <a:cubicBezTo>
                        <a:pt x="73" y="483"/>
                        <a:pt x="73" y="483"/>
                        <a:pt x="73" y="482"/>
                      </a:cubicBezTo>
                      <a:cubicBezTo>
                        <a:pt x="73" y="482"/>
                        <a:pt x="73" y="481"/>
                        <a:pt x="73" y="480"/>
                      </a:cubicBezTo>
                      <a:cubicBezTo>
                        <a:pt x="73" y="479"/>
                        <a:pt x="73" y="479"/>
                        <a:pt x="73" y="479"/>
                      </a:cubicBezTo>
                      <a:cubicBezTo>
                        <a:pt x="73" y="478"/>
                        <a:pt x="73" y="477"/>
                        <a:pt x="73" y="476"/>
                      </a:cubicBezTo>
                      <a:cubicBezTo>
                        <a:pt x="73" y="475"/>
                        <a:pt x="73" y="475"/>
                        <a:pt x="73" y="474"/>
                      </a:cubicBezTo>
                      <a:cubicBezTo>
                        <a:pt x="73" y="473"/>
                        <a:pt x="74" y="472"/>
                        <a:pt x="74" y="471"/>
                      </a:cubicBezTo>
                      <a:cubicBezTo>
                        <a:pt x="74" y="470"/>
                        <a:pt x="74" y="470"/>
                        <a:pt x="74" y="469"/>
                      </a:cubicBezTo>
                      <a:cubicBezTo>
                        <a:pt x="74" y="468"/>
                        <a:pt x="74" y="466"/>
                        <a:pt x="74" y="465"/>
                      </a:cubicBezTo>
                      <a:cubicBezTo>
                        <a:pt x="74" y="465"/>
                        <a:pt x="74" y="464"/>
                        <a:pt x="74" y="464"/>
                      </a:cubicBezTo>
                      <a:cubicBezTo>
                        <a:pt x="74" y="462"/>
                        <a:pt x="74" y="460"/>
                        <a:pt x="74" y="458"/>
                      </a:cubicBezTo>
                      <a:cubicBezTo>
                        <a:pt x="74" y="458"/>
                        <a:pt x="74" y="458"/>
                        <a:pt x="74" y="458"/>
                      </a:cubicBezTo>
                      <a:cubicBezTo>
                        <a:pt x="73" y="458"/>
                        <a:pt x="73" y="458"/>
                        <a:pt x="73" y="458"/>
                      </a:cubicBezTo>
                      <a:cubicBezTo>
                        <a:pt x="70" y="458"/>
                        <a:pt x="67" y="457"/>
                        <a:pt x="65" y="455"/>
                      </a:cubicBezTo>
                      <a:cubicBezTo>
                        <a:pt x="64" y="455"/>
                        <a:pt x="64" y="453"/>
                        <a:pt x="64" y="451"/>
                      </a:cubicBezTo>
                      <a:cubicBezTo>
                        <a:pt x="64" y="451"/>
                        <a:pt x="64" y="450"/>
                        <a:pt x="65" y="450"/>
                      </a:cubicBezTo>
                      <a:cubicBezTo>
                        <a:pt x="64" y="450"/>
                        <a:pt x="64" y="450"/>
                        <a:pt x="64" y="450"/>
                      </a:cubicBezTo>
                      <a:cubicBezTo>
                        <a:pt x="64" y="450"/>
                        <a:pt x="64" y="449"/>
                        <a:pt x="63" y="449"/>
                      </a:cubicBezTo>
                      <a:cubicBezTo>
                        <a:pt x="63" y="449"/>
                        <a:pt x="63" y="449"/>
                        <a:pt x="63" y="449"/>
                      </a:cubicBezTo>
                      <a:cubicBezTo>
                        <a:pt x="62" y="449"/>
                        <a:pt x="62" y="448"/>
                        <a:pt x="61" y="448"/>
                      </a:cubicBezTo>
                      <a:cubicBezTo>
                        <a:pt x="60" y="448"/>
                        <a:pt x="58" y="448"/>
                        <a:pt x="55" y="448"/>
                      </a:cubicBezTo>
                      <a:cubicBezTo>
                        <a:pt x="49" y="448"/>
                        <a:pt x="42" y="448"/>
                        <a:pt x="42" y="449"/>
                      </a:cubicBezTo>
                      <a:cubicBezTo>
                        <a:pt x="41" y="449"/>
                        <a:pt x="41" y="449"/>
                        <a:pt x="41" y="449"/>
                      </a:cubicBezTo>
                      <a:cubicBezTo>
                        <a:pt x="41" y="449"/>
                        <a:pt x="41" y="449"/>
                        <a:pt x="41" y="449"/>
                      </a:cubicBezTo>
                      <a:cubicBezTo>
                        <a:pt x="41" y="449"/>
                        <a:pt x="41" y="449"/>
                        <a:pt x="41" y="449"/>
                      </a:cubicBezTo>
                      <a:cubicBezTo>
                        <a:pt x="40" y="449"/>
                        <a:pt x="39" y="448"/>
                        <a:pt x="38" y="447"/>
                      </a:cubicBezTo>
                      <a:cubicBezTo>
                        <a:pt x="37" y="447"/>
                        <a:pt x="37" y="446"/>
                        <a:pt x="36" y="445"/>
                      </a:cubicBezTo>
                      <a:cubicBezTo>
                        <a:pt x="36" y="445"/>
                        <a:pt x="36" y="444"/>
                        <a:pt x="36" y="444"/>
                      </a:cubicBezTo>
                      <a:cubicBezTo>
                        <a:pt x="35" y="444"/>
                        <a:pt x="34" y="443"/>
                        <a:pt x="34" y="443"/>
                      </a:cubicBezTo>
                      <a:cubicBezTo>
                        <a:pt x="32" y="440"/>
                        <a:pt x="32" y="432"/>
                        <a:pt x="33" y="429"/>
                      </a:cubicBezTo>
                      <a:cubicBezTo>
                        <a:pt x="33" y="428"/>
                        <a:pt x="31" y="428"/>
                        <a:pt x="29" y="428"/>
                      </a:cubicBezTo>
                      <a:cubicBezTo>
                        <a:pt x="27" y="428"/>
                        <a:pt x="25" y="428"/>
                        <a:pt x="24" y="427"/>
                      </a:cubicBezTo>
                      <a:cubicBezTo>
                        <a:pt x="21" y="426"/>
                        <a:pt x="22" y="424"/>
                        <a:pt x="22" y="422"/>
                      </a:cubicBezTo>
                      <a:cubicBezTo>
                        <a:pt x="22" y="421"/>
                        <a:pt x="22" y="421"/>
                        <a:pt x="21" y="419"/>
                      </a:cubicBezTo>
                      <a:cubicBezTo>
                        <a:pt x="18" y="416"/>
                        <a:pt x="19" y="412"/>
                        <a:pt x="20" y="409"/>
                      </a:cubicBezTo>
                      <a:cubicBezTo>
                        <a:pt x="20" y="408"/>
                        <a:pt x="20" y="408"/>
                        <a:pt x="20" y="407"/>
                      </a:cubicBezTo>
                      <a:cubicBezTo>
                        <a:pt x="21" y="404"/>
                        <a:pt x="23" y="398"/>
                        <a:pt x="29" y="398"/>
                      </a:cubicBezTo>
                      <a:cubicBezTo>
                        <a:pt x="29" y="398"/>
                        <a:pt x="29" y="397"/>
                        <a:pt x="29" y="397"/>
                      </a:cubicBezTo>
                      <a:cubicBezTo>
                        <a:pt x="29" y="395"/>
                        <a:pt x="30" y="392"/>
                        <a:pt x="32" y="391"/>
                      </a:cubicBezTo>
                      <a:cubicBezTo>
                        <a:pt x="32" y="390"/>
                        <a:pt x="32" y="389"/>
                        <a:pt x="32" y="389"/>
                      </a:cubicBezTo>
                      <a:cubicBezTo>
                        <a:pt x="31" y="387"/>
                        <a:pt x="29" y="384"/>
                        <a:pt x="32" y="382"/>
                      </a:cubicBezTo>
                      <a:cubicBezTo>
                        <a:pt x="32" y="382"/>
                        <a:pt x="32" y="381"/>
                        <a:pt x="33" y="380"/>
                      </a:cubicBezTo>
                      <a:cubicBezTo>
                        <a:pt x="33" y="378"/>
                        <a:pt x="33" y="375"/>
                        <a:pt x="37" y="374"/>
                      </a:cubicBezTo>
                      <a:cubicBezTo>
                        <a:pt x="38" y="374"/>
                        <a:pt x="38" y="374"/>
                        <a:pt x="38" y="374"/>
                      </a:cubicBezTo>
                      <a:cubicBezTo>
                        <a:pt x="38" y="374"/>
                        <a:pt x="38" y="373"/>
                        <a:pt x="38" y="372"/>
                      </a:cubicBezTo>
                      <a:cubicBezTo>
                        <a:pt x="38" y="371"/>
                        <a:pt x="37" y="367"/>
                        <a:pt x="40" y="367"/>
                      </a:cubicBezTo>
                      <a:cubicBezTo>
                        <a:pt x="40" y="366"/>
                        <a:pt x="40" y="366"/>
                        <a:pt x="40" y="365"/>
                      </a:cubicBezTo>
                      <a:cubicBezTo>
                        <a:pt x="40" y="364"/>
                        <a:pt x="39" y="361"/>
                        <a:pt x="39" y="359"/>
                      </a:cubicBezTo>
                      <a:cubicBezTo>
                        <a:pt x="40" y="358"/>
                        <a:pt x="40" y="357"/>
                        <a:pt x="39" y="356"/>
                      </a:cubicBezTo>
                      <a:cubicBezTo>
                        <a:pt x="39" y="354"/>
                        <a:pt x="38" y="351"/>
                        <a:pt x="42" y="349"/>
                      </a:cubicBezTo>
                      <a:cubicBezTo>
                        <a:pt x="43" y="349"/>
                        <a:pt x="43" y="348"/>
                        <a:pt x="43" y="348"/>
                      </a:cubicBezTo>
                      <a:cubicBezTo>
                        <a:pt x="43" y="348"/>
                        <a:pt x="43" y="348"/>
                        <a:pt x="43" y="348"/>
                      </a:cubicBezTo>
                      <a:cubicBezTo>
                        <a:pt x="43" y="348"/>
                        <a:pt x="42" y="346"/>
                        <a:pt x="40" y="345"/>
                      </a:cubicBezTo>
                      <a:cubicBezTo>
                        <a:pt x="40" y="345"/>
                        <a:pt x="38" y="343"/>
                        <a:pt x="38" y="342"/>
                      </a:cubicBezTo>
                      <a:cubicBezTo>
                        <a:pt x="38" y="342"/>
                        <a:pt x="38" y="341"/>
                        <a:pt x="38" y="341"/>
                      </a:cubicBezTo>
                      <a:cubicBezTo>
                        <a:pt x="39" y="339"/>
                        <a:pt x="42" y="339"/>
                        <a:pt x="46" y="339"/>
                      </a:cubicBezTo>
                      <a:cubicBezTo>
                        <a:pt x="46" y="339"/>
                        <a:pt x="46" y="339"/>
                        <a:pt x="45" y="338"/>
                      </a:cubicBezTo>
                      <a:cubicBezTo>
                        <a:pt x="45" y="338"/>
                        <a:pt x="45" y="338"/>
                        <a:pt x="45" y="338"/>
                      </a:cubicBezTo>
                      <a:cubicBezTo>
                        <a:pt x="44" y="338"/>
                        <a:pt x="43" y="338"/>
                        <a:pt x="43" y="338"/>
                      </a:cubicBezTo>
                      <a:cubicBezTo>
                        <a:pt x="40" y="338"/>
                        <a:pt x="39" y="337"/>
                        <a:pt x="38" y="335"/>
                      </a:cubicBezTo>
                      <a:cubicBezTo>
                        <a:pt x="37" y="333"/>
                        <a:pt x="38" y="331"/>
                        <a:pt x="39" y="329"/>
                      </a:cubicBezTo>
                      <a:cubicBezTo>
                        <a:pt x="40" y="328"/>
                        <a:pt x="40" y="328"/>
                        <a:pt x="40" y="328"/>
                      </a:cubicBezTo>
                      <a:cubicBezTo>
                        <a:pt x="40" y="328"/>
                        <a:pt x="39" y="327"/>
                        <a:pt x="39" y="327"/>
                      </a:cubicBezTo>
                      <a:cubicBezTo>
                        <a:pt x="38" y="326"/>
                        <a:pt x="36" y="324"/>
                        <a:pt x="37" y="322"/>
                      </a:cubicBezTo>
                      <a:cubicBezTo>
                        <a:pt x="38" y="321"/>
                        <a:pt x="38" y="319"/>
                        <a:pt x="37" y="319"/>
                      </a:cubicBezTo>
                      <a:cubicBezTo>
                        <a:pt x="34" y="317"/>
                        <a:pt x="36" y="309"/>
                        <a:pt x="36" y="309"/>
                      </a:cubicBezTo>
                      <a:cubicBezTo>
                        <a:pt x="36" y="306"/>
                        <a:pt x="37" y="304"/>
                        <a:pt x="39" y="303"/>
                      </a:cubicBezTo>
                      <a:cubicBezTo>
                        <a:pt x="39" y="302"/>
                        <a:pt x="39" y="298"/>
                        <a:pt x="39" y="296"/>
                      </a:cubicBezTo>
                      <a:cubicBezTo>
                        <a:pt x="39" y="295"/>
                        <a:pt x="38" y="294"/>
                        <a:pt x="38" y="293"/>
                      </a:cubicBezTo>
                      <a:cubicBezTo>
                        <a:pt x="38" y="292"/>
                        <a:pt x="38" y="291"/>
                        <a:pt x="37" y="290"/>
                      </a:cubicBezTo>
                      <a:cubicBezTo>
                        <a:pt x="37" y="288"/>
                        <a:pt x="36" y="287"/>
                        <a:pt x="36" y="285"/>
                      </a:cubicBezTo>
                      <a:cubicBezTo>
                        <a:pt x="36" y="283"/>
                        <a:pt x="37" y="282"/>
                        <a:pt x="38" y="282"/>
                      </a:cubicBezTo>
                      <a:cubicBezTo>
                        <a:pt x="38" y="281"/>
                        <a:pt x="39" y="280"/>
                        <a:pt x="39" y="277"/>
                      </a:cubicBezTo>
                      <a:cubicBezTo>
                        <a:pt x="39" y="275"/>
                        <a:pt x="39" y="270"/>
                        <a:pt x="43" y="268"/>
                      </a:cubicBezTo>
                      <a:cubicBezTo>
                        <a:pt x="43" y="268"/>
                        <a:pt x="43" y="266"/>
                        <a:pt x="43" y="266"/>
                      </a:cubicBezTo>
                      <a:cubicBezTo>
                        <a:pt x="43" y="264"/>
                        <a:pt x="43" y="263"/>
                        <a:pt x="43" y="262"/>
                      </a:cubicBezTo>
                      <a:cubicBezTo>
                        <a:pt x="43" y="259"/>
                        <a:pt x="46" y="258"/>
                        <a:pt x="47" y="258"/>
                      </a:cubicBezTo>
                      <a:cubicBezTo>
                        <a:pt x="49" y="258"/>
                        <a:pt x="49" y="258"/>
                        <a:pt x="49" y="257"/>
                      </a:cubicBezTo>
                      <a:cubicBezTo>
                        <a:pt x="49" y="256"/>
                        <a:pt x="49" y="256"/>
                        <a:pt x="48" y="255"/>
                      </a:cubicBezTo>
                      <a:cubicBezTo>
                        <a:pt x="48" y="254"/>
                        <a:pt x="46" y="253"/>
                        <a:pt x="47" y="250"/>
                      </a:cubicBezTo>
                      <a:cubicBezTo>
                        <a:pt x="47" y="249"/>
                        <a:pt x="47" y="247"/>
                        <a:pt x="47" y="244"/>
                      </a:cubicBezTo>
                      <a:cubicBezTo>
                        <a:pt x="46" y="242"/>
                        <a:pt x="46" y="239"/>
                        <a:pt x="46" y="236"/>
                      </a:cubicBezTo>
                      <a:cubicBezTo>
                        <a:pt x="46" y="229"/>
                        <a:pt x="51" y="226"/>
                        <a:pt x="54" y="225"/>
                      </a:cubicBezTo>
                      <a:cubicBezTo>
                        <a:pt x="54" y="224"/>
                        <a:pt x="55" y="224"/>
                        <a:pt x="55" y="223"/>
                      </a:cubicBezTo>
                      <a:cubicBezTo>
                        <a:pt x="56" y="223"/>
                        <a:pt x="55" y="220"/>
                        <a:pt x="55" y="218"/>
                      </a:cubicBezTo>
                      <a:cubicBezTo>
                        <a:pt x="54" y="214"/>
                        <a:pt x="53" y="210"/>
                        <a:pt x="56" y="209"/>
                      </a:cubicBezTo>
                      <a:cubicBezTo>
                        <a:pt x="56" y="209"/>
                        <a:pt x="56" y="208"/>
                        <a:pt x="57" y="206"/>
                      </a:cubicBezTo>
                      <a:cubicBezTo>
                        <a:pt x="57" y="204"/>
                        <a:pt x="57" y="202"/>
                        <a:pt x="59" y="201"/>
                      </a:cubicBezTo>
                      <a:cubicBezTo>
                        <a:pt x="60" y="200"/>
                        <a:pt x="60" y="199"/>
                        <a:pt x="60" y="197"/>
                      </a:cubicBezTo>
                      <a:cubicBezTo>
                        <a:pt x="60" y="196"/>
                        <a:pt x="61" y="194"/>
                        <a:pt x="61" y="192"/>
                      </a:cubicBezTo>
                      <a:cubicBezTo>
                        <a:pt x="62" y="191"/>
                        <a:pt x="61" y="190"/>
                        <a:pt x="60" y="188"/>
                      </a:cubicBezTo>
                      <a:cubicBezTo>
                        <a:pt x="59" y="187"/>
                        <a:pt x="58" y="185"/>
                        <a:pt x="58" y="183"/>
                      </a:cubicBezTo>
                      <a:cubicBezTo>
                        <a:pt x="58" y="180"/>
                        <a:pt x="58" y="177"/>
                        <a:pt x="55" y="173"/>
                      </a:cubicBezTo>
                      <a:cubicBezTo>
                        <a:pt x="52" y="170"/>
                        <a:pt x="52" y="164"/>
                        <a:pt x="53" y="161"/>
                      </a:cubicBezTo>
                      <a:cubicBezTo>
                        <a:pt x="53" y="161"/>
                        <a:pt x="54" y="160"/>
                        <a:pt x="54" y="160"/>
                      </a:cubicBezTo>
                      <a:cubicBezTo>
                        <a:pt x="54" y="160"/>
                        <a:pt x="54" y="159"/>
                        <a:pt x="54" y="159"/>
                      </a:cubicBezTo>
                      <a:cubicBezTo>
                        <a:pt x="55" y="159"/>
                        <a:pt x="55" y="158"/>
                        <a:pt x="56" y="158"/>
                      </a:cubicBezTo>
                      <a:cubicBezTo>
                        <a:pt x="56" y="158"/>
                        <a:pt x="56" y="157"/>
                        <a:pt x="56" y="156"/>
                      </a:cubicBezTo>
                      <a:cubicBezTo>
                        <a:pt x="57" y="154"/>
                        <a:pt x="58" y="150"/>
                        <a:pt x="61" y="149"/>
                      </a:cubicBezTo>
                      <a:cubicBezTo>
                        <a:pt x="61" y="149"/>
                        <a:pt x="61" y="149"/>
                        <a:pt x="61" y="149"/>
                      </a:cubicBezTo>
                      <a:cubicBezTo>
                        <a:pt x="62" y="147"/>
                        <a:pt x="60" y="143"/>
                        <a:pt x="60" y="140"/>
                      </a:cubicBezTo>
                      <a:cubicBezTo>
                        <a:pt x="58" y="136"/>
                        <a:pt x="60" y="135"/>
                        <a:pt x="62" y="134"/>
                      </a:cubicBezTo>
                      <a:cubicBezTo>
                        <a:pt x="62" y="134"/>
                        <a:pt x="62" y="134"/>
                        <a:pt x="62" y="134"/>
                      </a:cubicBezTo>
                      <a:cubicBezTo>
                        <a:pt x="62" y="129"/>
                        <a:pt x="65" y="123"/>
                        <a:pt x="69" y="122"/>
                      </a:cubicBezTo>
                      <a:cubicBezTo>
                        <a:pt x="70" y="121"/>
                        <a:pt x="71" y="118"/>
                        <a:pt x="71" y="114"/>
                      </a:cubicBezTo>
                      <a:cubicBezTo>
                        <a:pt x="71" y="111"/>
                        <a:pt x="73" y="110"/>
                        <a:pt x="76" y="109"/>
                      </a:cubicBezTo>
                      <a:cubicBezTo>
                        <a:pt x="77" y="108"/>
                        <a:pt x="77" y="108"/>
                        <a:pt x="78" y="107"/>
                      </a:cubicBezTo>
                      <a:cubicBezTo>
                        <a:pt x="78" y="107"/>
                        <a:pt x="78" y="106"/>
                        <a:pt x="78" y="106"/>
                      </a:cubicBezTo>
                      <a:cubicBezTo>
                        <a:pt x="77" y="105"/>
                        <a:pt x="76" y="103"/>
                        <a:pt x="76" y="102"/>
                      </a:cubicBezTo>
                      <a:cubicBezTo>
                        <a:pt x="77" y="101"/>
                        <a:pt x="77" y="100"/>
                        <a:pt x="78" y="99"/>
                      </a:cubicBezTo>
                      <a:cubicBezTo>
                        <a:pt x="79" y="99"/>
                        <a:pt x="78" y="96"/>
                        <a:pt x="77" y="95"/>
                      </a:cubicBezTo>
                      <a:cubicBezTo>
                        <a:pt x="76" y="92"/>
                        <a:pt x="75" y="89"/>
                        <a:pt x="77" y="87"/>
                      </a:cubicBezTo>
                      <a:cubicBezTo>
                        <a:pt x="78" y="87"/>
                        <a:pt x="77" y="85"/>
                        <a:pt x="77" y="84"/>
                      </a:cubicBezTo>
                      <a:cubicBezTo>
                        <a:pt x="77" y="83"/>
                        <a:pt x="77" y="82"/>
                        <a:pt x="77" y="80"/>
                      </a:cubicBezTo>
                      <a:cubicBezTo>
                        <a:pt x="77" y="78"/>
                        <a:pt x="80" y="76"/>
                        <a:pt x="85" y="73"/>
                      </a:cubicBezTo>
                      <a:cubicBezTo>
                        <a:pt x="87" y="72"/>
                        <a:pt x="90" y="70"/>
                        <a:pt x="90" y="70"/>
                      </a:cubicBezTo>
                      <a:cubicBezTo>
                        <a:pt x="90" y="69"/>
                        <a:pt x="90" y="69"/>
                        <a:pt x="90" y="69"/>
                      </a:cubicBezTo>
                      <a:cubicBezTo>
                        <a:pt x="90" y="69"/>
                        <a:pt x="90" y="69"/>
                        <a:pt x="90" y="69"/>
                      </a:cubicBezTo>
                      <a:cubicBezTo>
                        <a:pt x="91" y="69"/>
                        <a:pt x="91" y="68"/>
                        <a:pt x="91" y="68"/>
                      </a:cubicBezTo>
                      <a:cubicBezTo>
                        <a:pt x="91" y="68"/>
                        <a:pt x="91" y="68"/>
                        <a:pt x="91" y="68"/>
                      </a:cubicBezTo>
                      <a:cubicBezTo>
                        <a:pt x="91" y="68"/>
                        <a:pt x="91" y="67"/>
                        <a:pt x="91" y="67"/>
                      </a:cubicBezTo>
                      <a:cubicBezTo>
                        <a:pt x="91" y="67"/>
                        <a:pt x="91" y="67"/>
                        <a:pt x="91" y="67"/>
                      </a:cubicBezTo>
                      <a:cubicBezTo>
                        <a:pt x="91" y="66"/>
                        <a:pt x="91" y="66"/>
                        <a:pt x="91" y="65"/>
                      </a:cubicBezTo>
                      <a:cubicBezTo>
                        <a:pt x="91" y="65"/>
                        <a:pt x="91" y="65"/>
                        <a:pt x="91" y="65"/>
                      </a:cubicBezTo>
                      <a:cubicBezTo>
                        <a:pt x="91" y="64"/>
                        <a:pt x="91" y="64"/>
                        <a:pt x="91" y="64"/>
                      </a:cubicBezTo>
                      <a:cubicBezTo>
                        <a:pt x="92" y="63"/>
                        <a:pt x="92" y="63"/>
                        <a:pt x="92" y="63"/>
                      </a:cubicBezTo>
                      <a:cubicBezTo>
                        <a:pt x="92" y="63"/>
                        <a:pt x="92" y="62"/>
                        <a:pt x="92" y="62"/>
                      </a:cubicBezTo>
                      <a:cubicBezTo>
                        <a:pt x="92" y="62"/>
                        <a:pt x="92" y="61"/>
                        <a:pt x="92" y="61"/>
                      </a:cubicBezTo>
                      <a:cubicBezTo>
                        <a:pt x="92" y="61"/>
                        <a:pt x="92" y="61"/>
                        <a:pt x="92" y="61"/>
                      </a:cubicBezTo>
                      <a:cubicBezTo>
                        <a:pt x="92" y="61"/>
                        <a:pt x="92" y="61"/>
                        <a:pt x="92" y="61"/>
                      </a:cubicBezTo>
                      <a:cubicBezTo>
                        <a:pt x="90" y="62"/>
                        <a:pt x="89" y="62"/>
                        <a:pt x="88" y="6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3" name="Freeform 1889"/>
                <p:cNvSpPr/>
                <p:nvPr/>
              </p:nvSpPr>
              <p:spPr bwMode="auto">
                <a:xfrm>
                  <a:off x="2031" y="2480"/>
                  <a:ext cx="12" cy="1"/>
                </a:xfrm>
                <a:custGeom>
                  <a:avLst/>
                  <a:rect l="l" t="t" r="r" b="b"/>
                  <a:pathLst>
                    <a:path w="13" h="1">
                      <a:moveTo>
                        <a:pt x="0" y="1"/>
                      </a:moveTo>
                      <a:cubicBezTo>
                        <a:pt x="0" y="0"/>
                        <a:pt x="7" y="0"/>
                        <a:pt x="13" y="0"/>
                      </a:cubicBezTo>
                      <a:cubicBezTo>
                        <a:pt x="7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4" name="Freeform 1890"/>
                <p:cNvSpPr/>
                <p:nvPr/>
              </p:nvSpPr>
              <p:spPr bwMode="auto">
                <a:xfrm>
                  <a:off x="2052" y="2482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5" name="Freeform 1891"/>
                <p:cNvSpPr/>
                <p:nvPr/>
              </p:nvSpPr>
              <p:spPr bwMode="auto">
                <a:xfrm>
                  <a:off x="2061" y="2490"/>
                  <a:ext cx="0" cy="6"/>
                </a:xfrm>
                <a:custGeom>
                  <a:avLst/>
                  <a:rect l="l" t="t" r="r" b="b"/>
                  <a:pathLst>
                    <a:path w="0" h="6">
                      <a:moveTo>
                        <a:pt x="0" y="0"/>
                      </a:moveTo>
                      <a:cubicBezTo>
                        <a:pt x="0" y="2"/>
                        <a:pt x="0" y="4"/>
                        <a:pt x="0" y="6"/>
                      </a:cubicBezTo>
                      <a:cubicBezTo>
                        <a:pt x="0" y="4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6" name="Freeform 1892"/>
                <p:cNvSpPr/>
                <p:nvPr/>
              </p:nvSpPr>
              <p:spPr bwMode="auto">
                <a:xfrm>
                  <a:off x="2051" y="248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7" name="Freeform 1893"/>
                <p:cNvSpPr/>
                <p:nvPr/>
              </p:nvSpPr>
              <p:spPr bwMode="auto">
                <a:xfrm>
                  <a:off x="2060" y="2507"/>
                  <a:ext cx="0" cy="3"/>
                </a:xfrm>
                <a:custGeom>
                  <a:avLst/>
                  <a:rect l="l" t="t" r="r" b="b"/>
                  <a:pathLst>
                    <a:path w="0" h="3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8" name="Freeform 1894"/>
                <p:cNvSpPr/>
                <p:nvPr/>
              </p:nvSpPr>
              <p:spPr bwMode="auto">
                <a:xfrm>
                  <a:off x="2060" y="2502"/>
                  <a:ext cx="1" cy="3"/>
                </a:xfrm>
                <a:custGeom>
                  <a:avLst/>
                  <a:rect l="l" t="t" r="r" b="b"/>
                  <a:pathLst>
                    <a:path w="1" h="3">
                      <a:moveTo>
                        <a:pt x="1" y="0"/>
                      </a:move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0" y="2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29" name="Freeform 1895"/>
                <p:cNvSpPr/>
                <p:nvPr/>
              </p:nvSpPr>
              <p:spPr bwMode="auto">
                <a:xfrm>
                  <a:off x="2061" y="2497"/>
                  <a:ext cx="0" cy="4"/>
                </a:xfrm>
                <a:custGeom>
                  <a:avLst/>
                  <a:rect l="l" t="t" r="r" b="b"/>
                  <a:pathLst>
                    <a:path w="0" h="4">
                      <a:moveTo>
                        <a:pt x="0" y="0"/>
                      </a:moveTo>
                      <a:cubicBezTo>
                        <a:pt x="0" y="1"/>
                        <a:pt x="0" y="3"/>
                        <a:pt x="0" y="4"/>
                      </a:cubicBezTo>
                      <a:cubicBezTo>
                        <a:pt x="0" y="3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0" name="Freeform 1896"/>
                <p:cNvSpPr/>
                <p:nvPr/>
              </p:nvSpPr>
              <p:spPr bwMode="auto">
                <a:xfrm>
                  <a:off x="2060" y="2514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1" name="Freeform 1897"/>
                <p:cNvSpPr/>
                <p:nvPr/>
              </p:nvSpPr>
              <p:spPr bwMode="auto">
                <a:xfrm>
                  <a:off x="2078" y="2114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2" name="Freeform 1898"/>
                <p:cNvSpPr/>
                <p:nvPr/>
              </p:nvSpPr>
              <p:spPr bwMode="auto">
                <a:xfrm>
                  <a:off x="2077" y="211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3" name="Freeform 1899"/>
                <p:cNvSpPr/>
                <p:nvPr/>
              </p:nvSpPr>
              <p:spPr bwMode="auto">
                <a:xfrm>
                  <a:off x="2079" y="2111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4" name="Freeform 1900"/>
                <p:cNvSpPr/>
                <p:nvPr/>
              </p:nvSpPr>
              <p:spPr bwMode="auto">
                <a:xfrm>
                  <a:off x="2078" y="211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5" name="Freeform 1901"/>
                <p:cNvSpPr/>
                <p:nvPr/>
              </p:nvSpPr>
              <p:spPr bwMode="auto">
                <a:xfrm>
                  <a:off x="2078" y="211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6" name="Freeform 1902"/>
                <p:cNvSpPr/>
                <p:nvPr/>
              </p:nvSpPr>
              <p:spPr bwMode="auto">
                <a:xfrm>
                  <a:off x="2077" y="2117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7" name="Freeform 1903"/>
                <p:cNvSpPr/>
                <p:nvPr/>
              </p:nvSpPr>
              <p:spPr bwMode="auto">
                <a:xfrm>
                  <a:off x="2061" y="252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8" name="Freeform 1904"/>
                <p:cNvSpPr/>
                <p:nvPr/>
              </p:nvSpPr>
              <p:spPr bwMode="auto">
                <a:xfrm>
                  <a:off x="2040" y="2206"/>
                  <a:ext cx="3" cy="11"/>
                </a:xfrm>
                <a:custGeom>
                  <a:avLst/>
                  <a:rect l="l" t="t" r="r" b="b"/>
                  <a:pathLst>
                    <a:path w="3" h="12">
                      <a:moveTo>
                        <a:pt x="3" y="12"/>
                      </a:moveTo>
                      <a:cubicBezTo>
                        <a:pt x="1" y="9"/>
                        <a:pt x="0" y="3"/>
                        <a:pt x="1" y="0"/>
                      </a:cubicBezTo>
                      <a:cubicBezTo>
                        <a:pt x="0" y="3"/>
                        <a:pt x="0" y="9"/>
                        <a:pt x="3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39" name="Freeform 1905"/>
                <p:cNvSpPr/>
                <p:nvPr/>
              </p:nvSpPr>
              <p:spPr bwMode="auto">
                <a:xfrm>
                  <a:off x="2062" y="252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0" name="Freeform 1906"/>
                <p:cNvSpPr/>
                <p:nvPr/>
              </p:nvSpPr>
              <p:spPr bwMode="auto">
                <a:xfrm>
                  <a:off x="2027" y="2480"/>
                  <a:ext cx="3" cy="1"/>
                </a:xfrm>
                <a:custGeom>
                  <a:avLst/>
                  <a:rect l="l" t="t" r="r" b="b"/>
                  <a:pathLst>
                    <a:path w="3" h="2">
                      <a:moveTo>
                        <a:pt x="3" y="2"/>
                      </a:move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1" y="1"/>
                        <a:pt x="2" y="2"/>
                        <a:pt x="3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1" name="Freeform 1907"/>
                <p:cNvSpPr/>
                <p:nvPr/>
              </p:nvSpPr>
              <p:spPr bwMode="auto">
                <a:xfrm>
                  <a:off x="2060" y="2517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2" name="Freeform 1908"/>
                <p:cNvSpPr/>
                <p:nvPr/>
              </p:nvSpPr>
              <p:spPr bwMode="auto">
                <a:xfrm>
                  <a:off x="2062" y="252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3" name="Freeform 1909"/>
                <p:cNvSpPr/>
                <p:nvPr/>
              </p:nvSpPr>
              <p:spPr bwMode="auto">
                <a:xfrm>
                  <a:off x="2060" y="2511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4" name="Freeform 1910"/>
                <p:cNvSpPr/>
                <p:nvPr/>
              </p:nvSpPr>
              <p:spPr bwMode="auto">
                <a:xfrm>
                  <a:off x="2049" y="219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5" name="Freeform 1911"/>
                <p:cNvSpPr/>
                <p:nvPr/>
              </p:nvSpPr>
              <p:spPr bwMode="auto">
                <a:xfrm>
                  <a:off x="2061" y="252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6" name="Freeform 1912"/>
                <p:cNvSpPr/>
                <p:nvPr/>
              </p:nvSpPr>
              <p:spPr bwMode="auto">
                <a:xfrm>
                  <a:off x="2062" y="252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7" name="Freeform 1913"/>
                <p:cNvSpPr/>
                <p:nvPr/>
              </p:nvSpPr>
              <p:spPr bwMode="auto">
                <a:xfrm>
                  <a:off x="2079" y="211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8" name="Freeform 1914"/>
                <p:cNvSpPr/>
                <p:nvPr/>
              </p:nvSpPr>
              <p:spPr bwMode="auto">
                <a:xfrm>
                  <a:off x="2060" y="2520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49" name="Freeform 1915"/>
                <p:cNvSpPr/>
                <p:nvPr/>
              </p:nvSpPr>
              <p:spPr bwMode="auto">
                <a:xfrm>
                  <a:off x="2061" y="252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0" name="Freeform 1916"/>
                <p:cNvSpPr/>
                <p:nvPr/>
              </p:nvSpPr>
              <p:spPr bwMode="auto">
                <a:xfrm>
                  <a:off x="2061" y="252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1" name="Freeform 1917"/>
                <p:cNvSpPr/>
                <p:nvPr/>
              </p:nvSpPr>
              <p:spPr bwMode="auto">
                <a:xfrm>
                  <a:off x="2027" y="2408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2" name="Freeform 1918"/>
                <p:cNvSpPr/>
                <p:nvPr/>
              </p:nvSpPr>
              <p:spPr bwMode="auto">
                <a:xfrm>
                  <a:off x="2131" y="2070"/>
                  <a:ext cx="88" cy="91"/>
                </a:xfrm>
                <a:custGeom>
                  <a:avLst/>
                  <a:rect l="l" t="t" r="r" b="b"/>
                  <a:pathLst>
                    <a:path w="92" h="95">
                      <a:moveTo>
                        <a:pt x="49" y="5"/>
                      </a:move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48" y="5"/>
                        <a:pt x="48" y="5"/>
                        <a:pt x="48" y="5"/>
                      </a:cubicBezTo>
                      <a:cubicBezTo>
                        <a:pt x="47" y="4"/>
                        <a:pt x="47" y="4"/>
                        <a:pt x="47" y="4"/>
                      </a:cubicBezTo>
                      <a:cubicBezTo>
                        <a:pt x="47" y="4"/>
                        <a:pt x="46" y="4"/>
                        <a:pt x="46" y="4"/>
                      </a:cubicBezTo>
                      <a:cubicBezTo>
                        <a:pt x="46" y="4"/>
                        <a:pt x="46" y="4"/>
                        <a:pt x="46" y="4"/>
                      </a:cubicBezTo>
                      <a:cubicBezTo>
                        <a:pt x="45" y="3"/>
                        <a:pt x="45" y="3"/>
                        <a:pt x="44" y="3"/>
                      </a:cubicBezTo>
                      <a:cubicBezTo>
                        <a:pt x="43" y="2"/>
                        <a:pt x="41" y="0"/>
                        <a:pt x="39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2" y="0"/>
                        <a:pt x="29" y="0"/>
                        <a:pt x="27" y="1"/>
                      </a:cubicBezTo>
                      <a:cubicBezTo>
                        <a:pt x="25" y="2"/>
                        <a:pt x="22" y="2"/>
                        <a:pt x="20" y="2"/>
                      </a:cubicBezTo>
                      <a:cubicBezTo>
                        <a:pt x="18" y="2"/>
                        <a:pt x="15" y="2"/>
                        <a:pt x="13" y="4"/>
                      </a:cubicBezTo>
                      <a:cubicBezTo>
                        <a:pt x="9" y="6"/>
                        <a:pt x="5" y="11"/>
                        <a:pt x="5" y="12"/>
                      </a:cubicBezTo>
                      <a:cubicBezTo>
                        <a:pt x="6" y="14"/>
                        <a:pt x="5" y="30"/>
                        <a:pt x="1" y="32"/>
                      </a:cubicBezTo>
                      <a:cubicBezTo>
                        <a:pt x="1" y="32"/>
                        <a:pt x="0" y="32"/>
                        <a:pt x="0" y="32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1" y="33"/>
                        <a:pt x="2" y="34"/>
                        <a:pt x="2" y="34"/>
                      </a:cubicBezTo>
                      <a:cubicBezTo>
                        <a:pt x="2" y="35"/>
                        <a:pt x="2" y="35"/>
                        <a:pt x="3" y="35"/>
                      </a:cubicBezTo>
                      <a:cubicBezTo>
                        <a:pt x="3" y="35"/>
                        <a:pt x="4" y="36"/>
                        <a:pt x="4" y="37"/>
                      </a:cubicBezTo>
                      <a:cubicBezTo>
                        <a:pt x="4" y="37"/>
                        <a:pt x="4" y="37"/>
                        <a:pt x="5" y="37"/>
                      </a:cubicBezTo>
                      <a:cubicBezTo>
                        <a:pt x="5" y="38"/>
                        <a:pt x="6" y="38"/>
                        <a:pt x="6" y="39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8" y="40"/>
                        <a:pt x="8" y="40"/>
                        <a:pt x="8" y="41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10" y="42"/>
                        <a:pt x="10" y="42"/>
                        <a:pt x="10" y="42"/>
                      </a:cubicBezTo>
                      <a:cubicBezTo>
                        <a:pt x="11" y="43"/>
                        <a:pt x="11" y="43"/>
                        <a:pt x="11" y="43"/>
                      </a:cubicBezTo>
                      <a:cubicBezTo>
                        <a:pt x="12" y="43"/>
                        <a:pt x="12" y="44"/>
                        <a:pt x="13" y="44"/>
                      </a:cubicBezTo>
                      <a:cubicBezTo>
                        <a:pt x="15" y="46"/>
                        <a:pt x="17" y="47"/>
                        <a:pt x="18" y="48"/>
                      </a:cubicBezTo>
                      <a:cubicBezTo>
                        <a:pt x="20" y="50"/>
                        <a:pt x="21" y="51"/>
                        <a:pt x="25" y="52"/>
                      </a:cubicBezTo>
                      <a:cubicBezTo>
                        <a:pt x="33" y="52"/>
                        <a:pt x="36" y="56"/>
                        <a:pt x="38" y="59"/>
                      </a:cubicBezTo>
                      <a:cubicBezTo>
                        <a:pt x="39" y="60"/>
                        <a:pt x="45" y="62"/>
                        <a:pt x="49" y="64"/>
                      </a:cubicBezTo>
                      <a:cubicBezTo>
                        <a:pt x="50" y="64"/>
                        <a:pt x="51" y="65"/>
                        <a:pt x="51" y="65"/>
                      </a:cubicBezTo>
                      <a:cubicBezTo>
                        <a:pt x="57" y="67"/>
                        <a:pt x="59" y="68"/>
                        <a:pt x="60" y="70"/>
                      </a:cubicBezTo>
                      <a:cubicBezTo>
                        <a:pt x="60" y="70"/>
                        <a:pt x="60" y="71"/>
                        <a:pt x="60" y="71"/>
                      </a:cubicBezTo>
                      <a:cubicBezTo>
                        <a:pt x="60" y="73"/>
                        <a:pt x="59" y="74"/>
                        <a:pt x="57" y="76"/>
                      </a:cubicBezTo>
                      <a:cubicBezTo>
                        <a:pt x="57" y="76"/>
                        <a:pt x="57" y="77"/>
                        <a:pt x="56" y="77"/>
                      </a:cubicBezTo>
                      <a:cubicBezTo>
                        <a:pt x="54" y="80"/>
                        <a:pt x="51" y="83"/>
                        <a:pt x="51" y="86"/>
                      </a:cubicBezTo>
                      <a:cubicBezTo>
                        <a:pt x="51" y="89"/>
                        <a:pt x="50" y="91"/>
                        <a:pt x="49" y="92"/>
                      </a:cubicBezTo>
                      <a:cubicBezTo>
                        <a:pt x="49" y="92"/>
                        <a:pt x="50" y="93"/>
                        <a:pt x="50" y="93"/>
                      </a:cubicBezTo>
                      <a:cubicBezTo>
                        <a:pt x="53" y="93"/>
                        <a:pt x="55" y="93"/>
                        <a:pt x="57" y="94"/>
                      </a:cubicBezTo>
                      <a:cubicBezTo>
                        <a:pt x="57" y="94"/>
                        <a:pt x="58" y="94"/>
                        <a:pt x="58" y="94"/>
                      </a:cubicBezTo>
                      <a:cubicBezTo>
                        <a:pt x="59" y="94"/>
                        <a:pt x="60" y="94"/>
                        <a:pt x="61" y="94"/>
                      </a:cubicBezTo>
                      <a:cubicBezTo>
                        <a:pt x="61" y="94"/>
                        <a:pt x="62" y="94"/>
                        <a:pt x="63" y="94"/>
                      </a:cubicBezTo>
                      <a:cubicBezTo>
                        <a:pt x="63" y="94"/>
                        <a:pt x="63" y="94"/>
                        <a:pt x="63" y="94"/>
                      </a:cubicBezTo>
                      <a:cubicBezTo>
                        <a:pt x="64" y="94"/>
                        <a:pt x="64" y="94"/>
                        <a:pt x="64" y="94"/>
                      </a:cubicBezTo>
                      <a:cubicBezTo>
                        <a:pt x="64" y="94"/>
                        <a:pt x="64" y="94"/>
                        <a:pt x="65" y="94"/>
                      </a:cubicBezTo>
                      <a:cubicBezTo>
                        <a:pt x="65" y="94"/>
                        <a:pt x="66" y="94"/>
                        <a:pt x="66" y="94"/>
                      </a:cubicBezTo>
                      <a:cubicBezTo>
                        <a:pt x="67" y="94"/>
                        <a:pt x="67" y="95"/>
                        <a:pt x="68" y="95"/>
                      </a:cubicBezTo>
                      <a:cubicBezTo>
                        <a:pt x="69" y="95"/>
                        <a:pt x="70" y="95"/>
                        <a:pt x="72" y="94"/>
                      </a:cubicBezTo>
                      <a:cubicBezTo>
                        <a:pt x="73" y="93"/>
                        <a:pt x="74" y="93"/>
                        <a:pt x="76" y="93"/>
                      </a:cubicBezTo>
                      <a:cubicBezTo>
                        <a:pt x="76" y="92"/>
                        <a:pt x="77" y="93"/>
                        <a:pt x="77" y="93"/>
                      </a:cubicBezTo>
                      <a:cubicBezTo>
                        <a:pt x="77" y="93"/>
                        <a:pt x="79" y="92"/>
                        <a:pt x="79" y="91"/>
                      </a:cubicBezTo>
                      <a:cubicBezTo>
                        <a:pt x="81" y="90"/>
                        <a:pt x="83" y="88"/>
                        <a:pt x="85" y="88"/>
                      </a:cubicBezTo>
                      <a:cubicBezTo>
                        <a:pt x="85" y="88"/>
                        <a:pt x="85" y="88"/>
                        <a:pt x="85" y="88"/>
                      </a:cubicBezTo>
                      <a:cubicBezTo>
                        <a:pt x="87" y="87"/>
                        <a:pt x="89" y="79"/>
                        <a:pt x="89" y="75"/>
                      </a:cubicBezTo>
                      <a:cubicBezTo>
                        <a:pt x="89" y="75"/>
                        <a:pt x="89" y="75"/>
                        <a:pt x="89" y="75"/>
                      </a:cubicBezTo>
                      <a:cubicBezTo>
                        <a:pt x="89" y="72"/>
                        <a:pt x="89" y="72"/>
                        <a:pt x="89" y="72"/>
                      </a:cubicBezTo>
                      <a:cubicBezTo>
                        <a:pt x="89" y="72"/>
                        <a:pt x="89" y="72"/>
                        <a:pt x="89" y="72"/>
                      </a:cubicBezTo>
                      <a:cubicBezTo>
                        <a:pt x="89" y="72"/>
                        <a:pt x="89" y="72"/>
                        <a:pt x="89" y="72"/>
                      </a:cubicBezTo>
                      <a:cubicBezTo>
                        <a:pt x="89" y="71"/>
                        <a:pt x="89" y="71"/>
                        <a:pt x="89" y="71"/>
                      </a:cubicBezTo>
                      <a:cubicBezTo>
                        <a:pt x="89" y="71"/>
                        <a:pt x="89" y="71"/>
                        <a:pt x="89" y="71"/>
                      </a:cubicBezTo>
                      <a:cubicBezTo>
                        <a:pt x="89" y="70"/>
                        <a:pt x="89" y="70"/>
                        <a:pt x="89" y="70"/>
                      </a:cubicBezTo>
                      <a:cubicBezTo>
                        <a:pt x="89" y="70"/>
                        <a:pt x="89" y="70"/>
                        <a:pt x="89" y="69"/>
                      </a:cubicBezTo>
                      <a:cubicBezTo>
                        <a:pt x="89" y="69"/>
                        <a:pt x="89" y="69"/>
                        <a:pt x="90" y="68"/>
                      </a:cubicBezTo>
                      <a:cubicBezTo>
                        <a:pt x="90" y="68"/>
                        <a:pt x="90" y="67"/>
                        <a:pt x="90" y="67"/>
                      </a:cubicBezTo>
                      <a:cubicBezTo>
                        <a:pt x="90" y="67"/>
                        <a:pt x="90" y="67"/>
                        <a:pt x="90" y="67"/>
                      </a:cubicBezTo>
                      <a:cubicBezTo>
                        <a:pt x="90" y="66"/>
                        <a:pt x="90" y="65"/>
                        <a:pt x="90" y="65"/>
                      </a:cubicBezTo>
                      <a:cubicBezTo>
                        <a:pt x="91" y="62"/>
                        <a:pt x="92" y="55"/>
                        <a:pt x="91" y="54"/>
                      </a:cubicBezTo>
                      <a:cubicBezTo>
                        <a:pt x="91" y="54"/>
                        <a:pt x="90" y="54"/>
                        <a:pt x="90" y="54"/>
                      </a:cubicBezTo>
                      <a:cubicBezTo>
                        <a:pt x="88" y="54"/>
                        <a:pt x="87" y="55"/>
                        <a:pt x="85" y="55"/>
                      </a:cubicBezTo>
                      <a:cubicBezTo>
                        <a:pt x="84" y="56"/>
                        <a:pt x="84" y="56"/>
                        <a:pt x="83" y="56"/>
                      </a:cubicBezTo>
                      <a:cubicBezTo>
                        <a:pt x="80" y="56"/>
                        <a:pt x="77" y="49"/>
                        <a:pt x="75" y="42"/>
                      </a:cubicBezTo>
                      <a:cubicBezTo>
                        <a:pt x="74" y="39"/>
                        <a:pt x="71" y="34"/>
                        <a:pt x="70" y="34"/>
                      </a:cubicBezTo>
                      <a:cubicBezTo>
                        <a:pt x="70" y="34"/>
                        <a:pt x="69" y="35"/>
                        <a:pt x="68" y="35"/>
                      </a:cubicBezTo>
                      <a:cubicBezTo>
                        <a:pt x="68" y="35"/>
                        <a:pt x="68" y="35"/>
                        <a:pt x="68" y="35"/>
                      </a:cubicBezTo>
                      <a:cubicBezTo>
                        <a:pt x="68" y="35"/>
                        <a:pt x="68" y="35"/>
                        <a:pt x="68" y="35"/>
                      </a:cubicBezTo>
                      <a:cubicBezTo>
                        <a:pt x="67" y="35"/>
                        <a:pt x="67" y="35"/>
                        <a:pt x="67" y="35"/>
                      </a:cubicBezTo>
                      <a:cubicBezTo>
                        <a:pt x="66" y="35"/>
                        <a:pt x="66" y="35"/>
                        <a:pt x="66" y="34"/>
                      </a:cubicBezTo>
                      <a:cubicBezTo>
                        <a:pt x="65" y="34"/>
                        <a:pt x="63" y="33"/>
                        <a:pt x="59" y="33"/>
                      </a:cubicBezTo>
                      <a:cubicBezTo>
                        <a:pt x="56" y="33"/>
                        <a:pt x="53" y="33"/>
                        <a:pt x="52" y="31"/>
                      </a:cubicBezTo>
                      <a:cubicBezTo>
                        <a:pt x="50" y="29"/>
                        <a:pt x="51" y="26"/>
                        <a:pt x="52" y="22"/>
                      </a:cubicBezTo>
                      <a:cubicBezTo>
                        <a:pt x="53" y="18"/>
                        <a:pt x="51" y="16"/>
                        <a:pt x="50" y="13"/>
                      </a:cubicBezTo>
                      <a:cubicBezTo>
                        <a:pt x="49" y="11"/>
                        <a:pt x="48" y="8"/>
                        <a:pt x="51" y="7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1" y="6"/>
                        <a:pt x="51" y="6"/>
                        <a:pt x="51" y="5"/>
                      </a:cubicBezTo>
                      <a:cubicBezTo>
                        <a:pt x="51" y="5"/>
                        <a:pt x="51" y="5"/>
                        <a:pt x="51" y="5"/>
                      </a:cubicBezTo>
                      <a:cubicBezTo>
                        <a:pt x="50" y="5"/>
                        <a:pt x="50" y="5"/>
                        <a:pt x="4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3" name="Freeform 1919"/>
                <p:cNvSpPr/>
                <p:nvPr/>
              </p:nvSpPr>
              <p:spPr bwMode="auto">
                <a:xfrm>
                  <a:off x="2216" y="213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4" name="Freeform 1920"/>
                <p:cNvSpPr/>
                <p:nvPr/>
              </p:nvSpPr>
              <p:spPr bwMode="auto">
                <a:xfrm>
                  <a:off x="2216" y="213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5" name="Freeform 1921"/>
                <p:cNvSpPr/>
                <p:nvPr/>
              </p:nvSpPr>
              <p:spPr bwMode="auto">
                <a:xfrm>
                  <a:off x="2217" y="213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6" name="Freeform 1922"/>
                <p:cNvSpPr/>
                <p:nvPr/>
              </p:nvSpPr>
              <p:spPr bwMode="auto">
                <a:xfrm>
                  <a:off x="2195" y="2104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7" name="Freeform 1923"/>
                <p:cNvSpPr/>
                <p:nvPr/>
              </p:nvSpPr>
              <p:spPr bwMode="auto">
                <a:xfrm>
                  <a:off x="2180" y="207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8" name="Freeform 1924"/>
                <p:cNvSpPr/>
                <p:nvPr/>
              </p:nvSpPr>
              <p:spPr bwMode="auto">
                <a:xfrm>
                  <a:off x="2180" y="207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59" name="Freeform 1925"/>
                <p:cNvSpPr/>
                <p:nvPr/>
              </p:nvSpPr>
              <p:spPr bwMode="auto">
                <a:xfrm>
                  <a:off x="2216" y="2139"/>
                  <a:ext cx="0" cy="3"/>
                </a:xfrm>
                <a:custGeom>
                  <a:avLst/>
                  <a:rect l="l" t="t" r="r" b="b"/>
                  <a:pathLst>
                    <a:path w="0" h="3">
                      <a:moveTo>
                        <a:pt x="0" y="3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0" name="Freeform 1926"/>
                <p:cNvSpPr/>
                <p:nvPr/>
              </p:nvSpPr>
              <p:spPr bwMode="auto">
                <a:xfrm>
                  <a:off x="2180" y="207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1" name="Freeform 1927"/>
                <p:cNvSpPr/>
                <p:nvPr/>
              </p:nvSpPr>
              <p:spPr bwMode="auto">
                <a:xfrm>
                  <a:off x="2211" y="2122"/>
                  <a:ext cx="6" cy="2"/>
                </a:xfrm>
                <a:custGeom>
                  <a:avLst/>
                  <a:rect l="l" t="t" r="r" b="b"/>
                  <a:pathLst>
                    <a:path w="7" h="2">
                      <a:moveTo>
                        <a:pt x="7" y="0"/>
                      </a:moveTo>
                      <a:cubicBezTo>
                        <a:pt x="5" y="0"/>
                        <a:pt x="4" y="1"/>
                        <a:pt x="2" y="1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1" y="2"/>
                        <a:pt x="1" y="2"/>
                        <a:pt x="2" y="1"/>
                      </a:cubicBezTo>
                      <a:cubicBezTo>
                        <a:pt x="4" y="1"/>
                        <a:pt x="5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2" name="Freeform 1928"/>
                <p:cNvSpPr/>
                <p:nvPr/>
              </p:nvSpPr>
              <p:spPr bwMode="auto">
                <a:xfrm>
                  <a:off x="2138" y="2107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3" name="Freeform 1929"/>
                <p:cNvSpPr/>
                <p:nvPr/>
              </p:nvSpPr>
              <p:spPr bwMode="auto">
                <a:xfrm>
                  <a:off x="2190" y="2160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4" name="Freeform 1930"/>
                <p:cNvSpPr/>
                <p:nvPr/>
              </p:nvSpPr>
              <p:spPr bwMode="auto">
                <a:xfrm>
                  <a:off x="2140" y="210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5" name="Freeform 1931"/>
                <p:cNvSpPr/>
                <p:nvPr/>
              </p:nvSpPr>
              <p:spPr bwMode="auto">
                <a:xfrm>
                  <a:off x="2186" y="2138"/>
                  <a:ext cx="3" cy="5"/>
                </a:xfrm>
                <a:custGeom>
                  <a:avLst/>
                  <a:rect l="l" t="t" r="r" b="b"/>
                  <a:pathLst>
                    <a:path w="3" h="5">
                      <a:moveTo>
                        <a:pt x="3" y="0"/>
                      </a:moveTo>
                      <a:cubicBezTo>
                        <a:pt x="3" y="2"/>
                        <a:pt x="2" y="3"/>
                        <a:pt x="0" y="5"/>
                      </a:cubicBezTo>
                      <a:cubicBezTo>
                        <a:pt x="2" y="3"/>
                        <a:pt x="3" y="2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6" name="Freeform 1932"/>
                <p:cNvSpPr/>
                <p:nvPr/>
              </p:nvSpPr>
              <p:spPr bwMode="auto">
                <a:xfrm>
                  <a:off x="2213" y="215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7" name="Freeform 1933"/>
                <p:cNvSpPr/>
                <p:nvPr/>
              </p:nvSpPr>
              <p:spPr bwMode="auto">
                <a:xfrm>
                  <a:off x="2204" y="2158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8" name="Freeform 1934"/>
                <p:cNvSpPr/>
                <p:nvPr/>
              </p:nvSpPr>
              <p:spPr bwMode="auto">
                <a:xfrm>
                  <a:off x="2194" y="2160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69" name="Freeform 1935"/>
                <p:cNvSpPr/>
                <p:nvPr/>
              </p:nvSpPr>
              <p:spPr bwMode="auto">
                <a:xfrm>
                  <a:off x="2216" y="213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0" name="Freeform 1936"/>
                <p:cNvSpPr/>
                <p:nvPr/>
              </p:nvSpPr>
              <p:spPr bwMode="auto">
                <a:xfrm>
                  <a:off x="2193" y="2160"/>
                  <a:ext cx="0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1" name="Freeform 1937"/>
                <p:cNvSpPr/>
                <p:nvPr/>
              </p:nvSpPr>
              <p:spPr bwMode="auto">
                <a:xfrm>
                  <a:off x="2216" y="2138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2" name="Freeform 1938"/>
                <p:cNvSpPr/>
                <p:nvPr/>
              </p:nvSpPr>
              <p:spPr bwMode="auto">
                <a:xfrm>
                  <a:off x="2205" y="2157"/>
                  <a:ext cx="2" cy="2"/>
                </a:xfrm>
                <a:custGeom>
                  <a:avLst/>
                  <a:rect l="l" t="t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0" y="2"/>
                        <a:pt x="0" y="2"/>
                      </a:cubicBezTo>
                      <a:cubicBezTo>
                        <a:pt x="0" y="2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3" name="Freeform 1939"/>
                <p:cNvSpPr/>
                <p:nvPr/>
              </p:nvSpPr>
              <p:spPr bwMode="auto">
                <a:xfrm>
                  <a:off x="2187" y="2160"/>
                  <a:ext cx="3" cy="0"/>
                </a:xfrm>
                <a:custGeom>
                  <a:avLst/>
                  <a:rect l="l" t="t" r="r" b="b"/>
                  <a:pathLst>
                    <a:path w="3" h="0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4" name="Freeform 1940"/>
                <p:cNvSpPr/>
                <p:nvPr/>
              </p:nvSpPr>
              <p:spPr bwMode="auto">
                <a:xfrm>
                  <a:off x="2136" y="2106"/>
                  <a:ext cx="1" cy="1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5" name="Freeform 1941"/>
                <p:cNvSpPr/>
                <p:nvPr/>
              </p:nvSpPr>
              <p:spPr bwMode="auto">
                <a:xfrm>
                  <a:off x="2132" y="210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6" name="Freeform 1942"/>
                <p:cNvSpPr/>
                <p:nvPr/>
              </p:nvSpPr>
              <p:spPr bwMode="auto">
                <a:xfrm>
                  <a:off x="2131" y="210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7" name="Freeform 1943"/>
                <p:cNvSpPr/>
                <p:nvPr/>
              </p:nvSpPr>
              <p:spPr bwMode="auto">
                <a:xfrm>
                  <a:off x="2142" y="2111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8" name="Freeform 1944"/>
                <p:cNvSpPr/>
                <p:nvPr/>
              </p:nvSpPr>
              <p:spPr bwMode="auto">
                <a:xfrm>
                  <a:off x="2134" y="2104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79" name="Freeform 1945"/>
                <p:cNvSpPr/>
                <p:nvPr/>
              </p:nvSpPr>
              <p:spPr bwMode="auto">
                <a:xfrm>
                  <a:off x="2216" y="2139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0" name="Freeform 1946"/>
                <p:cNvSpPr/>
                <p:nvPr/>
              </p:nvSpPr>
              <p:spPr bwMode="auto">
                <a:xfrm>
                  <a:off x="2216" y="213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1" name="Freeform 1947"/>
                <p:cNvSpPr/>
                <p:nvPr/>
              </p:nvSpPr>
              <p:spPr bwMode="auto">
                <a:xfrm>
                  <a:off x="1954" y="1721"/>
                  <a:ext cx="125" cy="178"/>
                </a:xfrm>
                <a:custGeom>
                  <a:avLst/>
                  <a:rect l="l" t="t" r="r" b="b"/>
                  <a:pathLst>
                    <a:path w="131" h="186">
                      <a:moveTo>
                        <a:pt x="38" y="141"/>
                      </a:moveTo>
                      <a:cubicBezTo>
                        <a:pt x="39" y="141"/>
                        <a:pt x="40" y="141"/>
                        <a:pt x="40" y="141"/>
                      </a:cubicBezTo>
                      <a:cubicBezTo>
                        <a:pt x="41" y="140"/>
                        <a:pt x="41" y="140"/>
                        <a:pt x="42" y="140"/>
                      </a:cubicBezTo>
                      <a:cubicBezTo>
                        <a:pt x="42" y="140"/>
                        <a:pt x="43" y="140"/>
                        <a:pt x="43" y="140"/>
                      </a:cubicBezTo>
                      <a:cubicBezTo>
                        <a:pt x="44" y="140"/>
                        <a:pt x="44" y="140"/>
                        <a:pt x="45" y="140"/>
                      </a:cubicBezTo>
                      <a:cubicBezTo>
                        <a:pt x="45" y="140"/>
                        <a:pt x="45" y="140"/>
                        <a:pt x="45" y="141"/>
                      </a:cubicBezTo>
                      <a:cubicBezTo>
                        <a:pt x="46" y="141"/>
                        <a:pt x="47" y="141"/>
                        <a:pt x="47" y="141"/>
                      </a:cubicBezTo>
                      <a:cubicBezTo>
                        <a:pt x="49" y="142"/>
                        <a:pt x="50" y="145"/>
                        <a:pt x="51" y="147"/>
                      </a:cubicBezTo>
                      <a:cubicBezTo>
                        <a:pt x="51" y="149"/>
                        <a:pt x="52" y="150"/>
                        <a:pt x="53" y="150"/>
                      </a:cubicBezTo>
                      <a:cubicBezTo>
                        <a:pt x="56" y="151"/>
                        <a:pt x="58" y="152"/>
                        <a:pt x="60" y="154"/>
                      </a:cubicBezTo>
                      <a:cubicBezTo>
                        <a:pt x="61" y="156"/>
                        <a:pt x="62" y="158"/>
                        <a:pt x="62" y="160"/>
                      </a:cubicBezTo>
                      <a:cubicBezTo>
                        <a:pt x="62" y="160"/>
                        <a:pt x="62" y="160"/>
                        <a:pt x="63" y="161"/>
                      </a:cubicBezTo>
                      <a:cubicBezTo>
                        <a:pt x="64" y="162"/>
                        <a:pt x="66" y="164"/>
                        <a:pt x="66" y="166"/>
                      </a:cubicBezTo>
                      <a:cubicBezTo>
                        <a:pt x="67" y="167"/>
                        <a:pt x="68" y="167"/>
                        <a:pt x="71" y="167"/>
                      </a:cubicBezTo>
                      <a:cubicBezTo>
                        <a:pt x="73" y="167"/>
                        <a:pt x="75" y="167"/>
                        <a:pt x="76" y="166"/>
                      </a:cubicBezTo>
                      <a:cubicBezTo>
                        <a:pt x="78" y="165"/>
                        <a:pt x="82" y="164"/>
                        <a:pt x="85" y="166"/>
                      </a:cubicBezTo>
                      <a:cubicBezTo>
                        <a:pt x="86" y="166"/>
                        <a:pt x="86" y="165"/>
                        <a:pt x="87" y="165"/>
                      </a:cubicBezTo>
                      <a:cubicBezTo>
                        <a:pt x="88" y="165"/>
                        <a:pt x="89" y="165"/>
                        <a:pt x="90" y="165"/>
                      </a:cubicBezTo>
                      <a:cubicBezTo>
                        <a:pt x="90" y="165"/>
                        <a:pt x="90" y="165"/>
                        <a:pt x="91" y="165"/>
                      </a:cubicBezTo>
                      <a:cubicBezTo>
                        <a:pt x="91" y="165"/>
                        <a:pt x="91" y="165"/>
                        <a:pt x="92" y="165"/>
                      </a:cubicBezTo>
                      <a:cubicBezTo>
                        <a:pt x="98" y="167"/>
                        <a:pt x="101" y="169"/>
                        <a:pt x="101" y="172"/>
                      </a:cubicBezTo>
                      <a:cubicBezTo>
                        <a:pt x="102" y="173"/>
                        <a:pt x="102" y="174"/>
                        <a:pt x="101" y="175"/>
                      </a:cubicBezTo>
                      <a:cubicBezTo>
                        <a:pt x="100" y="176"/>
                        <a:pt x="99" y="177"/>
                        <a:pt x="98" y="178"/>
                      </a:cubicBezTo>
                      <a:cubicBezTo>
                        <a:pt x="98" y="178"/>
                        <a:pt x="98" y="179"/>
                        <a:pt x="97" y="179"/>
                      </a:cubicBezTo>
                      <a:cubicBezTo>
                        <a:pt x="96" y="180"/>
                        <a:pt x="95" y="182"/>
                        <a:pt x="95" y="182"/>
                      </a:cubicBezTo>
                      <a:cubicBezTo>
                        <a:pt x="95" y="182"/>
                        <a:pt x="97" y="183"/>
                        <a:pt x="98" y="184"/>
                      </a:cubicBezTo>
                      <a:cubicBezTo>
                        <a:pt x="98" y="184"/>
                        <a:pt x="99" y="184"/>
                        <a:pt x="99" y="185"/>
                      </a:cubicBezTo>
                      <a:cubicBezTo>
                        <a:pt x="100" y="185"/>
                        <a:pt x="100" y="185"/>
                        <a:pt x="100" y="185"/>
                      </a:cubicBezTo>
                      <a:cubicBezTo>
                        <a:pt x="100" y="186"/>
                        <a:pt x="100" y="186"/>
                        <a:pt x="101" y="186"/>
                      </a:cubicBezTo>
                      <a:cubicBezTo>
                        <a:pt x="101" y="186"/>
                        <a:pt x="101" y="186"/>
                        <a:pt x="101" y="186"/>
                      </a:cubicBezTo>
                      <a:cubicBezTo>
                        <a:pt x="101" y="186"/>
                        <a:pt x="101" y="185"/>
                        <a:pt x="101" y="185"/>
                      </a:cubicBezTo>
                      <a:cubicBezTo>
                        <a:pt x="101" y="185"/>
                        <a:pt x="101" y="185"/>
                        <a:pt x="101" y="185"/>
                      </a:cubicBezTo>
                      <a:cubicBezTo>
                        <a:pt x="101" y="184"/>
                        <a:pt x="101" y="184"/>
                        <a:pt x="101" y="184"/>
                      </a:cubicBezTo>
                      <a:cubicBezTo>
                        <a:pt x="101" y="184"/>
                        <a:pt x="102" y="183"/>
                        <a:pt x="102" y="183"/>
                      </a:cubicBezTo>
                      <a:cubicBezTo>
                        <a:pt x="102" y="183"/>
                        <a:pt x="102" y="183"/>
                        <a:pt x="102" y="182"/>
                      </a:cubicBezTo>
                      <a:cubicBezTo>
                        <a:pt x="102" y="182"/>
                        <a:pt x="102" y="182"/>
                        <a:pt x="102" y="182"/>
                      </a:cubicBezTo>
                      <a:cubicBezTo>
                        <a:pt x="102" y="181"/>
                        <a:pt x="102" y="181"/>
                        <a:pt x="102" y="180"/>
                      </a:cubicBezTo>
                      <a:cubicBezTo>
                        <a:pt x="102" y="180"/>
                        <a:pt x="102" y="180"/>
                        <a:pt x="102" y="180"/>
                      </a:cubicBezTo>
                      <a:cubicBezTo>
                        <a:pt x="102" y="179"/>
                        <a:pt x="103" y="179"/>
                        <a:pt x="103" y="179"/>
                      </a:cubicBezTo>
                      <a:cubicBezTo>
                        <a:pt x="103" y="178"/>
                        <a:pt x="103" y="178"/>
                        <a:pt x="103" y="177"/>
                      </a:cubicBezTo>
                      <a:cubicBezTo>
                        <a:pt x="103" y="177"/>
                        <a:pt x="103" y="177"/>
                        <a:pt x="103" y="177"/>
                      </a:cubicBezTo>
                      <a:cubicBezTo>
                        <a:pt x="103" y="176"/>
                        <a:pt x="103" y="176"/>
                        <a:pt x="103" y="175"/>
                      </a:cubicBezTo>
                      <a:cubicBezTo>
                        <a:pt x="103" y="175"/>
                        <a:pt x="103" y="175"/>
                        <a:pt x="103" y="175"/>
                      </a:cubicBezTo>
                      <a:cubicBezTo>
                        <a:pt x="103" y="174"/>
                        <a:pt x="103" y="173"/>
                        <a:pt x="103" y="173"/>
                      </a:cubicBezTo>
                      <a:cubicBezTo>
                        <a:pt x="103" y="169"/>
                        <a:pt x="104" y="160"/>
                        <a:pt x="105" y="157"/>
                      </a:cubicBezTo>
                      <a:cubicBezTo>
                        <a:pt x="106" y="154"/>
                        <a:pt x="104" y="152"/>
                        <a:pt x="102" y="149"/>
                      </a:cubicBezTo>
                      <a:cubicBezTo>
                        <a:pt x="100" y="146"/>
                        <a:pt x="98" y="143"/>
                        <a:pt x="98" y="139"/>
                      </a:cubicBezTo>
                      <a:cubicBezTo>
                        <a:pt x="98" y="134"/>
                        <a:pt x="100" y="133"/>
                        <a:pt x="103" y="133"/>
                      </a:cubicBezTo>
                      <a:cubicBezTo>
                        <a:pt x="105" y="132"/>
                        <a:pt x="106" y="132"/>
                        <a:pt x="107" y="132"/>
                      </a:cubicBezTo>
                      <a:cubicBezTo>
                        <a:pt x="107" y="131"/>
                        <a:pt x="107" y="131"/>
                        <a:pt x="107" y="131"/>
                      </a:cubicBezTo>
                      <a:cubicBezTo>
                        <a:pt x="107" y="131"/>
                        <a:pt x="106" y="131"/>
                        <a:pt x="105" y="131"/>
                      </a:cubicBezTo>
                      <a:cubicBezTo>
                        <a:pt x="104" y="130"/>
                        <a:pt x="103" y="129"/>
                        <a:pt x="102" y="128"/>
                      </a:cubicBezTo>
                      <a:cubicBezTo>
                        <a:pt x="101" y="126"/>
                        <a:pt x="100" y="124"/>
                        <a:pt x="101" y="122"/>
                      </a:cubicBezTo>
                      <a:cubicBezTo>
                        <a:pt x="101" y="120"/>
                        <a:pt x="104" y="119"/>
                        <a:pt x="111" y="119"/>
                      </a:cubicBezTo>
                      <a:cubicBezTo>
                        <a:pt x="113" y="119"/>
                        <a:pt x="115" y="119"/>
                        <a:pt x="117" y="119"/>
                      </a:cubicBezTo>
                      <a:cubicBezTo>
                        <a:pt x="118" y="119"/>
                        <a:pt x="119" y="119"/>
                        <a:pt x="120" y="119"/>
                      </a:cubicBezTo>
                      <a:cubicBezTo>
                        <a:pt x="120" y="119"/>
                        <a:pt x="120" y="119"/>
                        <a:pt x="121" y="119"/>
                      </a:cubicBezTo>
                      <a:cubicBezTo>
                        <a:pt x="121" y="119"/>
                        <a:pt x="121" y="119"/>
                        <a:pt x="121" y="119"/>
                      </a:cubicBezTo>
                      <a:cubicBezTo>
                        <a:pt x="122" y="119"/>
                        <a:pt x="122" y="119"/>
                        <a:pt x="122" y="119"/>
                      </a:cubicBezTo>
                      <a:cubicBezTo>
                        <a:pt x="122" y="119"/>
                        <a:pt x="122" y="119"/>
                        <a:pt x="123" y="119"/>
                      </a:cubicBezTo>
                      <a:cubicBezTo>
                        <a:pt x="123" y="119"/>
                        <a:pt x="123" y="118"/>
                        <a:pt x="124" y="118"/>
                      </a:cubicBezTo>
                      <a:cubicBezTo>
                        <a:pt x="124" y="118"/>
                        <a:pt x="124" y="118"/>
                        <a:pt x="124" y="118"/>
                      </a:cubicBezTo>
                      <a:cubicBezTo>
                        <a:pt x="124" y="118"/>
                        <a:pt x="125" y="118"/>
                        <a:pt x="125" y="118"/>
                      </a:cubicBezTo>
                      <a:cubicBezTo>
                        <a:pt x="125" y="118"/>
                        <a:pt x="125" y="118"/>
                        <a:pt x="125" y="118"/>
                      </a:cubicBezTo>
                      <a:cubicBezTo>
                        <a:pt x="126" y="118"/>
                        <a:pt x="126" y="118"/>
                        <a:pt x="127" y="117"/>
                      </a:cubicBezTo>
                      <a:cubicBezTo>
                        <a:pt x="127" y="117"/>
                        <a:pt x="127" y="117"/>
                        <a:pt x="127" y="117"/>
                      </a:cubicBezTo>
                      <a:cubicBezTo>
                        <a:pt x="127" y="117"/>
                        <a:pt x="128" y="117"/>
                        <a:pt x="128" y="117"/>
                      </a:cubicBezTo>
                      <a:cubicBezTo>
                        <a:pt x="128" y="117"/>
                        <a:pt x="128" y="117"/>
                        <a:pt x="129" y="117"/>
                      </a:cubicBezTo>
                      <a:cubicBezTo>
                        <a:pt x="129" y="117"/>
                        <a:pt x="129" y="117"/>
                        <a:pt x="129" y="117"/>
                      </a:cubicBezTo>
                      <a:cubicBezTo>
                        <a:pt x="129" y="116"/>
                        <a:pt x="130" y="116"/>
                        <a:pt x="130" y="116"/>
                      </a:cubicBezTo>
                      <a:cubicBezTo>
                        <a:pt x="130" y="116"/>
                        <a:pt x="130" y="116"/>
                        <a:pt x="130" y="116"/>
                      </a:cubicBezTo>
                      <a:cubicBezTo>
                        <a:pt x="130" y="116"/>
                        <a:pt x="130" y="116"/>
                        <a:pt x="130" y="116"/>
                      </a:cubicBezTo>
                      <a:cubicBezTo>
                        <a:pt x="130" y="116"/>
                        <a:pt x="131" y="115"/>
                        <a:pt x="130" y="115"/>
                      </a:cubicBezTo>
                      <a:cubicBezTo>
                        <a:pt x="130" y="115"/>
                        <a:pt x="130" y="115"/>
                        <a:pt x="130" y="115"/>
                      </a:cubicBezTo>
                      <a:cubicBezTo>
                        <a:pt x="130" y="115"/>
                        <a:pt x="130" y="115"/>
                        <a:pt x="130" y="114"/>
                      </a:cubicBezTo>
                      <a:cubicBezTo>
                        <a:pt x="130" y="114"/>
                        <a:pt x="130" y="114"/>
                        <a:pt x="130" y="114"/>
                      </a:cubicBezTo>
                      <a:cubicBezTo>
                        <a:pt x="130" y="114"/>
                        <a:pt x="130" y="114"/>
                        <a:pt x="130" y="114"/>
                      </a:cubicBezTo>
                      <a:cubicBezTo>
                        <a:pt x="130" y="113"/>
                        <a:pt x="129" y="113"/>
                        <a:pt x="129" y="113"/>
                      </a:cubicBezTo>
                      <a:cubicBezTo>
                        <a:pt x="128" y="112"/>
                        <a:pt x="127" y="110"/>
                        <a:pt x="126" y="108"/>
                      </a:cubicBezTo>
                      <a:cubicBezTo>
                        <a:pt x="126" y="106"/>
                        <a:pt x="127" y="104"/>
                        <a:pt x="129" y="101"/>
                      </a:cubicBezTo>
                      <a:cubicBezTo>
                        <a:pt x="130" y="101"/>
                        <a:pt x="129" y="100"/>
                        <a:pt x="127" y="97"/>
                      </a:cubicBezTo>
                      <a:cubicBezTo>
                        <a:pt x="126" y="97"/>
                        <a:pt x="125" y="96"/>
                        <a:pt x="125" y="95"/>
                      </a:cubicBezTo>
                      <a:cubicBezTo>
                        <a:pt x="121" y="91"/>
                        <a:pt x="124" y="78"/>
                        <a:pt x="127" y="72"/>
                      </a:cubicBezTo>
                      <a:cubicBezTo>
                        <a:pt x="128" y="72"/>
                        <a:pt x="128" y="72"/>
                        <a:pt x="128" y="72"/>
                      </a:cubicBezTo>
                      <a:cubicBezTo>
                        <a:pt x="128" y="72"/>
                        <a:pt x="127" y="71"/>
                        <a:pt x="124" y="71"/>
                      </a:cubicBezTo>
                      <a:cubicBezTo>
                        <a:pt x="122" y="71"/>
                        <a:pt x="118" y="72"/>
                        <a:pt x="116" y="72"/>
                      </a:cubicBezTo>
                      <a:cubicBezTo>
                        <a:pt x="114" y="72"/>
                        <a:pt x="113" y="72"/>
                        <a:pt x="111" y="72"/>
                      </a:cubicBezTo>
                      <a:cubicBezTo>
                        <a:pt x="106" y="71"/>
                        <a:pt x="102" y="69"/>
                        <a:pt x="98" y="64"/>
                      </a:cubicBezTo>
                      <a:cubicBezTo>
                        <a:pt x="98" y="63"/>
                        <a:pt x="97" y="62"/>
                        <a:pt x="95" y="62"/>
                      </a:cubicBezTo>
                      <a:cubicBezTo>
                        <a:pt x="95" y="62"/>
                        <a:pt x="94" y="62"/>
                        <a:pt x="94" y="62"/>
                      </a:cubicBezTo>
                      <a:cubicBezTo>
                        <a:pt x="92" y="62"/>
                        <a:pt x="91" y="62"/>
                        <a:pt x="89" y="63"/>
                      </a:cubicBezTo>
                      <a:cubicBezTo>
                        <a:pt x="87" y="63"/>
                        <a:pt x="84" y="63"/>
                        <a:pt x="81" y="63"/>
                      </a:cubicBezTo>
                      <a:cubicBezTo>
                        <a:pt x="81" y="63"/>
                        <a:pt x="81" y="63"/>
                        <a:pt x="81" y="63"/>
                      </a:cubicBezTo>
                      <a:cubicBezTo>
                        <a:pt x="81" y="63"/>
                        <a:pt x="81" y="63"/>
                        <a:pt x="81" y="63"/>
                      </a:cubicBezTo>
                      <a:cubicBezTo>
                        <a:pt x="77" y="63"/>
                        <a:pt x="75" y="62"/>
                        <a:pt x="74" y="61"/>
                      </a:cubicBezTo>
                      <a:cubicBezTo>
                        <a:pt x="74" y="61"/>
                        <a:pt x="74" y="61"/>
                        <a:pt x="74" y="61"/>
                      </a:cubicBezTo>
                      <a:cubicBezTo>
                        <a:pt x="71" y="58"/>
                        <a:pt x="71" y="53"/>
                        <a:pt x="71" y="50"/>
                      </a:cubicBezTo>
                      <a:cubicBezTo>
                        <a:pt x="71" y="49"/>
                        <a:pt x="71" y="48"/>
                        <a:pt x="71" y="47"/>
                      </a:cubicBezTo>
                      <a:cubicBezTo>
                        <a:pt x="71" y="46"/>
                        <a:pt x="71" y="46"/>
                        <a:pt x="71" y="46"/>
                      </a:cubicBezTo>
                      <a:cubicBezTo>
                        <a:pt x="72" y="45"/>
                        <a:pt x="71" y="45"/>
                        <a:pt x="69" y="43"/>
                      </a:cubicBezTo>
                      <a:cubicBezTo>
                        <a:pt x="68" y="42"/>
                        <a:pt x="66" y="41"/>
                        <a:pt x="66" y="39"/>
                      </a:cubicBezTo>
                      <a:cubicBezTo>
                        <a:pt x="66" y="39"/>
                        <a:pt x="66" y="38"/>
                        <a:pt x="65" y="38"/>
                      </a:cubicBezTo>
                      <a:cubicBezTo>
                        <a:pt x="64" y="38"/>
                        <a:pt x="64" y="39"/>
                        <a:pt x="63" y="39"/>
                      </a:cubicBezTo>
                      <a:cubicBezTo>
                        <a:pt x="63" y="39"/>
                        <a:pt x="63" y="39"/>
                        <a:pt x="63" y="39"/>
                      </a:cubicBezTo>
                      <a:cubicBezTo>
                        <a:pt x="61" y="39"/>
                        <a:pt x="61" y="38"/>
                        <a:pt x="60" y="37"/>
                      </a:cubicBezTo>
                      <a:cubicBezTo>
                        <a:pt x="60" y="36"/>
                        <a:pt x="60" y="35"/>
                        <a:pt x="61" y="34"/>
                      </a:cubicBezTo>
                      <a:cubicBezTo>
                        <a:pt x="61" y="33"/>
                        <a:pt x="62" y="32"/>
                        <a:pt x="63" y="30"/>
                      </a:cubicBezTo>
                      <a:cubicBezTo>
                        <a:pt x="64" y="29"/>
                        <a:pt x="64" y="28"/>
                        <a:pt x="65" y="24"/>
                      </a:cubicBezTo>
                      <a:cubicBezTo>
                        <a:pt x="65" y="23"/>
                        <a:pt x="65" y="23"/>
                        <a:pt x="65" y="23"/>
                      </a:cubicBezTo>
                      <a:cubicBezTo>
                        <a:pt x="65" y="19"/>
                        <a:pt x="68" y="16"/>
                        <a:pt x="71" y="13"/>
                      </a:cubicBezTo>
                      <a:cubicBezTo>
                        <a:pt x="72" y="12"/>
                        <a:pt x="74" y="11"/>
                        <a:pt x="75" y="9"/>
                      </a:cubicBezTo>
                      <a:cubicBezTo>
                        <a:pt x="75" y="8"/>
                        <a:pt x="76" y="8"/>
                        <a:pt x="77" y="7"/>
                      </a:cubicBezTo>
                      <a:cubicBezTo>
                        <a:pt x="77" y="7"/>
                        <a:pt x="77" y="7"/>
                        <a:pt x="77" y="7"/>
                      </a:cubicBezTo>
                      <a:cubicBezTo>
                        <a:pt x="78" y="7"/>
                        <a:pt x="78" y="7"/>
                        <a:pt x="78" y="6"/>
                      </a:cubicBezTo>
                      <a:cubicBezTo>
                        <a:pt x="79" y="5"/>
                        <a:pt x="81" y="4"/>
                        <a:pt x="82" y="4"/>
                      </a:cubicBezTo>
                      <a:cubicBezTo>
                        <a:pt x="85" y="3"/>
                        <a:pt x="86" y="2"/>
                        <a:pt x="86" y="2"/>
                      </a:cubicBezTo>
                      <a:cubicBezTo>
                        <a:pt x="86" y="2"/>
                        <a:pt x="86" y="1"/>
                        <a:pt x="84" y="1"/>
                      </a:cubicBezTo>
                      <a:cubicBezTo>
                        <a:pt x="84" y="0"/>
                        <a:pt x="84" y="0"/>
                        <a:pt x="83" y="0"/>
                      </a:cubicBezTo>
                      <a:cubicBezTo>
                        <a:pt x="82" y="0"/>
                        <a:pt x="81" y="2"/>
                        <a:pt x="80" y="3"/>
                      </a:cubicBezTo>
                      <a:cubicBezTo>
                        <a:pt x="78" y="5"/>
                        <a:pt x="76" y="6"/>
                        <a:pt x="73" y="7"/>
                      </a:cubicBezTo>
                      <a:cubicBezTo>
                        <a:pt x="70" y="7"/>
                        <a:pt x="69" y="8"/>
                        <a:pt x="67" y="10"/>
                      </a:cubicBezTo>
                      <a:cubicBezTo>
                        <a:pt x="66" y="11"/>
                        <a:pt x="65" y="12"/>
                        <a:pt x="64" y="12"/>
                      </a:cubicBezTo>
                      <a:cubicBezTo>
                        <a:pt x="62" y="13"/>
                        <a:pt x="60" y="14"/>
                        <a:pt x="58" y="14"/>
                      </a:cubicBezTo>
                      <a:cubicBezTo>
                        <a:pt x="57" y="14"/>
                        <a:pt x="55" y="14"/>
                        <a:pt x="55" y="14"/>
                      </a:cubicBezTo>
                      <a:cubicBezTo>
                        <a:pt x="54" y="17"/>
                        <a:pt x="53" y="17"/>
                        <a:pt x="52" y="17"/>
                      </a:cubicBezTo>
                      <a:cubicBezTo>
                        <a:pt x="51" y="17"/>
                        <a:pt x="50" y="17"/>
                        <a:pt x="49" y="16"/>
                      </a:cubicBezTo>
                      <a:cubicBezTo>
                        <a:pt x="48" y="16"/>
                        <a:pt x="48" y="15"/>
                        <a:pt x="47" y="15"/>
                      </a:cubicBezTo>
                      <a:cubicBezTo>
                        <a:pt x="46" y="15"/>
                        <a:pt x="43" y="16"/>
                        <a:pt x="41" y="19"/>
                      </a:cubicBezTo>
                      <a:cubicBezTo>
                        <a:pt x="40" y="21"/>
                        <a:pt x="39" y="22"/>
                        <a:pt x="39" y="23"/>
                      </a:cubicBezTo>
                      <a:cubicBezTo>
                        <a:pt x="39" y="23"/>
                        <a:pt x="39" y="24"/>
                        <a:pt x="39" y="24"/>
                      </a:cubicBezTo>
                      <a:cubicBezTo>
                        <a:pt x="39" y="28"/>
                        <a:pt x="40" y="32"/>
                        <a:pt x="34" y="35"/>
                      </a:cubicBezTo>
                      <a:cubicBezTo>
                        <a:pt x="30" y="38"/>
                        <a:pt x="28" y="42"/>
                        <a:pt x="26" y="45"/>
                      </a:cubicBezTo>
                      <a:cubicBezTo>
                        <a:pt x="25" y="46"/>
                        <a:pt x="24" y="47"/>
                        <a:pt x="23" y="48"/>
                      </a:cubicBezTo>
                      <a:cubicBezTo>
                        <a:pt x="22" y="49"/>
                        <a:pt x="21" y="49"/>
                        <a:pt x="21" y="49"/>
                      </a:cubicBezTo>
                      <a:cubicBezTo>
                        <a:pt x="21" y="50"/>
                        <a:pt x="21" y="50"/>
                        <a:pt x="21" y="50"/>
                      </a:cubicBezTo>
                      <a:cubicBezTo>
                        <a:pt x="20" y="50"/>
                        <a:pt x="20" y="51"/>
                        <a:pt x="20" y="51"/>
                      </a:cubicBezTo>
                      <a:cubicBezTo>
                        <a:pt x="20" y="51"/>
                        <a:pt x="20" y="51"/>
                        <a:pt x="20" y="51"/>
                      </a:cubicBezTo>
                      <a:cubicBezTo>
                        <a:pt x="20" y="52"/>
                        <a:pt x="19" y="52"/>
                        <a:pt x="19" y="52"/>
                      </a:cubicBezTo>
                      <a:cubicBezTo>
                        <a:pt x="19" y="53"/>
                        <a:pt x="18" y="53"/>
                        <a:pt x="18" y="53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17" y="54"/>
                        <a:pt x="17" y="54"/>
                        <a:pt x="16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5"/>
                        <a:pt x="15" y="56"/>
                        <a:pt x="15" y="56"/>
                      </a:cubicBezTo>
                      <a:cubicBezTo>
                        <a:pt x="15" y="56"/>
                        <a:pt x="15" y="56"/>
                        <a:pt x="14" y="56"/>
                      </a:cubicBezTo>
                      <a:cubicBezTo>
                        <a:pt x="14" y="57"/>
                        <a:pt x="13" y="58"/>
                        <a:pt x="13" y="58"/>
                      </a:cubicBezTo>
                      <a:cubicBezTo>
                        <a:pt x="13" y="58"/>
                        <a:pt x="13" y="58"/>
                        <a:pt x="13" y="58"/>
                      </a:cubicBezTo>
                      <a:cubicBezTo>
                        <a:pt x="14" y="59"/>
                        <a:pt x="15" y="60"/>
                        <a:pt x="15" y="60"/>
                      </a:cubicBezTo>
                      <a:cubicBezTo>
                        <a:pt x="18" y="63"/>
                        <a:pt x="18" y="66"/>
                        <a:pt x="18" y="68"/>
                      </a:cubicBezTo>
                      <a:cubicBezTo>
                        <a:pt x="18" y="69"/>
                        <a:pt x="18" y="69"/>
                        <a:pt x="18" y="70"/>
                      </a:cubicBezTo>
                      <a:cubicBezTo>
                        <a:pt x="20" y="75"/>
                        <a:pt x="18" y="77"/>
                        <a:pt x="17" y="78"/>
                      </a:cubicBezTo>
                      <a:cubicBezTo>
                        <a:pt x="16" y="81"/>
                        <a:pt x="18" y="91"/>
                        <a:pt x="19" y="93"/>
                      </a:cubicBezTo>
                      <a:cubicBezTo>
                        <a:pt x="22" y="96"/>
                        <a:pt x="20" y="99"/>
                        <a:pt x="19" y="102"/>
                      </a:cubicBezTo>
                      <a:cubicBezTo>
                        <a:pt x="18" y="103"/>
                        <a:pt x="18" y="104"/>
                        <a:pt x="17" y="105"/>
                      </a:cubicBezTo>
                      <a:cubicBezTo>
                        <a:pt x="15" y="110"/>
                        <a:pt x="12" y="113"/>
                        <a:pt x="6" y="113"/>
                      </a:cubicBezTo>
                      <a:cubicBezTo>
                        <a:pt x="5" y="113"/>
                        <a:pt x="4" y="115"/>
                        <a:pt x="4" y="117"/>
                      </a:cubicBezTo>
                      <a:cubicBezTo>
                        <a:pt x="3" y="119"/>
                        <a:pt x="3" y="120"/>
                        <a:pt x="1" y="121"/>
                      </a:cubicBezTo>
                      <a:cubicBezTo>
                        <a:pt x="1" y="121"/>
                        <a:pt x="0" y="122"/>
                        <a:pt x="0" y="123"/>
                      </a:cubicBezTo>
                      <a:cubicBezTo>
                        <a:pt x="0" y="123"/>
                        <a:pt x="1" y="123"/>
                        <a:pt x="1" y="123"/>
                      </a:cubicBezTo>
                      <a:cubicBezTo>
                        <a:pt x="1" y="123"/>
                        <a:pt x="1" y="123"/>
                        <a:pt x="2" y="123"/>
                      </a:cubicBezTo>
                      <a:cubicBezTo>
                        <a:pt x="2" y="124"/>
                        <a:pt x="2" y="124"/>
                        <a:pt x="3" y="124"/>
                      </a:cubicBezTo>
                      <a:cubicBezTo>
                        <a:pt x="3" y="124"/>
                        <a:pt x="3" y="125"/>
                        <a:pt x="3" y="125"/>
                      </a:cubicBezTo>
                      <a:cubicBezTo>
                        <a:pt x="4" y="125"/>
                        <a:pt x="4" y="125"/>
                        <a:pt x="4" y="125"/>
                      </a:cubicBezTo>
                      <a:cubicBezTo>
                        <a:pt x="5" y="126"/>
                        <a:pt x="5" y="126"/>
                        <a:pt x="5" y="126"/>
                      </a:cubicBezTo>
                      <a:cubicBezTo>
                        <a:pt x="6" y="126"/>
                        <a:pt x="6" y="126"/>
                        <a:pt x="6" y="126"/>
                      </a:cubicBezTo>
                      <a:cubicBezTo>
                        <a:pt x="6" y="127"/>
                        <a:pt x="7" y="127"/>
                        <a:pt x="7" y="127"/>
                      </a:cubicBezTo>
                      <a:cubicBezTo>
                        <a:pt x="7" y="127"/>
                        <a:pt x="8" y="127"/>
                        <a:pt x="8" y="127"/>
                      </a:cubicBezTo>
                      <a:cubicBezTo>
                        <a:pt x="8" y="128"/>
                        <a:pt x="8" y="128"/>
                        <a:pt x="9" y="128"/>
                      </a:cubicBezTo>
                      <a:cubicBezTo>
                        <a:pt x="9" y="128"/>
                        <a:pt x="9" y="128"/>
                        <a:pt x="10" y="128"/>
                      </a:cubicBezTo>
                      <a:cubicBezTo>
                        <a:pt x="10" y="128"/>
                        <a:pt x="10" y="128"/>
                        <a:pt x="10" y="129"/>
                      </a:cubicBezTo>
                      <a:cubicBezTo>
                        <a:pt x="10" y="129"/>
                        <a:pt x="11" y="129"/>
                        <a:pt x="11" y="129"/>
                      </a:cubicBezTo>
                      <a:cubicBezTo>
                        <a:pt x="11" y="129"/>
                        <a:pt x="11" y="129"/>
                        <a:pt x="11" y="129"/>
                      </a:cubicBezTo>
                      <a:cubicBezTo>
                        <a:pt x="12" y="129"/>
                        <a:pt x="12" y="129"/>
                        <a:pt x="12" y="129"/>
                      </a:cubicBezTo>
                      <a:cubicBezTo>
                        <a:pt x="14" y="129"/>
                        <a:pt x="16" y="131"/>
                        <a:pt x="17" y="132"/>
                      </a:cubicBezTo>
                      <a:cubicBezTo>
                        <a:pt x="18" y="133"/>
                        <a:pt x="19" y="134"/>
                        <a:pt x="20" y="135"/>
                      </a:cubicBezTo>
                      <a:cubicBezTo>
                        <a:pt x="21" y="135"/>
                        <a:pt x="22" y="136"/>
                        <a:pt x="24" y="136"/>
                      </a:cubicBezTo>
                      <a:cubicBezTo>
                        <a:pt x="24" y="136"/>
                        <a:pt x="24" y="136"/>
                        <a:pt x="25" y="136"/>
                      </a:cubicBezTo>
                      <a:cubicBezTo>
                        <a:pt x="26" y="135"/>
                        <a:pt x="26" y="135"/>
                        <a:pt x="26" y="135"/>
                      </a:cubicBezTo>
                      <a:cubicBezTo>
                        <a:pt x="27" y="134"/>
                        <a:pt x="27" y="134"/>
                        <a:pt x="28" y="134"/>
                      </a:cubicBezTo>
                      <a:cubicBezTo>
                        <a:pt x="29" y="134"/>
                        <a:pt x="29" y="134"/>
                        <a:pt x="29" y="134"/>
                      </a:cubicBezTo>
                      <a:cubicBezTo>
                        <a:pt x="29" y="134"/>
                        <a:pt x="29" y="134"/>
                        <a:pt x="30" y="134"/>
                      </a:cubicBezTo>
                      <a:cubicBezTo>
                        <a:pt x="30" y="134"/>
                        <a:pt x="30" y="134"/>
                        <a:pt x="30" y="134"/>
                      </a:cubicBezTo>
                      <a:cubicBezTo>
                        <a:pt x="30" y="135"/>
                        <a:pt x="30" y="135"/>
                        <a:pt x="30" y="135"/>
                      </a:cubicBezTo>
                      <a:cubicBezTo>
                        <a:pt x="31" y="135"/>
                        <a:pt x="31" y="135"/>
                        <a:pt x="31" y="135"/>
                      </a:cubicBezTo>
                      <a:cubicBezTo>
                        <a:pt x="31" y="135"/>
                        <a:pt x="31" y="135"/>
                        <a:pt x="31" y="135"/>
                      </a:cubicBezTo>
                      <a:cubicBezTo>
                        <a:pt x="32" y="136"/>
                        <a:pt x="32" y="136"/>
                        <a:pt x="32" y="136"/>
                      </a:cubicBezTo>
                      <a:cubicBezTo>
                        <a:pt x="32" y="136"/>
                        <a:pt x="32" y="136"/>
                        <a:pt x="32" y="136"/>
                      </a:cubicBezTo>
                      <a:cubicBezTo>
                        <a:pt x="33" y="136"/>
                        <a:pt x="33" y="137"/>
                        <a:pt x="33" y="137"/>
                      </a:cubicBezTo>
                      <a:cubicBezTo>
                        <a:pt x="33" y="137"/>
                        <a:pt x="33" y="137"/>
                        <a:pt x="34" y="137"/>
                      </a:cubicBezTo>
                      <a:cubicBezTo>
                        <a:pt x="34" y="138"/>
                        <a:pt x="34" y="138"/>
                        <a:pt x="34" y="138"/>
                      </a:cubicBezTo>
                      <a:cubicBezTo>
                        <a:pt x="35" y="138"/>
                        <a:pt x="35" y="139"/>
                        <a:pt x="35" y="139"/>
                      </a:cubicBezTo>
                      <a:cubicBezTo>
                        <a:pt x="35" y="139"/>
                        <a:pt x="35" y="139"/>
                        <a:pt x="36" y="139"/>
                      </a:cubicBezTo>
                      <a:cubicBezTo>
                        <a:pt x="36" y="140"/>
                        <a:pt x="36" y="140"/>
                        <a:pt x="37" y="141"/>
                      </a:cubicBezTo>
                      <a:cubicBezTo>
                        <a:pt x="37" y="141"/>
                        <a:pt x="37" y="141"/>
                        <a:pt x="37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2" name="Freeform 1948"/>
                <p:cNvSpPr/>
                <p:nvPr/>
              </p:nvSpPr>
              <p:spPr bwMode="auto">
                <a:xfrm>
                  <a:off x="2077" y="1833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3" name="Freeform 1949"/>
                <p:cNvSpPr/>
                <p:nvPr/>
              </p:nvSpPr>
              <p:spPr bwMode="auto">
                <a:xfrm>
                  <a:off x="2051" y="189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4" name="Freeform 1950"/>
                <p:cNvSpPr/>
                <p:nvPr/>
              </p:nvSpPr>
              <p:spPr bwMode="auto">
                <a:xfrm>
                  <a:off x="2051" y="189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5" name="Freeform 1951"/>
                <p:cNvSpPr/>
                <p:nvPr/>
              </p:nvSpPr>
              <p:spPr bwMode="auto">
                <a:xfrm>
                  <a:off x="2052" y="189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6" name="Freeform 1952"/>
                <p:cNvSpPr/>
                <p:nvPr/>
              </p:nvSpPr>
              <p:spPr bwMode="auto">
                <a:xfrm>
                  <a:off x="2051" y="189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7" name="Freeform 1953"/>
                <p:cNvSpPr/>
                <p:nvPr/>
              </p:nvSpPr>
              <p:spPr bwMode="auto">
                <a:xfrm>
                  <a:off x="2070" y="1835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8" name="Freeform 1954"/>
                <p:cNvSpPr/>
                <p:nvPr/>
              </p:nvSpPr>
              <p:spPr bwMode="auto">
                <a:xfrm>
                  <a:off x="2053" y="1888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89" name="Freeform 1955"/>
                <p:cNvSpPr/>
                <p:nvPr/>
              </p:nvSpPr>
              <p:spPr bwMode="auto">
                <a:xfrm>
                  <a:off x="2053" y="1887"/>
                  <a:ext cx="0" cy="1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0" name="Freeform 1956"/>
                <p:cNvSpPr/>
                <p:nvPr/>
              </p:nvSpPr>
              <p:spPr bwMode="auto">
                <a:xfrm>
                  <a:off x="2078" y="183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1" name="Freeform 1957"/>
                <p:cNvSpPr/>
                <p:nvPr/>
              </p:nvSpPr>
              <p:spPr bwMode="auto">
                <a:xfrm>
                  <a:off x="2071" y="183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2" name="Freeform 1958"/>
                <p:cNvSpPr/>
                <p:nvPr/>
              </p:nvSpPr>
              <p:spPr bwMode="auto">
                <a:xfrm>
                  <a:off x="2073" y="183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3" name="Freeform 1959"/>
                <p:cNvSpPr/>
                <p:nvPr/>
              </p:nvSpPr>
              <p:spPr bwMode="auto">
                <a:xfrm>
                  <a:off x="2053" y="1890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4" name="Freeform 1960"/>
                <p:cNvSpPr/>
                <p:nvPr/>
              </p:nvSpPr>
              <p:spPr bwMode="auto">
                <a:xfrm>
                  <a:off x="2052" y="189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5" name="Freeform 1961"/>
                <p:cNvSpPr/>
                <p:nvPr/>
              </p:nvSpPr>
              <p:spPr bwMode="auto">
                <a:xfrm>
                  <a:off x="2074" y="183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6" name="Freeform 1962"/>
                <p:cNvSpPr/>
                <p:nvPr/>
              </p:nvSpPr>
              <p:spPr bwMode="auto">
                <a:xfrm>
                  <a:off x="2076" y="183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7" name="Freeform 1963"/>
                <p:cNvSpPr/>
                <p:nvPr/>
              </p:nvSpPr>
              <p:spPr bwMode="auto">
                <a:xfrm>
                  <a:off x="1967" y="177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8" name="Freeform 1964"/>
                <p:cNvSpPr/>
                <p:nvPr/>
              </p:nvSpPr>
              <p:spPr bwMode="auto">
                <a:xfrm>
                  <a:off x="1971" y="1772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399" name="Freeform 1965"/>
                <p:cNvSpPr/>
                <p:nvPr/>
              </p:nvSpPr>
              <p:spPr bwMode="auto">
                <a:xfrm>
                  <a:off x="1969" y="177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0" name="Freeform 1966"/>
                <p:cNvSpPr/>
                <p:nvPr/>
              </p:nvSpPr>
              <p:spPr bwMode="auto">
                <a:xfrm>
                  <a:off x="1973" y="176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1" name="Freeform 1967"/>
                <p:cNvSpPr/>
                <p:nvPr/>
              </p:nvSpPr>
              <p:spPr bwMode="auto">
                <a:xfrm>
                  <a:off x="1972" y="1770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2" name="Freeform 1968"/>
                <p:cNvSpPr/>
                <p:nvPr/>
              </p:nvSpPr>
              <p:spPr bwMode="auto">
                <a:xfrm>
                  <a:off x="1966" y="177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3" name="Freeform 1969"/>
                <p:cNvSpPr/>
                <p:nvPr/>
              </p:nvSpPr>
              <p:spPr bwMode="auto">
                <a:xfrm>
                  <a:off x="2056" y="1965"/>
                  <a:ext cx="128" cy="142"/>
                </a:xfrm>
                <a:custGeom>
                  <a:avLst/>
                  <a:rect l="l" t="t" r="r" b="b"/>
                  <a:pathLst>
                    <a:path w="133" h="149">
                      <a:moveTo>
                        <a:pt x="71" y="137"/>
                      </a:moveTo>
                      <a:cubicBezTo>
                        <a:pt x="71" y="137"/>
                        <a:pt x="71" y="137"/>
                        <a:pt x="71" y="137"/>
                      </a:cubicBezTo>
                      <a:cubicBezTo>
                        <a:pt x="71" y="137"/>
                        <a:pt x="71" y="137"/>
                        <a:pt x="71" y="137"/>
                      </a:cubicBezTo>
                      <a:cubicBezTo>
                        <a:pt x="71" y="138"/>
                        <a:pt x="72" y="138"/>
                        <a:pt x="73" y="138"/>
                      </a:cubicBezTo>
                      <a:cubicBezTo>
                        <a:pt x="74" y="138"/>
                        <a:pt x="74" y="138"/>
                        <a:pt x="74" y="138"/>
                      </a:cubicBezTo>
                      <a:cubicBezTo>
                        <a:pt x="75" y="138"/>
                        <a:pt x="76" y="138"/>
                        <a:pt x="77" y="138"/>
                      </a:cubicBezTo>
                      <a:cubicBezTo>
                        <a:pt x="77" y="138"/>
                        <a:pt x="77" y="138"/>
                        <a:pt x="77" y="138"/>
                      </a:cubicBezTo>
                      <a:cubicBezTo>
                        <a:pt x="77" y="138"/>
                        <a:pt x="77" y="137"/>
                        <a:pt x="77" y="137"/>
                      </a:cubicBezTo>
                      <a:cubicBezTo>
                        <a:pt x="78" y="137"/>
                        <a:pt x="78" y="137"/>
                        <a:pt x="78" y="137"/>
                      </a:cubicBezTo>
                      <a:cubicBezTo>
                        <a:pt x="78" y="136"/>
                        <a:pt x="78" y="136"/>
                        <a:pt x="78" y="135"/>
                      </a:cubicBezTo>
                      <a:cubicBezTo>
                        <a:pt x="78" y="135"/>
                        <a:pt x="78" y="135"/>
                        <a:pt x="78" y="135"/>
                      </a:cubicBezTo>
                      <a:cubicBezTo>
                        <a:pt x="79" y="132"/>
                        <a:pt x="79" y="127"/>
                        <a:pt x="79" y="124"/>
                      </a:cubicBezTo>
                      <a:cubicBezTo>
                        <a:pt x="79" y="124"/>
                        <a:pt x="79" y="124"/>
                        <a:pt x="79" y="124"/>
                      </a:cubicBezTo>
                      <a:cubicBezTo>
                        <a:pt x="79" y="124"/>
                        <a:pt x="79" y="123"/>
                        <a:pt x="79" y="123"/>
                      </a:cubicBezTo>
                      <a:cubicBezTo>
                        <a:pt x="79" y="119"/>
                        <a:pt x="85" y="113"/>
                        <a:pt x="89" y="110"/>
                      </a:cubicBezTo>
                      <a:cubicBezTo>
                        <a:pt x="92" y="108"/>
                        <a:pt x="95" y="108"/>
                        <a:pt x="98" y="108"/>
                      </a:cubicBezTo>
                      <a:cubicBezTo>
                        <a:pt x="100" y="108"/>
                        <a:pt x="102" y="108"/>
                        <a:pt x="103" y="108"/>
                      </a:cubicBezTo>
                      <a:cubicBezTo>
                        <a:pt x="105" y="106"/>
                        <a:pt x="109" y="106"/>
                        <a:pt x="113" y="106"/>
                      </a:cubicBezTo>
                      <a:cubicBezTo>
                        <a:pt x="117" y="106"/>
                        <a:pt x="117" y="106"/>
                        <a:pt x="117" y="106"/>
                      </a:cubicBezTo>
                      <a:cubicBezTo>
                        <a:pt x="120" y="106"/>
                        <a:pt x="123" y="108"/>
                        <a:pt x="125" y="109"/>
                      </a:cubicBezTo>
                      <a:cubicBezTo>
                        <a:pt x="126" y="110"/>
                        <a:pt x="127" y="111"/>
                        <a:pt x="127" y="111"/>
                      </a:cubicBezTo>
                      <a:cubicBezTo>
                        <a:pt x="128" y="111"/>
                        <a:pt x="128" y="111"/>
                        <a:pt x="128" y="111"/>
                      </a:cubicBezTo>
                      <a:cubicBezTo>
                        <a:pt x="128" y="111"/>
                        <a:pt x="128" y="111"/>
                        <a:pt x="128" y="111"/>
                      </a:cubicBezTo>
                      <a:cubicBezTo>
                        <a:pt x="129" y="110"/>
                        <a:pt x="130" y="109"/>
                        <a:pt x="130" y="108"/>
                      </a:cubicBezTo>
                      <a:cubicBezTo>
                        <a:pt x="130" y="108"/>
                        <a:pt x="130" y="108"/>
                        <a:pt x="130" y="108"/>
                      </a:cubicBezTo>
                      <a:cubicBezTo>
                        <a:pt x="130" y="108"/>
                        <a:pt x="131" y="107"/>
                        <a:pt x="131" y="107"/>
                      </a:cubicBezTo>
                      <a:cubicBezTo>
                        <a:pt x="131" y="107"/>
                        <a:pt x="131" y="107"/>
                        <a:pt x="131" y="106"/>
                      </a:cubicBezTo>
                      <a:cubicBezTo>
                        <a:pt x="131" y="106"/>
                        <a:pt x="131" y="105"/>
                        <a:pt x="131" y="105"/>
                      </a:cubicBezTo>
                      <a:cubicBezTo>
                        <a:pt x="130" y="103"/>
                        <a:pt x="131" y="101"/>
                        <a:pt x="132" y="98"/>
                      </a:cubicBezTo>
                      <a:cubicBezTo>
                        <a:pt x="132" y="96"/>
                        <a:pt x="133" y="93"/>
                        <a:pt x="132" y="91"/>
                      </a:cubicBezTo>
                      <a:cubicBezTo>
                        <a:pt x="132" y="89"/>
                        <a:pt x="130" y="88"/>
                        <a:pt x="129" y="86"/>
                      </a:cubicBezTo>
                      <a:cubicBezTo>
                        <a:pt x="127" y="85"/>
                        <a:pt x="125" y="83"/>
                        <a:pt x="125" y="79"/>
                      </a:cubicBezTo>
                      <a:cubicBezTo>
                        <a:pt x="125" y="76"/>
                        <a:pt x="125" y="75"/>
                        <a:pt x="121" y="75"/>
                      </a:cubicBezTo>
                      <a:cubicBezTo>
                        <a:pt x="120" y="75"/>
                        <a:pt x="119" y="75"/>
                        <a:pt x="118" y="75"/>
                      </a:cubicBezTo>
                      <a:cubicBezTo>
                        <a:pt x="118" y="75"/>
                        <a:pt x="117" y="75"/>
                        <a:pt x="116" y="75"/>
                      </a:cubicBezTo>
                      <a:cubicBezTo>
                        <a:pt x="106" y="75"/>
                        <a:pt x="104" y="71"/>
                        <a:pt x="104" y="68"/>
                      </a:cubicBezTo>
                      <a:cubicBezTo>
                        <a:pt x="104" y="66"/>
                        <a:pt x="103" y="65"/>
                        <a:pt x="102" y="64"/>
                      </a:cubicBezTo>
                      <a:cubicBezTo>
                        <a:pt x="101" y="62"/>
                        <a:pt x="100" y="58"/>
                        <a:pt x="103" y="57"/>
                      </a:cubicBezTo>
                      <a:cubicBezTo>
                        <a:pt x="103" y="56"/>
                        <a:pt x="103" y="56"/>
                        <a:pt x="103" y="56"/>
                      </a:cubicBezTo>
                      <a:cubicBezTo>
                        <a:pt x="102" y="54"/>
                        <a:pt x="100" y="52"/>
                        <a:pt x="101" y="49"/>
                      </a:cubicBezTo>
                      <a:cubicBezTo>
                        <a:pt x="101" y="47"/>
                        <a:pt x="100" y="46"/>
                        <a:pt x="98" y="44"/>
                      </a:cubicBezTo>
                      <a:cubicBezTo>
                        <a:pt x="97" y="43"/>
                        <a:pt x="97" y="43"/>
                        <a:pt x="97" y="43"/>
                      </a:cubicBezTo>
                      <a:cubicBezTo>
                        <a:pt x="97" y="43"/>
                        <a:pt x="96" y="43"/>
                        <a:pt x="94" y="43"/>
                      </a:cubicBezTo>
                      <a:cubicBezTo>
                        <a:pt x="94" y="43"/>
                        <a:pt x="93" y="43"/>
                        <a:pt x="93" y="43"/>
                      </a:cubicBezTo>
                      <a:cubicBezTo>
                        <a:pt x="92" y="43"/>
                        <a:pt x="91" y="43"/>
                        <a:pt x="91" y="43"/>
                      </a:cubicBezTo>
                      <a:cubicBezTo>
                        <a:pt x="90" y="43"/>
                        <a:pt x="89" y="43"/>
                        <a:pt x="87" y="43"/>
                      </a:cubicBezTo>
                      <a:cubicBezTo>
                        <a:pt x="87" y="43"/>
                        <a:pt x="87" y="43"/>
                        <a:pt x="87" y="43"/>
                      </a:cubicBezTo>
                      <a:cubicBezTo>
                        <a:pt x="87" y="43"/>
                        <a:pt x="87" y="43"/>
                        <a:pt x="87" y="43"/>
                      </a:cubicBezTo>
                      <a:cubicBezTo>
                        <a:pt x="86" y="43"/>
                        <a:pt x="86" y="42"/>
                        <a:pt x="85" y="42"/>
                      </a:cubicBezTo>
                      <a:cubicBezTo>
                        <a:pt x="85" y="42"/>
                        <a:pt x="85" y="42"/>
                        <a:pt x="85" y="42"/>
                      </a:cubicBezTo>
                      <a:cubicBezTo>
                        <a:pt x="85" y="42"/>
                        <a:pt x="85" y="41"/>
                        <a:pt x="85" y="41"/>
                      </a:cubicBezTo>
                      <a:cubicBezTo>
                        <a:pt x="85" y="41"/>
                        <a:pt x="85" y="41"/>
                        <a:pt x="84" y="41"/>
                      </a:cubicBezTo>
                      <a:cubicBezTo>
                        <a:pt x="84" y="41"/>
                        <a:pt x="84" y="40"/>
                        <a:pt x="84" y="40"/>
                      </a:cubicBezTo>
                      <a:cubicBezTo>
                        <a:pt x="84" y="40"/>
                        <a:pt x="84" y="39"/>
                        <a:pt x="84" y="39"/>
                      </a:cubicBezTo>
                      <a:cubicBezTo>
                        <a:pt x="84" y="38"/>
                        <a:pt x="81" y="37"/>
                        <a:pt x="77" y="37"/>
                      </a:cubicBezTo>
                      <a:cubicBezTo>
                        <a:pt x="74" y="37"/>
                        <a:pt x="73" y="34"/>
                        <a:pt x="73" y="33"/>
                      </a:cubicBezTo>
                      <a:cubicBezTo>
                        <a:pt x="73" y="33"/>
                        <a:pt x="72" y="33"/>
                        <a:pt x="72" y="33"/>
                      </a:cubicBezTo>
                      <a:cubicBezTo>
                        <a:pt x="72" y="33"/>
                        <a:pt x="72" y="33"/>
                        <a:pt x="72" y="33"/>
                      </a:cubicBezTo>
                      <a:cubicBezTo>
                        <a:pt x="72" y="33"/>
                        <a:pt x="72" y="33"/>
                        <a:pt x="71" y="33"/>
                      </a:cubicBezTo>
                      <a:cubicBezTo>
                        <a:pt x="71" y="33"/>
                        <a:pt x="71" y="33"/>
                        <a:pt x="71" y="33"/>
                      </a:cubicBezTo>
                      <a:cubicBezTo>
                        <a:pt x="71" y="33"/>
                        <a:pt x="71" y="33"/>
                        <a:pt x="71" y="33"/>
                      </a:cubicBezTo>
                      <a:cubicBezTo>
                        <a:pt x="71" y="33"/>
                        <a:pt x="70" y="33"/>
                        <a:pt x="69" y="33"/>
                      </a:cubicBezTo>
                      <a:cubicBezTo>
                        <a:pt x="69" y="32"/>
                        <a:pt x="68" y="32"/>
                        <a:pt x="68" y="32"/>
                      </a:cubicBezTo>
                      <a:cubicBezTo>
                        <a:pt x="67" y="31"/>
                        <a:pt x="67" y="31"/>
                        <a:pt x="66" y="31"/>
                      </a:cubicBezTo>
                      <a:cubicBezTo>
                        <a:pt x="65" y="31"/>
                        <a:pt x="65" y="31"/>
                        <a:pt x="64" y="31"/>
                      </a:cubicBezTo>
                      <a:cubicBezTo>
                        <a:pt x="58" y="32"/>
                        <a:pt x="55" y="29"/>
                        <a:pt x="49" y="23"/>
                      </a:cubicBezTo>
                      <a:cubicBezTo>
                        <a:pt x="44" y="16"/>
                        <a:pt x="44" y="4"/>
                        <a:pt x="45" y="0"/>
                      </a:cubicBezTo>
                      <a:cubicBezTo>
                        <a:pt x="44" y="0"/>
                        <a:pt x="43" y="0"/>
                        <a:pt x="41" y="0"/>
                      </a:cubicBezTo>
                      <a:cubicBezTo>
                        <a:pt x="40" y="0"/>
                        <a:pt x="38" y="1"/>
                        <a:pt x="36" y="1"/>
                      </a:cubicBezTo>
                      <a:cubicBezTo>
                        <a:pt x="34" y="1"/>
                        <a:pt x="30" y="3"/>
                        <a:pt x="27" y="5"/>
                      </a:cubicBezTo>
                      <a:cubicBezTo>
                        <a:pt x="26" y="5"/>
                        <a:pt x="25" y="6"/>
                        <a:pt x="24" y="6"/>
                      </a:cubicBezTo>
                      <a:cubicBezTo>
                        <a:pt x="22" y="8"/>
                        <a:pt x="20" y="8"/>
                        <a:pt x="19" y="9"/>
                      </a:cubicBezTo>
                      <a:cubicBezTo>
                        <a:pt x="17" y="9"/>
                        <a:pt x="16" y="10"/>
                        <a:pt x="15" y="11"/>
                      </a:cubicBezTo>
                      <a:cubicBezTo>
                        <a:pt x="14" y="11"/>
                        <a:pt x="14" y="12"/>
                        <a:pt x="14" y="12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3" y="13"/>
                        <a:pt x="13" y="13"/>
                        <a:pt x="12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1" y="13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0" y="14"/>
                        <a:pt x="10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8" y="14"/>
                        <a:pt x="8" y="14"/>
                      </a:cubicBezTo>
                      <a:cubicBezTo>
                        <a:pt x="8" y="14"/>
                        <a:pt x="8" y="14"/>
                        <a:pt x="7" y="14"/>
                      </a:cubicBezTo>
                      <a:cubicBezTo>
                        <a:pt x="7" y="14"/>
                        <a:pt x="7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4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3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6"/>
                        <a:pt x="5" y="18"/>
                        <a:pt x="6" y="19"/>
                      </a:cubicBezTo>
                      <a:cubicBezTo>
                        <a:pt x="8" y="22"/>
                        <a:pt x="9" y="25"/>
                        <a:pt x="10" y="26"/>
                      </a:cubicBezTo>
                      <a:cubicBezTo>
                        <a:pt x="11" y="31"/>
                        <a:pt x="8" y="33"/>
                        <a:pt x="7" y="34"/>
                      </a:cubicBezTo>
                      <a:cubicBezTo>
                        <a:pt x="7" y="34"/>
                        <a:pt x="7" y="34"/>
                        <a:pt x="6" y="34"/>
                      </a:cubicBezTo>
                      <a:cubicBezTo>
                        <a:pt x="6" y="35"/>
                        <a:pt x="6" y="40"/>
                        <a:pt x="7" y="47"/>
                      </a:cubicBezTo>
                      <a:cubicBezTo>
                        <a:pt x="8" y="49"/>
                        <a:pt x="8" y="49"/>
                        <a:pt x="8" y="49"/>
                      </a:cubicBezTo>
                      <a:cubicBezTo>
                        <a:pt x="8" y="49"/>
                        <a:pt x="8" y="49"/>
                        <a:pt x="8" y="49"/>
                      </a:cubicBezTo>
                      <a:cubicBezTo>
                        <a:pt x="8" y="49"/>
                        <a:pt x="8" y="49"/>
                        <a:pt x="8" y="49"/>
                      </a:cubicBezTo>
                      <a:cubicBezTo>
                        <a:pt x="8" y="50"/>
                        <a:pt x="7" y="52"/>
                        <a:pt x="6" y="54"/>
                      </a:cubicBezTo>
                      <a:cubicBezTo>
                        <a:pt x="5" y="55"/>
                        <a:pt x="5" y="56"/>
                        <a:pt x="5" y="57"/>
                      </a:cubicBezTo>
                      <a:cubicBezTo>
                        <a:pt x="7" y="59"/>
                        <a:pt x="5" y="62"/>
                        <a:pt x="4" y="64"/>
                      </a:cubicBezTo>
                      <a:cubicBezTo>
                        <a:pt x="3" y="66"/>
                        <a:pt x="2" y="67"/>
                        <a:pt x="2" y="68"/>
                      </a:cubicBezTo>
                      <a:cubicBezTo>
                        <a:pt x="2" y="68"/>
                        <a:pt x="3" y="69"/>
                        <a:pt x="4" y="69"/>
                      </a:cubicBezTo>
                      <a:cubicBezTo>
                        <a:pt x="5" y="70"/>
                        <a:pt x="7" y="71"/>
                        <a:pt x="7" y="73"/>
                      </a:cubicBezTo>
                      <a:cubicBezTo>
                        <a:pt x="7" y="76"/>
                        <a:pt x="3" y="82"/>
                        <a:pt x="0" y="84"/>
                      </a:cubicBezTo>
                      <a:cubicBezTo>
                        <a:pt x="0" y="84"/>
                        <a:pt x="0" y="84"/>
                        <a:pt x="0" y="84"/>
                      </a:cubicBezTo>
                      <a:cubicBezTo>
                        <a:pt x="0" y="84"/>
                        <a:pt x="0" y="85"/>
                        <a:pt x="0" y="85"/>
                      </a:cubicBezTo>
                      <a:cubicBezTo>
                        <a:pt x="0" y="85"/>
                        <a:pt x="0" y="85"/>
                        <a:pt x="0" y="85"/>
                      </a:cubicBezTo>
                      <a:cubicBezTo>
                        <a:pt x="0" y="85"/>
                        <a:pt x="0" y="85"/>
                        <a:pt x="0" y="86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0" y="86"/>
                        <a:pt x="0" y="87"/>
                        <a:pt x="0" y="87"/>
                      </a:cubicBezTo>
                      <a:cubicBezTo>
                        <a:pt x="1" y="88"/>
                        <a:pt x="2" y="89"/>
                        <a:pt x="4" y="91"/>
                      </a:cubicBezTo>
                      <a:cubicBezTo>
                        <a:pt x="7" y="93"/>
                        <a:pt x="6" y="96"/>
                        <a:pt x="6" y="98"/>
                      </a:cubicBezTo>
                      <a:cubicBezTo>
                        <a:pt x="6" y="100"/>
                        <a:pt x="6" y="102"/>
                        <a:pt x="7" y="103"/>
                      </a:cubicBezTo>
                      <a:cubicBezTo>
                        <a:pt x="8" y="104"/>
                        <a:pt x="9" y="105"/>
                        <a:pt x="10" y="106"/>
                      </a:cubicBezTo>
                      <a:cubicBezTo>
                        <a:pt x="11" y="107"/>
                        <a:pt x="12" y="108"/>
                        <a:pt x="12" y="109"/>
                      </a:cubicBezTo>
                      <a:cubicBezTo>
                        <a:pt x="13" y="111"/>
                        <a:pt x="11" y="112"/>
                        <a:pt x="11" y="112"/>
                      </a:cubicBezTo>
                      <a:cubicBezTo>
                        <a:pt x="11" y="112"/>
                        <a:pt x="11" y="113"/>
                        <a:pt x="11" y="114"/>
                      </a:cubicBezTo>
                      <a:cubicBezTo>
                        <a:pt x="11" y="116"/>
                        <a:pt x="11" y="119"/>
                        <a:pt x="9" y="120"/>
                      </a:cubicBezTo>
                      <a:cubicBezTo>
                        <a:pt x="8" y="120"/>
                        <a:pt x="8" y="121"/>
                        <a:pt x="9" y="121"/>
                      </a:cubicBezTo>
                      <a:cubicBezTo>
                        <a:pt x="9" y="123"/>
                        <a:pt x="11" y="125"/>
                        <a:pt x="12" y="126"/>
                      </a:cubicBezTo>
                      <a:cubicBezTo>
                        <a:pt x="15" y="127"/>
                        <a:pt x="15" y="130"/>
                        <a:pt x="15" y="132"/>
                      </a:cubicBezTo>
                      <a:cubicBezTo>
                        <a:pt x="16" y="134"/>
                        <a:pt x="16" y="136"/>
                        <a:pt x="17" y="137"/>
                      </a:cubicBezTo>
                      <a:cubicBezTo>
                        <a:pt x="19" y="139"/>
                        <a:pt x="19" y="143"/>
                        <a:pt x="20" y="147"/>
                      </a:cubicBezTo>
                      <a:cubicBezTo>
                        <a:pt x="20" y="147"/>
                        <a:pt x="20" y="147"/>
                        <a:pt x="20" y="148"/>
                      </a:cubicBezTo>
                      <a:cubicBezTo>
                        <a:pt x="20" y="148"/>
                        <a:pt x="20" y="148"/>
                        <a:pt x="20" y="148"/>
                      </a:cubicBezTo>
                      <a:cubicBezTo>
                        <a:pt x="20" y="148"/>
                        <a:pt x="20" y="149"/>
                        <a:pt x="20" y="149"/>
                      </a:cubicBezTo>
                      <a:cubicBezTo>
                        <a:pt x="21" y="149"/>
                        <a:pt x="22" y="148"/>
                        <a:pt x="24" y="147"/>
                      </a:cubicBezTo>
                      <a:cubicBezTo>
                        <a:pt x="24" y="147"/>
                        <a:pt x="24" y="147"/>
                        <a:pt x="24" y="147"/>
                      </a:cubicBezTo>
                      <a:cubicBezTo>
                        <a:pt x="25" y="146"/>
                        <a:pt x="25" y="146"/>
                        <a:pt x="26" y="145"/>
                      </a:cubicBezTo>
                      <a:cubicBezTo>
                        <a:pt x="26" y="145"/>
                        <a:pt x="26" y="145"/>
                        <a:pt x="26" y="145"/>
                      </a:cubicBezTo>
                      <a:cubicBezTo>
                        <a:pt x="27" y="145"/>
                        <a:pt x="28" y="144"/>
                        <a:pt x="28" y="144"/>
                      </a:cubicBezTo>
                      <a:cubicBezTo>
                        <a:pt x="28" y="144"/>
                        <a:pt x="28" y="144"/>
                        <a:pt x="28" y="144"/>
                      </a:cubicBezTo>
                      <a:cubicBezTo>
                        <a:pt x="30" y="142"/>
                        <a:pt x="31" y="141"/>
                        <a:pt x="32" y="140"/>
                      </a:cubicBezTo>
                      <a:cubicBezTo>
                        <a:pt x="34" y="138"/>
                        <a:pt x="35" y="137"/>
                        <a:pt x="36" y="137"/>
                      </a:cubicBezTo>
                      <a:cubicBezTo>
                        <a:pt x="37" y="137"/>
                        <a:pt x="37" y="137"/>
                        <a:pt x="38" y="137"/>
                      </a:cubicBezTo>
                      <a:cubicBezTo>
                        <a:pt x="39" y="137"/>
                        <a:pt x="40" y="137"/>
                        <a:pt x="41" y="138"/>
                      </a:cubicBezTo>
                      <a:cubicBezTo>
                        <a:pt x="42" y="139"/>
                        <a:pt x="42" y="139"/>
                        <a:pt x="44" y="139"/>
                      </a:cubicBezTo>
                      <a:cubicBezTo>
                        <a:pt x="46" y="139"/>
                        <a:pt x="46" y="139"/>
                        <a:pt x="46" y="139"/>
                      </a:cubicBezTo>
                      <a:cubicBezTo>
                        <a:pt x="50" y="140"/>
                        <a:pt x="55" y="141"/>
                        <a:pt x="58" y="145"/>
                      </a:cubicBezTo>
                      <a:cubicBezTo>
                        <a:pt x="59" y="144"/>
                        <a:pt x="59" y="143"/>
                        <a:pt x="60" y="142"/>
                      </a:cubicBezTo>
                      <a:cubicBezTo>
                        <a:pt x="60" y="141"/>
                        <a:pt x="61" y="139"/>
                        <a:pt x="62" y="139"/>
                      </a:cubicBezTo>
                      <a:cubicBezTo>
                        <a:pt x="62" y="138"/>
                        <a:pt x="64" y="137"/>
                        <a:pt x="66" y="137"/>
                      </a:cubicBezTo>
                      <a:cubicBezTo>
                        <a:pt x="68" y="137"/>
                        <a:pt x="69" y="137"/>
                        <a:pt x="71" y="1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4" name="Freeform 1970"/>
                <p:cNvSpPr/>
                <p:nvPr/>
              </p:nvSpPr>
              <p:spPr bwMode="auto">
                <a:xfrm>
                  <a:off x="2182" y="2065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5" name="Freeform 1971"/>
                <p:cNvSpPr/>
                <p:nvPr/>
              </p:nvSpPr>
              <p:spPr bwMode="auto">
                <a:xfrm>
                  <a:off x="2138" y="2005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6" name="Freeform 1972"/>
                <p:cNvSpPr/>
                <p:nvPr/>
              </p:nvSpPr>
              <p:spPr bwMode="auto">
                <a:xfrm>
                  <a:off x="2140" y="2006"/>
                  <a:ext cx="6" cy="0"/>
                </a:xfrm>
                <a:custGeom>
                  <a:avLst/>
                  <a:rect l="l" t="t" r="r" b="b"/>
                  <a:pathLst>
                    <a:path w="6" h="0">
                      <a:moveTo>
                        <a:pt x="6" y="0"/>
                      </a:moveTo>
                      <a:cubicBezTo>
                        <a:pt x="3" y="0"/>
                        <a:pt x="2" y="0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0"/>
                        <a:pt x="5" y="0"/>
                        <a:pt x="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7" name="Freeform 1973"/>
                <p:cNvSpPr/>
                <p:nvPr/>
              </p:nvSpPr>
              <p:spPr bwMode="auto">
                <a:xfrm>
                  <a:off x="2060" y="197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8" name="Freeform 1974"/>
                <p:cNvSpPr/>
                <p:nvPr/>
              </p:nvSpPr>
              <p:spPr bwMode="auto">
                <a:xfrm>
                  <a:off x="2063" y="197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09" name="Freeform 1975"/>
                <p:cNvSpPr/>
                <p:nvPr/>
              </p:nvSpPr>
              <p:spPr bwMode="auto">
                <a:xfrm>
                  <a:off x="2103" y="1987"/>
                  <a:ext cx="15" cy="9"/>
                </a:xfrm>
                <a:custGeom>
                  <a:avLst/>
                  <a:rect l="l" t="t" r="r" b="b"/>
                  <a:pathLst>
                    <a:path w="15" h="9">
                      <a:moveTo>
                        <a:pt x="15" y="8"/>
                      </a:moveTo>
                      <a:cubicBezTo>
                        <a:pt x="9" y="9"/>
                        <a:pt x="6" y="6"/>
                        <a:pt x="0" y="0"/>
                      </a:cubicBezTo>
                      <a:cubicBezTo>
                        <a:pt x="6" y="6"/>
                        <a:pt x="9" y="9"/>
                        <a:pt x="15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0" name="Freeform 1976"/>
                <p:cNvSpPr/>
                <p:nvPr/>
              </p:nvSpPr>
              <p:spPr bwMode="auto">
                <a:xfrm>
                  <a:off x="2123" y="1997"/>
                  <a:ext cx="1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1" name="Freeform 1977"/>
                <p:cNvSpPr/>
                <p:nvPr/>
              </p:nvSpPr>
              <p:spPr bwMode="auto">
                <a:xfrm>
                  <a:off x="2181" y="2067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2" name="Freeform 1978"/>
                <p:cNvSpPr/>
                <p:nvPr/>
              </p:nvSpPr>
              <p:spPr bwMode="auto">
                <a:xfrm>
                  <a:off x="2138" y="2004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3" name="Freeform 1979"/>
                <p:cNvSpPr/>
                <p:nvPr/>
              </p:nvSpPr>
              <p:spPr bwMode="auto">
                <a:xfrm>
                  <a:off x="2179" y="2068"/>
                  <a:ext cx="2" cy="3"/>
                </a:xfrm>
                <a:custGeom>
                  <a:avLst/>
                  <a:rect l="l" t="t" r="r" b="b"/>
                  <a:pathLst>
                    <a:path w="2" h="3">
                      <a:moveTo>
                        <a:pt x="0" y="3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2" y="1"/>
                        <a:pt x="1" y="2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4" name="Freeform 1980"/>
                <p:cNvSpPr/>
                <p:nvPr/>
              </p:nvSpPr>
              <p:spPr bwMode="auto">
                <a:xfrm>
                  <a:off x="2062" y="197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5" name="Freeform 1981"/>
                <p:cNvSpPr/>
                <p:nvPr/>
              </p:nvSpPr>
              <p:spPr bwMode="auto">
                <a:xfrm>
                  <a:off x="2068" y="197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6" name="Freeform 1982"/>
                <p:cNvSpPr/>
                <p:nvPr/>
              </p:nvSpPr>
              <p:spPr bwMode="auto">
                <a:xfrm>
                  <a:off x="2125" y="199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7" name="Freeform 1983"/>
                <p:cNvSpPr/>
                <p:nvPr/>
              </p:nvSpPr>
              <p:spPr bwMode="auto">
                <a:xfrm>
                  <a:off x="2118" y="1995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8" name="Freeform 1984"/>
                <p:cNvSpPr/>
                <p:nvPr/>
              </p:nvSpPr>
              <p:spPr bwMode="auto">
                <a:xfrm>
                  <a:off x="2137" y="200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19" name="Freeform 1985"/>
                <p:cNvSpPr/>
                <p:nvPr/>
              </p:nvSpPr>
              <p:spPr bwMode="auto">
                <a:xfrm>
                  <a:off x="2069" y="1976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0" name="Freeform 1986"/>
                <p:cNvSpPr/>
                <p:nvPr/>
              </p:nvSpPr>
              <p:spPr bwMode="auto">
                <a:xfrm>
                  <a:off x="2067" y="197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1" name="Freeform 1987"/>
                <p:cNvSpPr/>
                <p:nvPr/>
              </p:nvSpPr>
              <p:spPr bwMode="auto">
                <a:xfrm>
                  <a:off x="2065" y="1978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2" name="Freeform 1988"/>
                <p:cNvSpPr/>
                <p:nvPr/>
              </p:nvSpPr>
              <p:spPr bwMode="auto">
                <a:xfrm>
                  <a:off x="2081" y="2103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3" name="Freeform 1989"/>
                <p:cNvSpPr/>
                <p:nvPr/>
              </p:nvSpPr>
              <p:spPr bwMode="auto">
                <a:xfrm>
                  <a:off x="2116" y="2096"/>
                  <a:ext cx="8" cy="2"/>
                </a:xfrm>
                <a:custGeom>
                  <a:avLst/>
                  <a:rect l="l" t="t" r="r" b="b"/>
                  <a:pathLst>
                    <a:path w="9" h="2">
                      <a:moveTo>
                        <a:pt x="4" y="0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6" y="0"/>
                        <a:pt x="7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7" y="0"/>
                        <a:pt x="6" y="0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4" name="Freeform 1990"/>
                <p:cNvSpPr/>
                <p:nvPr/>
              </p:nvSpPr>
              <p:spPr bwMode="auto">
                <a:xfrm>
                  <a:off x="2079" y="2104"/>
                  <a:ext cx="2" cy="2"/>
                </a:xfrm>
                <a:custGeom>
                  <a:avLst/>
                  <a:rect l="l" t="t" r="r" b="b"/>
                  <a:pathLst>
                    <a:path w="2" h="2">
                      <a:moveTo>
                        <a:pt x="0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2" y="1"/>
                        <a:pt x="2" y="0"/>
                      </a:cubicBezTo>
                      <a:cubicBezTo>
                        <a:pt x="1" y="1"/>
                        <a:pt x="1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5" name="Freeform 1991"/>
                <p:cNvSpPr/>
                <p:nvPr/>
              </p:nvSpPr>
              <p:spPr bwMode="auto">
                <a:xfrm>
                  <a:off x="2124" y="2096"/>
                  <a:ext cx="3" cy="1"/>
                </a:xfrm>
                <a:custGeom>
                  <a:avLst/>
                  <a:rect l="l" t="t" r="r" b="b"/>
                  <a:pathLst>
                    <a:path w="3" h="1">
                      <a:moveTo>
                        <a:pt x="2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3" y="1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6" name="Freeform 1992"/>
                <p:cNvSpPr/>
                <p:nvPr/>
              </p:nvSpPr>
              <p:spPr bwMode="auto">
                <a:xfrm>
                  <a:off x="2083" y="2096"/>
                  <a:ext cx="8" cy="7"/>
                </a:xfrm>
                <a:custGeom>
                  <a:avLst/>
                  <a:rect l="l" t="t" r="r" b="b"/>
                  <a:pathLst>
                    <a:path w="8" h="7">
                      <a:moveTo>
                        <a:pt x="0" y="7"/>
                      </a:moveTo>
                      <a:cubicBezTo>
                        <a:pt x="2" y="6"/>
                        <a:pt x="3" y="4"/>
                        <a:pt x="4" y="3"/>
                      </a:cubicBezTo>
                      <a:cubicBezTo>
                        <a:pt x="6" y="1"/>
                        <a:pt x="7" y="0"/>
                        <a:pt x="8" y="0"/>
                      </a:cubicBezTo>
                      <a:cubicBezTo>
                        <a:pt x="7" y="0"/>
                        <a:pt x="6" y="1"/>
                        <a:pt x="4" y="3"/>
                      </a:cubicBezTo>
                      <a:cubicBezTo>
                        <a:pt x="3" y="4"/>
                        <a:pt x="2" y="5"/>
                        <a:pt x="0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7" name="Freeform 1993"/>
                <p:cNvSpPr/>
                <p:nvPr/>
              </p:nvSpPr>
              <p:spPr bwMode="auto">
                <a:xfrm>
                  <a:off x="2076" y="210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8" name="Freeform 1994"/>
                <p:cNvSpPr/>
                <p:nvPr/>
              </p:nvSpPr>
              <p:spPr bwMode="auto">
                <a:xfrm>
                  <a:off x="2076" y="2106"/>
                  <a:ext cx="3" cy="1"/>
                </a:xfrm>
                <a:custGeom>
                  <a:avLst/>
                  <a:rect l="l" t="t" r="r" b="b"/>
                  <a:pathLst>
                    <a:path w="4" h="2">
                      <a:moveTo>
                        <a:pt x="0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2" y="1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1"/>
                        <a:pt x="1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29" name="Freeform 1995"/>
                <p:cNvSpPr/>
                <p:nvPr/>
              </p:nvSpPr>
              <p:spPr bwMode="auto">
                <a:xfrm>
                  <a:off x="2056" y="2047"/>
                  <a:ext cx="4" cy="5"/>
                </a:xfrm>
                <a:custGeom>
                  <a:avLst/>
                  <a:rect l="l" t="t" r="r" b="b"/>
                  <a:pathLst>
                    <a:path w="4" h="5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1" y="2"/>
                        <a:pt x="2" y="3"/>
                        <a:pt x="4" y="5"/>
                      </a:cubicBezTo>
                      <a:cubicBezTo>
                        <a:pt x="2" y="3"/>
                        <a:pt x="1" y="2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0" name="Freeform 1996"/>
                <p:cNvSpPr/>
                <p:nvPr/>
              </p:nvSpPr>
              <p:spPr bwMode="auto">
                <a:xfrm>
                  <a:off x="2075" y="2107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1" name="Freeform 1997"/>
                <p:cNvSpPr/>
                <p:nvPr/>
              </p:nvSpPr>
              <p:spPr bwMode="auto">
                <a:xfrm>
                  <a:off x="2079" y="2106"/>
                  <a:ext cx="0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2" name="Freeform 1998"/>
                <p:cNvSpPr/>
                <p:nvPr/>
              </p:nvSpPr>
              <p:spPr bwMode="auto">
                <a:xfrm>
                  <a:off x="2132" y="208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3" name="Freeform 1999"/>
                <p:cNvSpPr/>
                <p:nvPr/>
              </p:nvSpPr>
              <p:spPr bwMode="auto">
                <a:xfrm>
                  <a:off x="2130" y="2096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4" name="Freeform 2000"/>
                <p:cNvSpPr/>
                <p:nvPr/>
              </p:nvSpPr>
              <p:spPr bwMode="auto">
                <a:xfrm>
                  <a:off x="2130" y="2097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5" name="Freeform 2001"/>
                <p:cNvSpPr/>
                <p:nvPr/>
              </p:nvSpPr>
              <p:spPr bwMode="auto">
                <a:xfrm>
                  <a:off x="2131" y="209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6" name="Freeform 2002"/>
                <p:cNvSpPr/>
                <p:nvPr/>
              </p:nvSpPr>
              <p:spPr bwMode="auto">
                <a:xfrm>
                  <a:off x="2124" y="209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7" name="Freeform 2003"/>
                <p:cNvSpPr/>
                <p:nvPr/>
              </p:nvSpPr>
              <p:spPr bwMode="auto">
                <a:xfrm>
                  <a:off x="2179" y="207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8" name="Freeform 2004"/>
                <p:cNvSpPr/>
                <p:nvPr/>
              </p:nvSpPr>
              <p:spPr bwMode="auto">
                <a:xfrm>
                  <a:off x="2179" y="2071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39" name="Freeform 2005"/>
                <p:cNvSpPr/>
                <p:nvPr/>
              </p:nvSpPr>
              <p:spPr bwMode="auto">
                <a:xfrm>
                  <a:off x="2124" y="2096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0" name="Freeform 2006"/>
                <p:cNvSpPr/>
                <p:nvPr/>
              </p:nvSpPr>
              <p:spPr bwMode="auto">
                <a:xfrm>
                  <a:off x="1928" y="1859"/>
                  <a:ext cx="134" cy="197"/>
                </a:xfrm>
                <a:custGeom>
                  <a:avLst/>
                  <a:rect l="l" t="t" r="r" b="b"/>
                  <a:pathLst>
                    <a:path w="140" h="206">
                      <a:moveTo>
                        <a:pt x="130" y="197"/>
                      </a:moveTo>
                      <a:cubicBezTo>
                        <a:pt x="130" y="197"/>
                        <a:pt x="130" y="196"/>
                        <a:pt x="130" y="196"/>
                      </a:cubicBezTo>
                      <a:cubicBezTo>
                        <a:pt x="130" y="196"/>
                        <a:pt x="130" y="196"/>
                        <a:pt x="130" y="196"/>
                      </a:cubicBezTo>
                      <a:cubicBezTo>
                        <a:pt x="130" y="195"/>
                        <a:pt x="130" y="195"/>
                        <a:pt x="130" y="194"/>
                      </a:cubicBezTo>
                      <a:cubicBezTo>
                        <a:pt x="130" y="194"/>
                        <a:pt x="130" y="194"/>
                        <a:pt x="130" y="194"/>
                      </a:cubicBezTo>
                      <a:cubicBezTo>
                        <a:pt x="130" y="194"/>
                        <a:pt x="130" y="193"/>
                        <a:pt x="130" y="193"/>
                      </a:cubicBezTo>
                      <a:cubicBezTo>
                        <a:pt x="130" y="193"/>
                        <a:pt x="131" y="193"/>
                        <a:pt x="131" y="193"/>
                      </a:cubicBezTo>
                      <a:cubicBezTo>
                        <a:pt x="131" y="192"/>
                        <a:pt x="131" y="192"/>
                        <a:pt x="132" y="192"/>
                      </a:cubicBezTo>
                      <a:cubicBezTo>
                        <a:pt x="132" y="192"/>
                        <a:pt x="132" y="192"/>
                        <a:pt x="132" y="192"/>
                      </a:cubicBezTo>
                      <a:cubicBezTo>
                        <a:pt x="133" y="191"/>
                        <a:pt x="135" y="189"/>
                        <a:pt x="136" y="187"/>
                      </a:cubicBezTo>
                      <a:cubicBezTo>
                        <a:pt x="136" y="186"/>
                        <a:pt x="137" y="185"/>
                        <a:pt x="137" y="184"/>
                      </a:cubicBezTo>
                      <a:cubicBezTo>
                        <a:pt x="137" y="184"/>
                        <a:pt x="136" y="184"/>
                        <a:pt x="136" y="184"/>
                      </a:cubicBezTo>
                      <a:cubicBezTo>
                        <a:pt x="134" y="183"/>
                        <a:pt x="132" y="182"/>
                        <a:pt x="132" y="179"/>
                      </a:cubicBezTo>
                      <a:cubicBezTo>
                        <a:pt x="132" y="177"/>
                        <a:pt x="133" y="175"/>
                        <a:pt x="134" y="174"/>
                      </a:cubicBezTo>
                      <a:cubicBezTo>
                        <a:pt x="135" y="173"/>
                        <a:pt x="135" y="171"/>
                        <a:pt x="136" y="171"/>
                      </a:cubicBezTo>
                      <a:cubicBezTo>
                        <a:pt x="134" y="169"/>
                        <a:pt x="135" y="166"/>
                        <a:pt x="136" y="163"/>
                      </a:cubicBezTo>
                      <a:cubicBezTo>
                        <a:pt x="137" y="162"/>
                        <a:pt x="138" y="161"/>
                        <a:pt x="138" y="160"/>
                      </a:cubicBezTo>
                      <a:cubicBezTo>
                        <a:pt x="138" y="158"/>
                        <a:pt x="138" y="158"/>
                        <a:pt x="138" y="158"/>
                      </a:cubicBezTo>
                      <a:cubicBezTo>
                        <a:pt x="137" y="152"/>
                        <a:pt x="136" y="149"/>
                        <a:pt x="136" y="146"/>
                      </a:cubicBezTo>
                      <a:cubicBezTo>
                        <a:pt x="136" y="145"/>
                        <a:pt x="136" y="144"/>
                        <a:pt x="137" y="144"/>
                      </a:cubicBezTo>
                      <a:cubicBezTo>
                        <a:pt x="137" y="143"/>
                        <a:pt x="137" y="143"/>
                        <a:pt x="137" y="142"/>
                      </a:cubicBezTo>
                      <a:cubicBezTo>
                        <a:pt x="138" y="142"/>
                        <a:pt x="138" y="142"/>
                        <a:pt x="139" y="141"/>
                      </a:cubicBezTo>
                      <a:cubicBezTo>
                        <a:pt x="140" y="140"/>
                        <a:pt x="140" y="140"/>
                        <a:pt x="140" y="139"/>
                      </a:cubicBezTo>
                      <a:cubicBezTo>
                        <a:pt x="139" y="137"/>
                        <a:pt x="138" y="135"/>
                        <a:pt x="137" y="132"/>
                      </a:cubicBezTo>
                      <a:cubicBezTo>
                        <a:pt x="136" y="131"/>
                        <a:pt x="135" y="130"/>
                        <a:pt x="135" y="129"/>
                      </a:cubicBezTo>
                      <a:cubicBezTo>
                        <a:pt x="135" y="128"/>
                        <a:pt x="135" y="128"/>
                        <a:pt x="134" y="128"/>
                      </a:cubicBezTo>
                      <a:cubicBezTo>
                        <a:pt x="134" y="127"/>
                        <a:pt x="133" y="125"/>
                        <a:pt x="133" y="124"/>
                      </a:cubicBezTo>
                      <a:cubicBezTo>
                        <a:pt x="133" y="124"/>
                        <a:pt x="133" y="124"/>
                        <a:pt x="133" y="124"/>
                      </a:cubicBezTo>
                      <a:cubicBezTo>
                        <a:pt x="131" y="124"/>
                        <a:pt x="129" y="124"/>
                        <a:pt x="127" y="124"/>
                      </a:cubicBezTo>
                      <a:cubicBezTo>
                        <a:pt x="127" y="124"/>
                        <a:pt x="126" y="124"/>
                        <a:pt x="126" y="124"/>
                      </a:cubicBezTo>
                      <a:cubicBezTo>
                        <a:pt x="126" y="124"/>
                        <a:pt x="126" y="124"/>
                        <a:pt x="125" y="124"/>
                      </a:cubicBezTo>
                      <a:cubicBezTo>
                        <a:pt x="125" y="124"/>
                        <a:pt x="124" y="124"/>
                        <a:pt x="124" y="124"/>
                      </a:cubicBezTo>
                      <a:cubicBezTo>
                        <a:pt x="124" y="124"/>
                        <a:pt x="124" y="124"/>
                        <a:pt x="124" y="124"/>
                      </a:cubicBezTo>
                      <a:cubicBezTo>
                        <a:pt x="124" y="125"/>
                        <a:pt x="123" y="125"/>
                        <a:pt x="123" y="125"/>
                      </a:cubicBezTo>
                      <a:cubicBezTo>
                        <a:pt x="123" y="125"/>
                        <a:pt x="123" y="125"/>
                        <a:pt x="123" y="125"/>
                      </a:cubicBezTo>
                      <a:cubicBezTo>
                        <a:pt x="122" y="125"/>
                        <a:pt x="121" y="124"/>
                        <a:pt x="120" y="124"/>
                      </a:cubicBezTo>
                      <a:cubicBezTo>
                        <a:pt x="118" y="122"/>
                        <a:pt x="118" y="117"/>
                        <a:pt x="118" y="110"/>
                      </a:cubicBezTo>
                      <a:cubicBezTo>
                        <a:pt x="118" y="109"/>
                        <a:pt x="118" y="109"/>
                        <a:pt x="118" y="108"/>
                      </a:cubicBezTo>
                      <a:cubicBezTo>
                        <a:pt x="118" y="108"/>
                        <a:pt x="118" y="109"/>
                        <a:pt x="117" y="110"/>
                      </a:cubicBezTo>
                      <a:cubicBezTo>
                        <a:pt x="116" y="113"/>
                        <a:pt x="112" y="113"/>
                        <a:pt x="111" y="113"/>
                      </a:cubicBezTo>
                      <a:cubicBezTo>
                        <a:pt x="109" y="113"/>
                        <a:pt x="108" y="113"/>
                        <a:pt x="107" y="113"/>
                      </a:cubicBezTo>
                      <a:cubicBezTo>
                        <a:pt x="106" y="113"/>
                        <a:pt x="105" y="113"/>
                        <a:pt x="103" y="113"/>
                      </a:cubicBezTo>
                      <a:cubicBezTo>
                        <a:pt x="99" y="113"/>
                        <a:pt x="98" y="109"/>
                        <a:pt x="98" y="107"/>
                      </a:cubicBezTo>
                      <a:cubicBezTo>
                        <a:pt x="98" y="107"/>
                        <a:pt x="97" y="107"/>
                        <a:pt x="97" y="106"/>
                      </a:cubicBezTo>
                      <a:cubicBezTo>
                        <a:pt x="95" y="106"/>
                        <a:pt x="92" y="106"/>
                        <a:pt x="91" y="104"/>
                      </a:cubicBezTo>
                      <a:cubicBezTo>
                        <a:pt x="90" y="103"/>
                        <a:pt x="90" y="102"/>
                        <a:pt x="90" y="100"/>
                      </a:cubicBezTo>
                      <a:cubicBezTo>
                        <a:pt x="90" y="98"/>
                        <a:pt x="89" y="96"/>
                        <a:pt x="87" y="94"/>
                      </a:cubicBezTo>
                      <a:cubicBezTo>
                        <a:pt x="87" y="93"/>
                        <a:pt x="86" y="92"/>
                        <a:pt x="85" y="91"/>
                      </a:cubicBezTo>
                      <a:cubicBezTo>
                        <a:pt x="85" y="90"/>
                        <a:pt x="85" y="90"/>
                        <a:pt x="85" y="90"/>
                      </a:cubicBezTo>
                      <a:cubicBezTo>
                        <a:pt x="83" y="88"/>
                        <a:pt x="81" y="85"/>
                        <a:pt x="81" y="82"/>
                      </a:cubicBezTo>
                      <a:cubicBezTo>
                        <a:pt x="81" y="81"/>
                        <a:pt x="82" y="81"/>
                        <a:pt x="82" y="81"/>
                      </a:cubicBezTo>
                      <a:cubicBezTo>
                        <a:pt x="82" y="80"/>
                        <a:pt x="82" y="80"/>
                        <a:pt x="83" y="79"/>
                      </a:cubicBezTo>
                      <a:cubicBezTo>
                        <a:pt x="83" y="79"/>
                        <a:pt x="83" y="79"/>
                        <a:pt x="83" y="78"/>
                      </a:cubicBezTo>
                      <a:cubicBezTo>
                        <a:pt x="82" y="76"/>
                        <a:pt x="82" y="74"/>
                        <a:pt x="84" y="72"/>
                      </a:cubicBezTo>
                      <a:cubicBezTo>
                        <a:pt x="86" y="71"/>
                        <a:pt x="87" y="70"/>
                        <a:pt x="88" y="69"/>
                      </a:cubicBezTo>
                      <a:cubicBezTo>
                        <a:pt x="88" y="69"/>
                        <a:pt x="89" y="69"/>
                        <a:pt x="89" y="69"/>
                      </a:cubicBezTo>
                      <a:cubicBezTo>
                        <a:pt x="89" y="69"/>
                        <a:pt x="89" y="68"/>
                        <a:pt x="89" y="68"/>
                      </a:cubicBezTo>
                      <a:cubicBezTo>
                        <a:pt x="88" y="65"/>
                        <a:pt x="89" y="62"/>
                        <a:pt x="91" y="61"/>
                      </a:cubicBezTo>
                      <a:cubicBezTo>
                        <a:pt x="92" y="59"/>
                        <a:pt x="92" y="58"/>
                        <a:pt x="92" y="56"/>
                      </a:cubicBezTo>
                      <a:cubicBezTo>
                        <a:pt x="93" y="53"/>
                        <a:pt x="96" y="52"/>
                        <a:pt x="98" y="51"/>
                      </a:cubicBezTo>
                      <a:cubicBezTo>
                        <a:pt x="100" y="50"/>
                        <a:pt x="102" y="50"/>
                        <a:pt x="103" y="48"/>
                      </a:cubicBezTo>
                      <a:cubicBezTo>
                        <a:pt x="106" y="46"/>
                        <a:pt x="109" y="46"/>
                        <a:pt x="111" y="45"/>
                      </a:cubicBezTo>
                      <a:cubicBezTo>
                        <a:pt x="113" y="45"/>
                        <a:pt x="115" y="45"/>
                        <a:pt x="117" y="43"/>
                      </a:cubicBezTo>
                      <a:cubicBezTo>
                        <a:pt x="117" y="43"/>
                        <a:pt x="118" y="43"/>
                        <a:pt x="118" y="42"/>
                      </a:cubicBezTo>
                      <a:cubicBezTo>
                        <a:pt x="118" y="42"/>
                        <a:pt x="119" y="42"/>
                        <a:pt x="119" y="42"/>
                      </a:cubicBezTo>
                      <a:cubicBezTo>
                        <a:pt x="119" y="42"/>
                        <a:pt x="119" y="42"/>
                        <a:pt x="120" y="42"/>
                      </a:cubicBezTo>
                      <a:cubicBezTo>
                        <a:pt x="120" y="42"/>
                        <a:pt x="120" y="42"/>
                        <a:pt x="120" y="42"/>
                      </a:cubicBezTo>
                      <a:cubicBezTo>
                        <a:pt x="120" y="41"/>
                        <a:pt x="120" y="41"/>
                        <a:pt x="120" y="41"/>
                      </a:cubicBezTo>
                      <a:cubicBezTo>
                        <a:pt x="120" y="41"/>
                        <a:pt x="119" y="41"/>
                        <a:pt x="119" y="41"/>
                      </a:cubicBezTo>
                      <a:cubicBezTo>
                        <a:pt x="119" y="41"/>
                        <a:pt x="119" y="40"/>
                        <a:pt x="119" y="40"/>
                      </a:cubicBezTo>
                      <a:cubicBezTo>
                        <a:pt x="117" y="37"/>
                        <a:pt x="120" y="34"/>
                        <a:pt x="122" y="31"/>
                      </a:cubicBezTo>
                      <a:cubicBezTo>
                        <a:pt x="123" y="30"/>
                        <a:pt x="124" y="29"/>
                        <a:pt x="125" y="29"/>
                      </a:cubicBezTo>
                      <a:cubicBezTo>
                        <a:pt x="124" y="29"/>
                        <a:pt x="124" y="27"/>
                        <a:pt x="117" y="25"/>
                      </a:cubicBezTo>
                      <a:cubicBezTo>
                        <a:pt x="117" y="25"/>
                        <a:pt x="116" y="25"/>
                        <a:pt x="115" y="25"/>
                      </a:cubicBezTo>
                      <a:cubicBezTo>
                        <a:pt x="113" y="26"/>
                        <a:pt x="111" y="26"/>
                        <a:pt x="110" y="25"/>
                      </a:cubicBezTo>
                      <a:cubicBezTo>
                        <a:pt x="109" y="24"/>
                        <a:pt x="106" y="25"/>
                        <a:pt x="105" y="26"/>
                      </a:cubicBezTo>
                      <a:cubicBezTo>
                        <a:pt x="103" y="27"/>
                        <a:pt x="98" y="27"/>
                        <a:pt x="98" y="27"/>
                      </a:cubicBezTo>
                      <a:cubicBezTo>
                        <a:pt x="97" y="27"/>
                        <a:pt x="96" y="27"/>
                        <a:pt x="95" y="27"/>
                      </a:cubicBezTo>
                      <a:cubicBezTo>
                        <a:pt x="93" y="27"/>
                        <a:pt x="91" y="26"/>
                        <a:pt x="90" y="25"/>
                      </a:cubicBezTo>
                      <a:cubicBezTo>
                        <a:pt x="89" y="24"/>
                        <a:pt x="89" y="23"/>
                        <a:pt x="89" y="22"/>
                      </a:cubicBezTo>
                      <a:cubicBezTo>
                        <a:pt x="89" y="21"/>
                        <a:pt x="89" y="21"/>
                        <a:pt x="87" y="20"/>
                      </a:cubicBezTo>
                      <a:cubicBezTo>
                        <a:pt x="86" y="19"/>
                        <a:pt x="84" y="17"/>
                        <a:pt x="85" y="15"/>
                      </a:cubicBezTo>
                      <a:cubicBezTo>
                        <a:pt x="85" y="15"/>
                        <a:pt x="85" y="14"/>
                        <a:pt x="84" y="13"/>
                      </a:cubicBezTo>
                      <a:cubicBezTo>
                        <a:pt x="83" y="11"/>
                        <a:pt x="81" y="10"/>
                        <a:pt x="79" y="10"/>
                      </a:cubicBezTo>
                      <a:cubicBezTo>
                        <a:pt x="76" y="10"/>
                        <a:pt x="75" y="7"/>
                        <a:pt x="74" y="4"/>
                      </a:cubicBezTo>
                      <a:cubicBezTo>
                        <a:pt x="73" y="3"/>
                        <a:pt x="73" y="1"/>
                        <a:pt x="72" y="1"/>
                      </a:cubicBezTo>
                      <a:cubicBezTo>
                        <a:pt x="72" y="1"/>
                        <a:pt x="71" y="0"/>
                        <a:pt x="70" y="0"/>
                      </a:cubicBezTo>
                      <a:cubicBezTo>
                        <a:pt x="70" y="0"/>
                        <a:pt x="69" y="0"/>
                        <a:pt x="69" y="0"/>
                      </a:cubicBezTo>
                      <a:cubicBezTo>
                        <a:pt x="69" y="0"/>
                        <a:pt x="69" y="0"/>
                        <a:pt x="68" y="0"/>
                      </a:cubicBezTo>
                      <a:cubicBezTo>
                        <a:pt x="68" y="0"/>
                        <a:pt x="68" y="0"/>
                        <a:pt x="67" y="1"/>
                      </a:cubicBezTo>
                      <a:cubicBezTo>
                        <a:pt x="67" y="1"/>
                        <a:pt x="67" y="1"/>
                        <a:pt x="67" y="1"/>
                      </a:cubicBezTo>
                      <a:cubicBezTo>
                        <a:pt x="67" y="1"/>
                        <a:pt x="68" y="1"/>
                        <a:pt x="68" y="1"/>
                      </a:cubicBezTo>
                      <a:cubicBezTo>
                        <a:pt x="68" y="2"/>
                        <a:pt x="68" y="2"/>
                        <a:pt x="68" y="2"/>
                      </a:cubicBezTo>
                      <a:cubicBezTo>
                        <a:pt x="68" y="2"/>
                        <a:pt x="69" y="3"/>
                        <a:pt x="69" y="3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4"/>
                        <a:pt x="69" y="5"/>
                        <a:pt x="69" y="5"/>
                      </a:cubicBezTo>
                      <a:cubicBezTo>
                        <a:pt x="69" y="5"/>
                        <a:pt x="69" y="5"/>
                        <a:pt x="69" y="5"/>
                      </a:cubicBezTo>
                      <a:cubicBezTo>
                        <a:pt x="69" y="7"/>
                        <a:pt x="68" y="8"/>
                        <a:pt x="67" y="9"/>
                      </a:cubicBezTo>
                      <a:cubicBezTo>
                        <a:pt x="67" y="9"/>
                        <a:pt x="66" y="9"/>
                        <a:pt x="66" y="10"/>
                      </a:cubicBezTo>
                      <a:cubicBezTo>
                        <a:pt x="66" y="10"/>
                        <a:pt x="66" y="10"/>
                        <a:pt x="66" y="10"/>
                      </a:cubicBezTo>
                      <a:cubicBezTo>
                        <a:pt x="66" y="10"/>
                        <a:pt x="66" y="11"/>
                        <a:pt x="66" y="11"/>
                      </a:cubicBezTo>
                      <a:cubicBezTo>
                        <a:pt x="66" y="12"/>
                        <a:pt x="65" y="15"/>
                        <a:pt x="61" y="20"/>
                      </a:cubicBezTo>
                      <a:cubicBezTo>
                        <a:pt x="55" y="28"/>
                        <a:pt x="46" y="30"/>
                        <a:pt x="40" y="32"/>
                      </a:cubicBezTo>
                      <a:cubicBezTo>
                        <a:pt x="39" y="32"/>
                        <a:pt x="39" y="32"/>
                        <a:pt x="38" y="33"/>
                      </a:cubicBezTo>
                      <a:cubicBezTo>
                        <a:pt x="35" y="34"/>
                        <a:pt x="33" y="39"/>
                        <a:pt x="31" y="44"/>
                      </a:cubicBezTo>
                      <a:cubicBezTo>
                        <a:pt x="31" y="46"/>
                        <a:pt x="30" y="48"/>
                        <a:pt x="29" y="49"/>
                      </a:cubicBezTo>
                      <a:cubicBezTo>
                        <a:pt x="28" y="52"/>
                        <a:pt x="27" y="55"/>
                        <a:pt x="24" y="55"/>
                      </a:cubicBezTo>
                      <a:cubicBezTo>
                        <a:pt x="21" y="55"/>
                        <a:pt x="19" y="53"/>
                        <a:pt x="18" y="50"/>
                      </a:cubicBez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16" y="50"/>
                        <a:pt x="16" y="50"/>
                        <a:pt x="15" y="50"/>
                      </a:cubicBezTo>
                      <a:cubicBezTo>
                        <a:pt x="15" y="50"/>
                        <a:pt x="14" y="50"/>
                        <a:pt x="13" y="50"/>
                      </a:cubicBezTo>
                      <a:cubicBezTo>
                        <a:pt x="12" y="50"/>
                        <a:pt x="11" y="49"/>
                        <a:pt x="9" y="48"/>
                      </a:cubicBezTo>
                      <a:cubicBezTo>
                        <a:pt x="6" y="45"/>
                        <a:pt x="6" y="44"/>
                        <a:pt x="8" y="41"/>
                      </a:cubicBezTo>
                      <a:cubicBezTo>
                        <a:pt x="8" y="41"/>
                        <a:pt x="9" y="40"/>
                        <a:pt x="9" y="40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5" y="39"/>
                        <a:pt x="3" y="43"/>
                        <a:pt x="1" y="46"/>
                      </a:cubicBezTo>
                      <a:cubicBezTo>
                        <a:pt x="0" y="48"/>
                        <a:pt x="2" y="53"/>
                        <a:pt x="4" y="56"/>
                      </a:cubicBezTo>
                      <a:cubicBezTo>
                        <a:pt x="4" y="58"/>
                        <a:pt x="5" y="59"/>
                        <a:pt x="5" y="60"/>
                      </a:cubicBezTo>
                      <a:cubicBezTo>
                        <a:pt x="5" y="61"/>
                        <a:pt x="6" y="62"/>
                        <a:pt x="5" y="63"/>
                      </a:cubicBezTo>
                      <a:cubicBezTo>
                        <a:pt x="4" y="64"/>
                        <a:pt x="3" y="64"/>
                        <a:pt x="2" y="64"/>
                      </a:cubicBezTo>
                      <a:cubicBezTo>
                        <a:pt x="2" y="64"/>
                        <a:pt x="2" y="64"/>
                        <a:pt x="2" y="64"/>
                      </a:cubicBezTo>
                      <a:cubicBezTo>
                        <a:pt x="3" y="65"/>
                        <a:pt x="7" y="68"/>
                        <a:pt x="9" y="69"/>
                      </a:cubicBezTo>
                      <a:cubicBezTo>
                        <a:pt x="10" y="70"/>
                        <a:pt x="12" y="71"/>
                        <a:pt x="13" y="72"/>
                      </a:cubicBezTo>
                      <a:cubicBezTo>
                        <a:pt x="16" y="74"/>
                        <a:pt x="18" y="77"/>
                        <a:pt x="20" y="81"/>
                      </a:cubicBezTo>
                      <a:cubicBezTo>
                        <a:pt x="22" y="83"/>
                        <a:pt x="23" y="86"/>
                        <a:pt x="25" y="88"/>
                      </a:cubicBezTo>
                      <a:cubicBezTo>
                        <a:pt x="28" y="91"/>
                        <a:pt x="29" y="93"/>
                        <a:pt x="30" y="98"/>
                      </a:cubicBezTo>
                      <a:cubicBezTo>
                        <a:pt x="31" y="100"/>
                        <a:pt x="32" y="102"/>
                        <a:pt x="33" y="105"/>
                      </a:cubicBezTo>
                      <a:cubicBezTo>
                        <a:pt x="37" y="115"/>
                        <a:pt x="45" y="131"/>
                        <a:pt x="50" y="138"/>
                      </a:cubicBezTo>
                      <a:cubicBezTo>
                        <a:pt x="55" y="144"/>
                        <a:pt x="60" y="151"/>
                        <a:pt x="57" y="155"/>
                      </a:cubicBezTo>
                      <a:cubicBezTo>
                        <a:pt x="57" y="156"/>
                        <a:pt x="58" y="160"/>
                        <a:pt x="61" y="163"/>
                      </a:cubicBezTo>
                      <a:cubicBezTo>
                        <a:pt x="62" y="163"/>
                        <a:pt x="64" y="164"/>
                        <a:pt x="65" y="166"/>
                      </a:cubicBezTo>
                      <a:cubicBezTo>
                        <a:pt x="68" y="168"/>
                        <a:pt x="71" y="171"/>
                        <a:pt x="79" y="175"/>
                      </a:cubicBezTo>
                      <a:cubicBezTo>
                        <a:pt x="109" y="190"/>
                        <a:pt x="111" y="194"/>
                        <a:pt x="112" y="196"/>
                      </a:cubicBezTo>
                      <a:cubicBezTo>
                        <a:pt x="114" y="199"/>
                        <a:pt x="121" y="203"/>
                        <a:pt x="124" y="205"/>
                      </a:cubicBezTo>
                      <a:cubicBezTo>
                        <a:pt x="125" y="205"/>
                        <a:pt x="125" y="205"/>
                        <a:pt x="125" y="205"/>
                      </a:cubicBezTo>
                      <a:cubicBezTo>
                        <a:pt x="125" y="205"/>
                        <a:pt x="125" y="206"/>
                        <a:pt x="125" y="206"/>
                      </a:cubicBezTo>
                      <a:cubicBezTo>
                        <a:pt x="126" y="206"/>
                        <a:pt x="126" y="206"/>
                        <a:pt x="126" y="205"/>
                      </a:cubicBezTo>
                      <a:cubicBezTo>
                        <a:pt x="127" y="205"/>
                        <a:pt x="128" y="202"/>
                        <a:pt x="129" y="200"/>
                      </a:cubicBezTo>
                      <a:cubicBezTo>
                        <a:pt x="129" y="199"/>
                        <a:pt x="129" y="198"/>
                        <a:pt x="130" y="197"/>
                      </a:cubicBezTo>
                      <a:cubicBezTo>
                        <a:pt x="130" y="197"/>
                        <a:pt x="130" y="197"/>
                        <a:pt x="130" y="19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1" name="Freeform 2007"/>
                <p:cNvSpPr/>
                <p:nvPr/>
              </p:nvSpPr>
              <p:spPr bwMode="auto">
                <a:xfrm>
                  <a:off x="2040" y="1899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2" name="Freeform 2008"/>
                <p:cNvSpPr/>
                <p:nvPr/>
              </p:nvSpPr>
              <p:spPr bwMode="auto">
                <a:xfrm>
                  <a:off x="2043" y="1977"/>
                  <a:ext cx="3" cy="1"/>
                </a:xfrm>
                <a:custGeom>
                  <a:avLst/>
                  <a:rect l="l" t="t" r="r" b="b"/>
                  <a:pathLst>
                    <a:path w="3" h="1">
                      <a:moveTo>
                        <a:pt x="3" y="1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1" y="0"/>
                        <a:pt x="2" y="1"/>
                        <a:pt x="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3" name="Freeform 2009"/>
                <p:cNvSpPr/>
                <p:nvPr/>
              </p:nvSpPr>
              <p:spPr bwMode="auto">
                <a:xfrm>
                  <a:off x="2006" y="1936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4" name="Freeform 2010"/>
                <p:cNvSpPr/>
                <p:nvPr/>
              </p:nvSpPr>
              <p:spPr bwMode="auto">
                <a:xfrm>
                  <a:off x="2050" y="1977"/>
                  <a:ext cx="6" cy="0"/>
                </a:xfrm>
                <a:custGeom>
                  <a:avLst/>
                  <a:rect l="l" t="t" r="r" b="b"/>
                  <a:pathLst>
                    <a:path w="6" h="0">
                      <a:moveTo>
                        <a:pt x="0" y="0"/>
                      </a:moveTo>
                      <a:cubicBezTo>
                        <a:pt x="2" y="0"/>
                        <a:pt x="4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5" name="Freeform 2011"/>
                <p:cNvSpPr/>
                <p:nvPr/>
              </p:nvSpPr>
              <p:spPr bwMode="auto">
                <a:xfrm>
                  <a:off x="2048" y="1977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6" name="Freeform 2012"/>
                <p:cNvSpPr/>
                <p:nvPr/>
              </p:nvSpPr>
              <p:spPr bwMode="auto">
                <a:xfrm>
                  <a:off x="2042" y="1899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7" name="Freeform 2013"/>
                <p:cNvSpPr/>
                <p:nvPr/>
              </p:nvSpPr>
              <p:spPr bwMode="auto">
                <a:xfrm>
                  <a:off x="2046" y="1977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8" name="Freeform 2014"/>
                <p:cNvSpPr/>
                <p:nvPr/>
              </p:nvSpPr>
              <p:spPr bwMode="auto">
                <a:xfrm>
                  <a:off x="2013" y="1880"/>
                  <a:ext cx="6" cy="5"/>
                </a:xfrm>
                <a:custGeom>
                  <a:avLst/>
                  <a:rect l="l" t="t" r="r" b="b"/>
                  <a:pathLst>
                    <a:path w="6" h="5">
                      <a:moveTo>
                        <a:pt x="0" y="0"/>
                      </a:moveTo>
                      <a:cubicBezTo>
                        <a:pt x="0" y="1"/>
                        <a:pt x="0" y="2"/>
                        <a:pt x="1" y="3"/>
                      </a:cubicBezTo>
                      <a:cubicBezTo>
                        <a:pt x="2" y="4"/>
                        <a:pt x="4" y="5"/>
                        <a:pt x="6" y="5"/>
                      </a:cubicBezTo>
                      <a:cubicBezTo>
                        <a:pt x="4" y="5"/>
                        <a:pt x="2" y="4"/>
                        <a:pt x="1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49" name="Freeform 2015"/>
                <p:cNvSpPr/>
                <p:nvPr/>
              </p:nvSpPr>
              <p:spPr bwMode="auto">
                <a:xfrm>
                  <a:off x="2042" y="1898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0" name="Freeform 2016"/>
                <p:cNvSpPr/>
                <p:nvPr/>
              </p:nvSpPr>
              <p:spPr bwMode="auto">
                <a:xfrm>
                  <a:off x="1992" y="1860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1" name="Freeform 2017"/>
                <p:cNvSpPr/>
                <p:nvPr/>
              </p:nvSpPr>
              <p:spPr bwMode="auto">
                <a:xfrm>
                  <a:off x="1993" y="1859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2" name="Freeform 2018"/>
                <p:cNvSpPr/>
                <p:nvPr/>
              </p:nvSpPr>
              <p:spPr bwMode="auto">
                <a:xfrm>
                  <a:off x="2053" y="204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3" name="Freeform 2019"/>
                <p:cNvSpPr/>
                <p:nvPr/>
              </p:nvSpPr>
              <p:spPr bwMode="auto">
                <a:xfrm>
                  <a:off x="2053" y="204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4" name="Freeform 2020"/>
                <p:cNvSpPr/>
                <p:nvPr/>
              </p:nvSpPr>
              <p:spPr bwMode="auto">
                <a:xfrm>
                  <a:off x="2057" y="1982"/>
                  <a:ext cx="2" cy="3"/>
                </a:xfrm>
                <a:custGeom>
                  <a:avLst/>
                  <a:rect l="l" t="t" r="r" b="b"/>
                  <a:pathLst>
                    <a:path w="2" h="3">
                      <a:moveTo>
                        <a:pt x="0" y="0"/>
                      </a:moveTo>
                      <a:cubicBezTo>
                        <a:pt x="0" y="1"/>
                        <a:pt x="1" y="2"/>
                        <a:pt x="2" y="3"/>
                      </a:cubicBezTo>
                      <a:cubicBezTo>
                        <a:pt x="1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5" name="Freeform 2021"/>
                <p:cNvSpPr/>
                <p:nvPr/>
              </p:nvSpPr>
              <p:spPr bwMode="auto">
                <a:xfrm>
                  <a:off x="2056" y="1977"/>
                  <a:ext cx="0" cy="4"/>
                </a:xfrm>
                <a:custGeom>
                  <a:avLst/>
                  <a:rect l="l" t="t" r="r" b="b"/>
                  <a:pathLst>
                    <a:path w="1" h="4">
                      <a:moveTo>
                        <a:pt x="0" y="0"/>
                      </a:moveTo>
                      <a:cubicBezTo>
                        <a:pt x="0" y="1"/>
                        <a:pt x="1" y="3"/>
                        <a:pt x="1" y="4"/>
                      </a:cubicBezTo>
                      <a:cubicBezTo>
                        <a:pt x="1" y="3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6" name="Freeform 2022"/>
                <p:cNvSpPr/>
                <p:nvPr/>
              </p:nvSpPr>
              <p:spPr bwMode="auto">
                <a:xfrm>
                  <a:off x="2058" y="1997"/>
                  <a:ext cx="1" cy="1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2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7" name="Freeform 2023"/>
                <p:cNvSpPr/>
                <p:nvPr/>
              </p:nvSpPr>
              <p:spPr bwMode="auto">
                <a:xfrm>
                  <a:off x="2053" y="2044"/>
                  <a:ext cx="0" cy="2"/>
                </a:xfrm>
                <a:custGeom>
                  <a:avLst/>
                  <a:rect l="l" t="t" r="r" b="b"/>
                  <a:pathLst>
                    <a:path w="0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8" name="Freeform 2024"/>
                <p:cNvSpPr/>
                <p:nvPr/>
              </p:nvSpPr>
              <p:spPr bwMode="auto">
                <a:xfrm>
                  <a:off x="2054" y="2042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59" name="Freeform 2025"/>
                <p:cNvSpPr/>
                <p:nvPr/>
              </p:nvSpPr>
              <p:spPr bwMode="auto">
                <a:xfrm>
                  <a:off x="2016" y="1725"/>
                  <a:ext cx="143" cy="120"/>
                </a:xfrm>
                <a:custGeom>
                  <a:avLst/>
                  <a:rect l="l" t="t" r="r" b="b"/>
                  <a:pathLst>
                    <a:path w="149" h="126">
                      <a:moveTo>
                        <a:pt x="69" y="114"/>
                      </a:moveTo>
                      <a:cubicBezTo>
                        <a:pt x="70" y="115"/>
                        <a:pt x="70" y="116"/>
                        <a:pt x="71" y="117"/>
                      </a:cubicBezTo>
                      <a:cubicBezTo>
                        <a:pt x="71" y="117"/>
                        <a:pt x="71" y="117"/>
                        <a:pt x="71" y="118"/>
                      </a:cubicBezTo>
                      <a:cubicBezTo>
                        <a:pt x="72" y="118"/>
                        <a:pt x="72" y="119"/>
                        <a:pt x="73" y="120"/>
                      </a:cubicBezTo>
                      <a:cubicBezTo>
                        <a:pt x="74" y="122"/>
                        <a:pt x="75" y="123"/>
                        <a:pt x="76" y="124"/>
                      </a:cubicBezTo>
                      <a:cubicBezTo>
                        <a:pt x="77" y="125"/>
                        <a:pt x="77" y="125"/>
                        <a:pt x="77" y="125"/>
                      </a:cubicBezTo>
                      <a:cubicBezTo>
                        <a:pt x="78" y="126"/>
                        <a:pt x="79" y="126"/>
                        <a:pt x="79" y="126"/>
                      </a:cubicBezTo>
                      <a:cubicBezTo>
                        <a:pt x="80" y="126"/>
                        <a:pt x="80" y="126"/>
                        <a:pt x="80" y="126"/>
                      </a:cubicBezTo>
                      <a:cubicBezTo>
                        <a:pt x="82" y="125"/>
                        <a:pt x="83" y="124"/>
                        <a:pt x="85" y="124"/>
                      </a:cubicBezTo>
                      <a:cubicBezTo>
                        <a:pt x="86" y="124"/>
                        <a:pt x="87" y="125"/>
                        <a:pt x="88" y="125"/>
                      </a:cubicBezTo>
                      <a:cubicBezTo>
                        <a:pt x="89" y="125"/>
                        <a:pt x="91" y="123"/>
                        <a:pt x="93" y="122"/>
                      </a:cubicBezTo>
                      <a:cubicBezTo>
                        <a:pt x="94" y="121"/>
                        <a:pt x="94" y="121"/>
                        <a:pt x="94" y="121"/>
                      </a:cubicBezTo>
                      <a:cubicBezTo>
                        <a:pt x="96" y="120"/>
                        <a:pt x="97" y="120"/>
                        <a:pt x="99" y="119"/>
                      </a:cubicBezTo>
                      <a:cubicBezTo>
                        <a:pt x="100" y="119"/>
                        <a:pt x="100" y="119"/>
                        <a:pt x="100" y="119"/>
                      </a:cubicBezTo>
                      <a:cubicBezTo>
                        <a:pt x="102" y="114"/>
                        <a:pt x="104" y="112"/>
                        <a:pt x="108" y="111"/>
                      </a:cubicBezTo>
                      <a:cubicBezTo>
                        <a:pt x="109" y="111"/>
                        <a:pt x="109" y="111"/>
                        <a:pt x="110" y="110"/>
                      </a:cubicBezTo>
                      <a:cubicBezTo>
                        <a:pt x="110" y="110"/>
                        <a:pt x="110" y="110"/>
                        <a:pt x="110" y="110"/>
                      </a:cubicBezTo>
                      <a:cubicBezTo>
                        <a:pt x="109" y="110"/>
                        <a:pt x="109" y="111"/>
                        <a:pt x="109" y="111"/>
                      </a:cubicBezTo>
                      <a:cubicBezTo>
                        <a:pt x="108" y="111"/>
                        <a:pt x="107" y="111"/>
                        <a:pt x="106" y="111"/>
                      </a:cubicBezTo>
                      <a:cubicBezTo>
                        <a:pt x="105" y="111"/>
                        <a:pt x="104" y="111"/>
                        <a:pt x="103" y="110"/>
                      </a:cubicBezTo>
                      <a:cubicBezTo>
                        <a:pt x="103" y="110"/>
                        <a:pt x="103" y="110"/>
                        <a:pt x="103" y="110"/>
                      </a:cubicBezTo>
                      <a:cubicBezTo>
                        <a:pt x="103" y="110"/>
                        <a:pt x="103" y="110"/>
                        <a:pt x="103" y="110"/>
                      </a:cubicBezTo>
                      <a:cubicBezTo>
                        <a:pt x="103" y="110"/>
                        <a:pt x="103" y="109"/>
                        <a:pt x="103" y="109"/>
                      </a:cubicBezTo>
                      <a:cubicBezTo>
                        <a:pt x="103" y="109"/>
                        <a:pt x="103" y="109"/>
                        <a:pt x="103" y="109"/>
                      </a:cubicBezTo>
                      <a:cubicBezTo>
                        <a:pt x="103" y="108"/>
                        <a:pt x="102" y="108"/>
                        <a:pt x="102" y="107"/>
                      </a:cubicBezTo>
                      <a:cubicBezTo>
                        <a:pt x="102" y="106"/>
                        <a:pt x="102" y="105"/>
                        <a:pt x="101" y="105"/>
                      </a:cubicBezTo>
                      <a:cubicBezTo>
                        <a:pt x="101" y="104"/>
                        <a:pt x="99" y="102"/>
                        <a:pt x="99" y="100"/>
                      </a:cubicBezTo>
                      <a:cubicBezTo>
                        <a:pt x="99" y="96"/>
                        <a:pt x="99" y="95"/>
                        <a:pt x="96" y="93"/>
                      </a:cubicBezTo>
                      <a:cubicBezTo>
                        <a:pt x="94" y="92"/>
                        <a:pt x="94" y="90"/>
                        <a:pt x="94" y="90"/>
                      </a:cubicBezTo>
                      <a:cubicBezTo>
                        <a:pt x="95" y="87"/>
                        <a:pt x="98" y="87"/>
                        <a:pt x="100" y="87"/>
                      </a:cubicBezTo>
                      <a:cubicBezTo>
                        <a:pt x="102" y="87"/>
                        <a:pt x="104" y="87"/>
                        <a:pt x="106" y="89"/>
                      </a:cubicBezTo>
                      <a:cubicBezTo>
                        <a:pt x="106" y="89"/>
                        <a:pt x="108" y="89"/>
                        <a:pt x="109" y="89"/>
                      </a:cubicBezTo>
                      <a:cubicBezTo>
                        <a:pt x="112" y="90"/>
                        <a:pt x="115" y="90"/>
                        <a:pt x="116" y="92"/>
                      </a:cubicBezTo>
                      <a:cubicBezTo>
                        <a:pt x="116" y="92"/>
                        <a:pt x="116" y="93"/>
                        <a:pt x="116" y="93"/>
                      </a:cubicBezTo>
                      <a:cubicBezTo>
                        <a:pt x="116" y="93"/>
                        <a:pt x="116" y="94"/>
                        <a:pt x="117" y="94"/>
                      </a:cubicBezTo>
                      <a:cubicBezTo>
                        <a:pt x="117" y="94"/>
                        <a:pt x="117" y="94"/>
                        <a:pt x="117" y="94"/>
                      </a:cubicBezTo>
                      <a:cubicBezTo>
                        <a:pt x="117" y="90"/>
                        <a:pt x="120" y="87"/>
                        <a:pt x="125" y="87"/>
                      </a:cubicBezTo>
                      <a:cubicBezTo>
                        <a:pt x="125" y="87"/>
                        <a:pt x="126" y="87"/>
                        <a:pt x="127" y="87"/>
                      </a:cubicBezTo>
                      <a:cubicBezTo>
                        <a:pt x="129" y="88"/>
                        <a:pt x="133" y="86"/>
                        <a:pt x="135" y="84"/>
                      </a:cubicBezTo>
                      <a:cubicBezTo>
                        <a:pt x="137" y="83"/>
                        <a:pt x="139" y="82"/>
                        <a:pt x="140" y="82"/>
                      </a:cubicBezTo>
                      <a:cubicBezTo>
                        <a:pt x="140" y="82"/>
                        <a:pt x="141" y="81"/>
                        <a:pt x="141" y="80"/>
                      </a:cubicBezTo>
                      <a:cubicBezTo>
                        <a:pt x="141" y="80"/>
                        <a:pt x="141" y="80"/>
                        <a:pt x="141" y="79"/>
                      </a:cubicBezTo>
                      <a:cubicBezTo>
                        <a:pt x="140" y="79"/>
                        <a:pt x="140" y="79"/>
                        <a:pt x="140" y="78"/>
                      </a:cubicBezTo>
                      <a:cubicBezTo>
                        <a:pt x="140" y="78"/>
                        <a:pt x="139" y="78"/>
                        <a:pt x="139" y="78"/>
                      </a:cubicBezTo>
                      <a:cubicBezTo>
                        <a:pt x="139" y="77"/>
                        <a:pt x="139" y="77"/>
                        <a:pt x="138" y="77"/>
                      </a:cubicBezTo>
                      <a:cubicBezTo>
                        <a:pt x="138" y="76"/>
                        <a:pt x="138" y="76"/>
                        <a:pt x="138" y="76"/>
                      </a:cubicBezTo>
                      <a:cubicBezTo>
                        <a:pt x="138" y="76"/>
                        <a:pt x="138" y="76"/>
                        <a:pt x="137" y="75"/>
                      </a:cubicBezTo>
                      <a:cubicBezTo>
                        <a:pt x="137" y="75"/>
                        <a:pt x="137" y="75"/>
                        <a:pt x="137" y="75"/>
                      </a:cubicBezTo>
                      <a:cubicBezTo>
                        <a:pt x="137" y="75"/>
                        <a:pt x="137" y="74"/>
                        <a:pt x="137" y="74"/>
                      </a:cubicBezTo>
                      <a:cubicBezTo>
                        <a:pt x="136" y="74"/>
                        <a:pt x="136" y="74"/>
                        <a:pt x="136" y="74"/>
                      </a:cubicBezTo>
                      <a:cubicBezTo>
                        <a:pt x="136" y="74"/>
                        <a:pt x="136" y="74"/>
                        <a:pt x="136" y="74"/>
                      </a:cubicBezTo>
                      <a:cubicBezTo>
                        <a:pt x="136" y="73"/>
                        <a:pt x="136" y="73"/>
                        <a:pt x="136" y="73"/>
                      </a:cubicBezTo>
                      <a:cubicBezTo>
                        <a:pt x="135" y="73"/>
                        <a:pt x="135" y="73"/>
                        <a:pt x="135" y="73"/>
                      </a:cubicBezTo>
                      <a:cubicBezTo>
                        <a:pt x="135" y="73"/>
                        <a:pt x="135" y="73"/>
                        <a:pt x="135" y="73"/>
                      </a:cubicBezTo>
                      <a:cubicBezTo>
                        <a:pt x="135" y="73"/>
                        <a:pt x="135" y="73"/>
                        <a:pt x="135" y="73"/>
                      </a:cubicBezTo>
                      <a:cubicBezTo>
                        <a:pt x="135" y="72"/>
                        <a:pt x="135" y="72"/>
                        <a:pt x="135" y="72"/>
                      </a:cubicBezTo>
                      <a:cubicBezTo>
                        <a:pt x="132" y="70"/>
                        <a:pt x="134" y="68"/>
                        <a:pt x="134" y="67"/>
                      </a:cubicBezTo>
                      <a:cubicBezTo>
                        <a:pt x="135" y="66"/>
                        <a:pt x="135" y="65"/>
                        <a:pt x="135" y="65"/>
                      </a:cubicBezTo>
                      <a:cubicBezTo>
                        <a:pt x="135" y="63"/>
                        <a:pt x="135" y="62"/>
                        <a:pt x="136" y="60"/>
                      </a:cubicBezTo>
                      <a:cubicBezTo>
                        <a:pt x="137" y="59"/>
                        <a:pt x="139" y="58"/>
                        <a:pt x="142" y="58"/>
                      </a:cubicBezTo>
                      <a:cubicBezTo>
                        <a:pt x="144" y="57"/>
                        <a:pt x="144" y="57"/>
                        <a:pt x="144" y="57"/>
                      </a:cubicBezTo>
                      <a:cubicBezTo>
                        <a:pt x="144" y="56"/>
                        <a:pt x="144" y="56"/>
                        <a:pt x="143" y="55"/>
                      </a:cubicBezTo>
                      <a:cubicBezTo>
                        <a:pt x="142" y="54"/>
                        <a:pt x="141" y="53"/>
                        <a:pt x="141" y="52"/>
                      </a:cubicBezTo>
                      <a:cubicBezTo>
                        <a:pt x="141" y="49"/>
                        <a:pt x="145" y="45"/>
                        <a:pt x="147" y="44"/>
                      </a:cubicBezTo>
                      <a:cubicBezTo>
                        <a:pt x="147" y="44"/>
                        <a:pt x="147" y="44"/>
                        <a:pt x="148" y="44"/>
                      </a:cubicBezTo>
                      <a:cubicBezTo>
                        <a:pt x="148" y="44"/>
                        <a:pt x="148" y="44"/>
                        <a:pt x="148" y="43"/>
                      </a:cubicBezTo>
                      <a:cubicBezTo>
                        <a:pt x="148" y="43"/>
                        <a:pt x="148" y="43"/>
                        <a:pt x="148" y="43"/>
                      </a:cubicBezTo>
                      <a:cubicBezTo>
                        <a:pt x="148" y="43"/>
                        <a:pt x="148" y="43"/>
                        <a:pt x="148" y="43"/>
                      </a:cubicBezTo>
                      <a:cubicBezTo>
                        <a:pt x="149" y="42"/>
                        <a:pt x="149" y="42"/>
                        <a:pt x="149" y="42"/>
                      </a:cubicBezTo>
                      <a:cubicBezTo>
                        <a:pt x="144" y="40"/>
                        <a:pt x="139" y="41"/>
                        <a:pt x="136" y="41"/>
                      </a:cubicBezTo>
                      <a:cubicBezTo>
                        <a:pt x="136" y="41"/>
                        <a:pt x="136" y="41"/>
                        <a:pt x="136" y="41"/>
                      </a:cubicBezTo>
                      <a:cubicBezTo>
                        <a:pt x="134" y="41"/>
                        <a:pt x="133" y="40"/>
                        <a:pt x="133" y="39"/>
                      </a:cubicBezTo>
                      <a:cubicBezTo>
                        <a:pt x="132" y="38"/>
                        <a:pt x="133" y="36"/>
                        <a:pt x="134" y="34"/>
                      </a:cubicBezTo>
                      <a:cubicBezTo>
                        <a:pt x="135" y="33"/>
                        <a:pt x="137" y="31"/>
                        <a:pt x="137" y="29"/>
                      </a:cubicBezTo>
                      <a:cubicBezTo>
                        <a:pt x="137" y="28"/>
                        <a:pt x="133" y="27"/>
                        <a:pt x="125" y="26"/>
                      </a:cubicBezTo>
                      <a:cubicBezTo>
                        <a:pt x="124" y="26"/>
                        <a:pt x="123" y="25"/>
                        <a:pt x="122" y="25"/>
                      </a:cubicBezTo>
                      <a:cubicBezTo>
                        <a:pt x="118" y="24"/>
                        <a:pt x="117" y="22"/>
                        <a:pt x="117" y="20"/>
                      </a:cubicBezTo>
                      <a:cubicBezTo>
                        <a:pt x="117" y="19"/>
                        <a:pt x="118" y="17"/>
                        <a:pt x="120" y="16"/>
                      </a:cubicBezTo>
                      <a:cubicBezTo>
                        <a:pt x="118" y="16"/>
                        <a:pt x="116" y="16"/>
                        <a:pt x="114" y="16"/>
                      </a:cubicBezTo>
                      <a:cubicBezTo>
                        <a:pt x="108" y="17"/>
                        <a:pt x="99" y="21"/>
                        <a:pt x="93" y="24"/>
                      </a:cubicBezTo>
                      <a:cubicBezTo>
                        <a:pt x="92" y="24"/>
                        <a:pt x="91" y="24"/>
                        <a:pt x="90" y="24"/>
                      </a:cubicBezTo>
                      <a:cubicBezTo>
                        <a:pt x="87" y="24"/>
                        <a:pt x="84" y="23"/>
                        <a:pt x="81" y="21"/>
                      </a:cubicBezTo>
                      <a:cubicBezTo>
                        <a:pt x="78" y="19"/>
                        <a:pt x="74" y="17"/>
                        <a:pt x="72" y="18"/>
                      </a:cubicBezTo>
                      <a:cubicBezTo>
                        <a:pt x="69" y="19"/>
                        <a:pt x="66" y="19"/>
                        <a:pt x="63" y="19"/>
                      </a:cubicBezTo>
                      <a:cubicBezTo>
                        <a:pt x="60" y="19"/>
                        <a:pt x="57" y="19"/>
                        <a:pt x="56" y="17"/>
                      </a:cubicBezTo>
                      <a:cubicBezTo>
                        <a:pt x="55" y="16"/>
                        <a:pt x="54" y="15"/>
                        <a:pt x="54" y="13"/>
                      </a:cubicBezTo>
                      <a:cubicBezTo>
                        <a:pt x="55" y="11"/>
                        <a:pt x="54" y="9"/>
                        <a:pt x="53" y="8"/>
                      </a:cubicBezTo>
                      <a:cubicBezTo>
                        <a:pt x="52" y="7"/>
                        <a:pt x="50" y="6"/>
                        <a:pt x="48" y="6"/>
                      </a:cubicBezTo>
                      <a:cubicBezTo>
                        <a:pt x="43" y="7"/>
                        <a:pt x="41" y="4"/>
                        <a:pt x="40" y="2"/>
                      </a:cubicBezTo>
                      <a:cubicBezTo>
                        <a:pt x="39" y="1"/>
                        <a:pt x="39" y="0"/>
                        <a:pt x="38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8" y="0"/>
                        <a:pt x="38" y="1"/>
                        <a:pt x="38" y="1"/>
                      </a:cubicBezTo>
                      <a:cubicBezTo>
                        <a:pt x="38" y="3"/>
                        <a:pt x="39" y="6"/>
                        <a:pt x="36" y="7"/>
                      </a:cubicBezTo>
                      <a:cubicBezTo>
                        <a:pt x="35" y="8"/>
                        <a:pt x="34" y="8"/>
                        <a:pt x="32" y="9"/>
                      </a:cubicBezTo>
                      <a:cubicBezTo>
                        <a:pt x="29" y="10"/>
                        <a:pt x="22" y="12"/>
                        <a:pt x="22" y="14"/>
                      </a:cubicBezTo>
                      <a:cubicBezTo>
                        <a:pt x="21" y="16"/>
                        <a:pt x="22" y="18"/>
                        <a:pt x="23" y="21"/>
                      </a:cubicBezTo>
                      <a:cubicBezTo>
                        <a:pt x="25" y="24"/>
                        <a:pt x="27" y="28"/>
                        <a:pt x="25" y="32"/>
                      </a:cubicBezTo>
                      <a:cubicBezTo>
                        <a:pt x="24" y="34"/>
                        <a:pt x="22" y="35"/>
                        <a:pt x="20" y="35"/>
                      </a:cubicBezTo>
                      <a:cubicBezTo>
                        <a:pt x="16" y="35"/>
                        <a:pt x="11" y="31"/>
                        <a:pt x="10" y="28"/>
                      </a:cubicBezTo>
                      <a:cubicBezTo>
                        <a:pt x="8" y="24"/>
                        <a:pt x="10" y="20"/>
                        <a:pt x="13" y="16"/>
                      </a:cubicBezTo>
                      <a:cubicBezTo>
                        <a:pt x="13" y="15"/>
                        <a:pt x="15" y="13"/>
                        <a:pt x="15" y="13"/>
                      </a:cubicBezTo>
                      <a:cubicBezTo>
                        <a:pt x="14" y="12"/>
                        <a:pt x="13" y="10"/>
                        <a:pt x="13" y="8"/>
                      </a:cubicBezTo>
                      <a:cubicBezTo>
                        <a:pt x="12" y="8"/>
                        <a:pt x="12" y="9"/>
                        <a:pt x="11" y="9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0" y="11"/>
                        <a:pt x="9" y="12"/>
                        <a:pt x="9" y="12"/>
                      </a:cubicBezTo>
                      <a:cubicBezTo>
                        <a:pt x="6" y="15"/>
                        <a:pt x="4" y="17"/>
                        <a:pt x="4" y="19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3" y="24"/>
                        <a:pt x="3" y="26"/>
                        <a:pt x="1" y="29"/>
                      </a:cubicBezTo>
                      <a:cubicBezTo>
                        <a:pt x="1" y="29"/>
                        <a:pt x="0" y="30"/>
                        <a:pt x="0" y="30"/>
                      </a:cubicBezTo>
                      <a:cubicBezTo>
                        <a:pt x="5" y="31"/>
                        <a:pt x="5" y="34"/>
                        <a:pt x="5" y="35"/>
                      </a:cubicBezTo>
                      <a:cubicBezTo>
                        <a:pt x="6" y="35"/>
                        <a:pt x="6" y="36"/>
                        <a:pt x="7" y="36"/>
                      </a:cubicBezTo>
                      <a:cubicBezTo>
                        <a:pt x="8" y="37"/>
                        <a:pt x="11" y="39"/>
                        <a:pt x="10" y="43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6"/>
                        <a:pt x="9" y="52"/>
                        <a:pt x="12" y="54"/>
                      </a:cubicBezTo>
                      <a:cubicBezTo>
                        <a:pt x="12" y="55"/>
                        <a:pt x="14" y="55"/>
                        <a:pt x="15" y="55"/>
                      </a:cubicBezTo>
                      <a:cubicBezTo>
                        <a:pt x="19" y="55"/>
                        <a:pt x="21" y="55"/>
                        <a:pt x="23" y="55"/>
                      </a:cubicBezTo>
                      <a:cubicBezTo>
                        <a:pt x="25" y="54"/>
                        <a:pt x="27" y="54"/>
                        <a:pt x="29" y="54"/>
                      </a:cubicBezTo>
                      <a:cubicBezTo>
                        <a:pt x="32" y="54"/>
                        <a:pt x="35" y="55"/>
                        <a:pt x="37" y="58"/>
                      </a:cubicBezTo>
                      <a:cubicBezTo>
                        <a:pt x="40" y="62"/>
                        <a:pt x="44" y="64"/>
                        <a:pt x="49" y="64"/>
                      </a:cubicBezTo>
                      <a:cubicBezTo>
                        <a:pt x="49" y="64"/>
                        <a:pt x="50" y="64"/>
                        <a:pt x="51" y="64"/>
                      </a:cubicBezTo>
                      <a:cubicBezTo>
                        <a:pt x="53" y="64"/>
                        <a:pt x="56" y="63"/>
                        <a:pt x="59" y="63"/>
                      </a:cubicBezTo>
                      <a:cubicBezTo>
                        <a:pt x="62" y="63"/>
                        <a:pt x="65" y="64"/>
                        <a:pt x="66" y="66"/>
                      </a:cubicBezTo>
                      <a:cubicBezTo>
                        <a:pt x="67" y="67"/>
                        <a:pt x="67" y="68"/>
                        <a:pt x="66" y="70"/>
                      </a:cubicBezTo>
                      <a:cubicBezTo>
                        <a:pt x="62" y="76"/>
                        <a:pt x="61" y="87"/>
                        <a:pt x="63" y="89"/>
                      </a:cubicBezTo>
                      <a:cubicBezTo>
                        <a:pt x="63" y="89"/>
                        <a:pt x="64" y="90"/>
                        <a:pt x="64" y="90"/>
                      </a:cubicBezTo>
                      <a:cubicBezTo>
                        <a:pt x="67" y="93"/>
                        <a:pt x="70" y="96"/>
                        <a:pt x="67" y="100"/>
                      </a:cubicBezTo>
                      <a:cubicBezTo>
                        <a:pt x="66" y="101"/>
                        <a:pt x="65" y="103"/>
                        <a:pt x="65" y="104"/>
                      </a:cubicBezTo>
                      <a:cubicBezTo>
                        <a:pt x="65" y="104"/>
                        <a:pt x="66" y="105"/>
                        <a:pt x="66" y="106"/>
                      </a:cubicBezTo>
                      <a:cubicBezTo>
                        <a:pt x="68" y="107"/>
                        <a:pt x="70" y="109"/>
                        <a:pt x="69" y="113"/>
                      </a:cubicBezTo>
                      <a:cubicBezTo>
                        <a:pt x="69" y="113"/>
                        <a:pt x="69" y="114"/>
                        <a:pt x="69" y="114"/>
                      </a:cubicBezTo>
                      <a:cubicBezTo>
                        <a:pt x="69" y="114"/>
                        <a:pt x="69" y="114"/>
                        <a:pt x="69" y="114"/>
                      </a:cubicBezTo>
                      <a:cubicBezTo>
                        <a:pt x="69" y="114"/>
                        <a:pt x="69" y="114"/>
                        <a:pt x="69" y="1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0" name="Freeform 2026"/>
                <p:cNvSpPr/>
                <p:nvPr/>
              </p:nvSpPr>
              <p:spPr bwMode="auto">
                <a:xfrm>
                  <a:off x="2121" y="1810"/>
                  <a:ext cx="6" cy="3"/>
                </a:xfrm>
                <a:custGeom>
                  <a:avLst/>
                  <a:rect l="l" t="t" r="r" b="b"/>
                  <a:pathLst>
                    <a:path w="7" h="3">
                      <a:moveTo>
                        <a:pt x="0" y="0"/>
                      </a:moveTo>
                      <a:cubicBezTo>
                        <a:pt x="3" y="1"/>
                        <a:pt x="6" y="1"/>
                        <a:pt x="7" y="3"/>
                      </a:cubicBezTo>
                      <a:cubicBezTo>
                        <a:pt x="6" y="1"/>
                        <a:pt x="3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1" name="Freeform 2027"/>
                <p:cNvSpPr/>
                <p:nvPr/>
              </p:nvSpPr>
              <p:spPr bwMode="auto">
                <a:xfrm>
                  <a:off x="2150" y="1801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2"/>
                      </a:moveTo>
                      <a:cubicBezTo>
                        <a:pt x="0" y="2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2" name="Freeform 2028"/>
                <p:cNvSpPr/>
                <p:nvPr/>
              </p:nvSpPr>
              <p:spPr bwMode="auto">
                <a:xfrm>
                  <a:off x="2106" y="1811"/>
                  <a:ext cx="2" cy="3"/>
                </a:xfrm>
                <a:custGeom>
                  <a:avLst/>
                  <a:rect l="l" t="t" r="r" b="b"/>
                  <a:pathLst>
                    <a:path w="2" h="3">
                      <a:moveTo>
                        <a:pt x="2" y="3"/>
                      </a:moveTo>
                      <a:cubicBezTo>
                        <a:pt x="0" y="2"/>
                        <a:pt x="0" y="0"/>
                        <a:pt x="0" y="0"/>
                      </a:cubicBezTo>
                      <a:cubicBezTo>
                        <a:pt x="0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3" name="Freeform 2029"/>
                <p:cNvSpPr/>
                <p:nvPr/>
              </p:nvSpPr>
              <p:spPr bwMode="auto">
                <a:xfrm>
                  <a:off x="2084" y="1838"/>
                  <a:ext cx="2" cy="2"/>
                </a:xfrm>
                <a:custGeom>
                  <a:avLst/>
                  <a:rect l="l" t="t" r="r" b="b"/>
                  <a:pathLst>
                    <a:path w="2" h="2">
                      <a:moveTo>
                        <a:pt x="2" y="2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4" name="Freeform 2030"/>
                <p:cNvSpPr/>
                <p:nvPr/>
              </p:nvSpPr>
              <p:spPr bwMode="auto">
                <a:xfrm>
                  <a:off x="2092" y="184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5" name="Freeform 2031"/>
                <p:cNvSpPr/>
                <p:nvPr/>
              </p:nvSpPr>
              <p:spPr bwMode="auto">
                <a:xfrm>
                  <a:off x="2115" y="1829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6" name="Freeform 2032"/>
                <p:cNvSpPr/>
                <p:nvPr/>
              </p:nvSpPr>
              <p:spPr bwMode="auto">
                <a:xfrm>
                  <a:off x="2114" y="1827"/>
                  <a:ext cx="1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1" y="1"/>
                        <a:pt x="1" y="2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7" name="Freeform 2033"/>
                <p:cNvSpPr/>
                <p:nvPr/>
              </p:nvSpPr>
              <p:spPr bwMode="auto">
                <a:xfrm>
                  <a:off x="2082" y="1834"/>
                  <a:ext cx="2" cy="3"/>
                </a:xfrm>
                <a:custGeom>
                  <a:avLst/>
                  <a:rect l="l" t="t" r="r" b="b"/>
                  <a:pathLst>
                    <a:path w="2" h="3">
                      <a:moveTo>
                        <a:pt x="2" y="3"/>
                      </a:move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1" y="1"/>
                        <a:pt x="1" y="2"/>
                        <a:pt x="2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8" name="Freeform 2034"/>
                <p:cNvSpPr/>
                <p:nvPr/>
              </p:nvSpPr>
              <p:spPr bwMode="auto">
                <a:xfrm>
                  <a:off x="2115" y="1830"/>
                  <a:ext cx="6" cy="2"/>
                </a:xfrm>
                <a:custGeom>
                  <a:avLst/>
                  <a:rect l="l" t="t" r="r" b="b"/>
                  <a:pathLst>
                    <a:path w="6" h="2">
                      <a:moveTo>
                        <a:pt x="3" y="1"/>
                      </a:moveTo>
                      <a:cubicBezTo>
                        <a:pt x="4" y="1"/>
                        <a:pt x="5" y="1"/>
                        <a:pt x="6" y="1"/>
                      </a:cubicBezTo>
                      <a:cubicBezTo>
                        <a:pt x="4" y="1"/>
                        <a:pt x="1" y="2"/>
                        <a:pt x="0" y="0"/>
                      </a:cubicBezTo>
                      <a:cubicBezTo>
                        <a:pt x="1" y="1"/>
                        <a:pt x="2" y="1"/>
                        <a:pt x="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69" name="Freeform 2035"/>
                <p:cNvSpPr/>
                <p:nvPr/>
              </p:nvSpPr>
              <p:spPr bwMode="auto">
                <a:xfrm>
                  <a:off x="2052" y="1780"/>
                  <a:ext cx="11" cy="6"/>
                </a:xfrm>
                <a:custGeom>
                  <a:avLst/>
                  <a:rect l="l" t="t" r="r" b="b"/>
                  <a:pathLst>
                    <a:path w="12" h="6">
                      <a:moveTo>
                        <a:pt x="0" y="0"/>
                      </a:moveTo>
                      <a:cubicBezTo>
                        <a:pt x="3" y="4"/>
                        <a:pt x="7" y="6"/>
                        <a:pt x="12" y="6"/>
                      </a:cubicBezTo>
                      <a:cubicBezTo>
                        <a:pt x="7" y="6"/>
                        <a:pt x="3" y="4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0" name="Freeform 2036"/>
                <p:cNvSpPr/>
                <p:nvPr/>
              </p:nvSpPr>
              <p:spPr bwMode="auto">
                <a:xfrm>
                  <a:off x="2027" y="1734"/>
                  <a:ext cx="0" cy="0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1" name="Freeform 2037"/>
                <p:cNvSpPr/>
                <p:nvPr/>
              </p:nvSpPr>
              <p:spPr bwMode="auto">
                <a:xfrm>
                  <a:off x="2082" y="1833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2" name="Freeform 2038"/>
                <p:cNvSpPr/>
                <p:nvPr/>
              </p:nvSpPr>
              <p:spPr bwMode="auto">
                <a:xfrm>
                  <a:off x="2184" y="1790"/>
                  <a:ext cx="40" cy="44"/>
                </a:xfrm>
                <a:custGeom>
                  <a:avLst/>
                  <a:rect l="l" t="t" r="r" b="b"/>
                  <a:pathLst>
                    <a:path w="42" h="46">
                      <a:moveTo>
                        <a:pt x="15" y="45"/>
                      </a:moveTo>
                      <a:cubicBezTo>
                        <a:pt x="16" y="45"/>
                        <a:pt x="16" y="46"/>
                        <a:pt x="16" y="46"/>
                      </a:cubicBezTo>
                      <a:cubicBezTo>
                        <a:pt x="17" y="46"/>
                        <a:pt x="17" y="46"/>
                        <a:pt x="18" y="46"/>
                      </a:cubicBezTo>
                      <a:cubicBezTo>
                        <a:pt x="18" y="46"/>
                        <a:pt x="18" y="46"/>
                        <a:pt x="18" y="46"/>
                      </a:cubicBezTo>
                      <a:cubicBezTo>
                        <a:pt x="18" y="46"/>
                        <a:pt x="18" y="46"/>
                        <a:pt x="18" y="46"/>
                      </a:cubicBezTo>
                      <a:cubicBezTo>
                        <a:pt x="18" y="46"/>
                        <a:pt x="18" y="46"/>
                        <a:pt x="18" y="46"/>
                      </a:cubicBezTo>
                      <a:cubicBezTo>
                        <a:pt x="19" y="45"/>
                        <a:pt x="19" y="45"/>
                        <a:pt x="19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20" y="41"/>
                        <a:pt x="20" y="38"/>
                        <a:pt x="24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6" y="38"/>
                        <a:pt x="28" y="38"/>
                        <a:pt x="29" y="38"/>
                      </a:cubicBezTo>
                      <a:cubicBezTo>
                        <a:pt x="31" y="38"/>
                        <a:pt x="32" y="37"/>
                        <a:pt x="34" y="37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5" y="38"/>
                        <a:pt x="35" y="38"/>
                        <a:pt x="36" y="38"/>
                      </a:cubicBezTo>
                      <a:cubicBezTo>
                        <a:pt x="36" y="38"/>
                        <a:pt x="36" y="38"/>
                        <a:pt x="36" y="38"/>
                      </a:cubicBezTo>
                      <a:cubicBezTo>
                        <a:pt x="36" y="38"/>
                        <a:pt x="37" y="38"/>
                        <a:pt x="37" y="38"/>
                      </a:cubicBezTo>
                      <a:cubicBezTo>
                        <a:pt x="37" y="38"/>
                        <a:pt x="37" y="38"/>
                        <a:pt x="37" y="39"/>
                      </a:cubicBezTo>
                      <a:cubicBezTo>
                        <a:pt x="37" y="39"/>
                        <a:pt x="38" y="39"/>
                        <a:pt x="38" y="39"/>
                      </a:cubicBezTo>
                      <a:cubicBezTo>
                        <a:pt x="38" y="39"/>
                        <a:pt x="38" y="39"/>
                        <a:pt x="38" y="39"/>
                      </a:cubicBezTo>
                      <a:cubicBezTo>
                        <a:pt x="38" y="38"/>
                        <a:pt x="38" y="38"/>
                        <a:pt x="38" y="38"/>
                      </a:cubicBezTo>
                      <a:cubicBezTo>
                        <a:pt x="38" y="38"/>
                        <a:pt x="38" y="37"/>
                        <a:pt x="39" y="37"/>
                      </a:cubicBezTo>
                      <a:cubicBezTo>
                        <a:pt x="39" y="37"/>
                        <a:pt x="39" y="36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40" y="35"/>
                        <a:pt x="40" y="27"/>
                        <a:pt x="38" y="23"/>
                      </a:cubicBezTo>
                      <a:cubicBezTo>
                        <a:pt x="36" y="17"/>
                        <a:pt x="38" y="10"/>
                        <a:pt x="41" y="7"/>
                      </a:cubicBezTo>
                      <a:cubicBezTo>
                        <a:pt x="41" y="7"/>
                        <a:pt x="41" y="7"/>
                        <a:pt x="41" y="5"/>
                      </a:cubicBezTo>
                      <a:cubicBezTo>
                        <a:pt x="42" y="5"/>
                        <a:pt x="42" y="4"/>
                        <a:pt x="42" y="4"/>
                      </a:cubicBez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39" y="3"/>
                        <a:pt x="36" y="2"/>
                        <a:pt x="33" y="2"/>
                      </a:cubicBezTo>
                      <a:cubicBezTo>
                        <a:pt x="32" y="2"/>
                        <a:pt x="30" y="3"/>
                        <a:pt x="28" y="3"/>
                      </a:cubicBezTo>
                      <a:cubicBezTo>
                        <a:pt x="26" y="4"/>
                        <a:pt x="24" y="4"/>
                        <a:pt x="22" y="4"/>
                      </a:cubicBezTo>
                      <a:cubicBezTo>
                        <a:pt x="20" y="4"/>
                        <a:pt x="18" y="3"/>
                        <a:pt x="17" y="2"/>
                      </a:cubicBezTo>
                      <a:cubicBezTo>
                        <a:pt x="16" y="0"/>
                        <a:pt x="15" y="0"/>
                        <a:pt x="15" y="0"/>
                      </a:cubicBezTo>
                      <a:cubicBezTo>
                        <a:pt x="14" y="0"/>
                        <a:pt x="12" y="1"/>
                        <a:pt x="11" y="2"/>
                      </a:cubicBezTo>
                      <a:cubicBezTo>
                        <a:pt x="11" y="2"/>
                        <a:pt x="11" y="2"/>
                        <a:pt x="10" y="2"/>
                      </a:cubicBezTo>
                      <a:cubicBezTo>
                        <a:pt x="10" y="2"/>
                        <a:pt x="10" y="2"/>
                        <a:pt x="10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5"/>
                        <a:pt x="10" y="5"/>
                      </a:cubicBezTo>
                      <a:cubicBezTo>
                        <a:pt x="9" y="5"/>
                        <a:pt x="9" y="5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7"/>
                        <a:pt x="9" y="7"/>
                      </a:cubicBezTo>
                      <a:cubicBezTo>
                        <a:pt x="10" y="9"/>
                        <a:pt x="10" y="10"/>
                        <a:pt x="9" y="11"/>
                      </a:cubicBezTo>
                      <a:cubicBezTo>
                        <a:pt x="8" y="14"/>
                        <a:pt x="4" y="15"/>
                        <a:pt x="3" y="15"/>
                      </a:cubicBezTo>
                      <a:cubicBezTo>
                        <a:pt x="2" y="15"/>
                        <a:pt x="2" y="18"/>
                        <a:pt x="1" y="19"/>
                      </a:cubicBezTo>
                      <a:cubicBezTo>
                        <a:pt x="1" y="20"/>
                        <a:pt x="1" y="22"/>
                        <a:pt x="0" y="23"/>
                      </a:cubicBezTo>
                      <a:cubicBezTo>
                        <a:pt x="0" y="24"/>
                        <a:pt x="2" y="26"/>
                        <a:pt x="3" y="27"/>
                      </a:cubicBezTo>
                      <a:cubicBezTo>
                        <a:pt x="5" y="29"/>
                        <a:pt x="8" y="31"/>
                        <a:pt x="9" y="34"/>
                      </a:cubicBezTo>
                      <a:cubicBezTo>
                        <a:pt x="9" y="34"/>
                        <a:pt x="9" y="35"/>
                        <a:pt x="10" y="36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11" y="37"/>
                        <a:pt x="11" y="38"/>
                        <a:pt x="11" y="38"/>
                      </a:cubicBezTo>
                      <a:cubicBezTo>
                        <a:pt x="11" y="39"/>
                        <a:pt x="12" y="39"/>
                        <a:pt x="12" y="39"/>
                      </a:cubicBezTo>
                      <a:cubicBezTo>
                        <a:pt x="12" y="40"/>
                        <a:pt x="13" y="41"/>
                        <a:pt x="13" y="42"/>
                      </a:cubicBezTo>
                      <a:cubicBezTo>
                        <a:pt x="13" y="42"/>
                        <a:pt x="13" y="42"/>
                        <a:pt x="14" y="43"/>
                      </a:cubicBezTo>
                      <a:cubicBezTo>
                        <a:pt x="14" y="44"/>
                        <a:pt x="15" y="44"/>
                        <a:pt x="15" y="45"/>
                      </a:cubicBezTo>
                      <a:cubicBezTo>
                        <a:pt x="15" y="45"/>
                        <a:pt x="15" y="45"/>
                        <a:pt x="15" y="4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3" name="Freeform 2039"/>
                <p:cNvSpPr/>
                <p:nvPr/>
              </p:nvSpPr>
              <p:spPr bwMode="auto">
                <a:xfrm>
                  <a:off x="2219" y="1826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4" name="Freeform 2040"/>
                <p:cNvSpPr/>
                <p:nvPr/>
              </p:nvSpPr>
              <p:spPr bwMode="auto">
                <a:xfrm>
                  <a:off x="2218" y="1826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5" name="Freeform 2041"/>
                <p:cNvSpPr/>
                <p:nvPr/>
              </p:nvSpPr>
              <p:spPr bwMode="auto">
                <a:xfrm>
                  <a:off x="2201" y="1834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6" name="Freeform 2042"/>
                <p:cNvSpPr/>
                <p:nvPr/>
              </p:nvSpPr>
              <p:spPr bwMode="auto">
                <a:xfrm>
                  <a:off x="2202" y="1826"/>
                  <a:ext cx="5" cy="5"/>
                </a:xfrm>
                <a:custGeom>
                  <a:avLst/>
                  <a:rect l="l" t="t" r="r" b="b"/>
                  <a:pathLst>
                    <a:path w="5" h="5">
                      <a:moveTo>
                        <a:pt x="5" y="0"/>
                      </a:moveTo>
                      <a:cubicBezTo>
                        <a:pt x="1" y="0"/>
                        <a:pt x="1" y="3"/>
                        <a:pt x="0" y="5"/>
                      </a:cubicBezTo>
                      <a:cubicBezTo>
                        <a:pt x="1" y="3"/>
                        <a:pt x="1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7" name="Freeform 2043"/>
                <p:cNvSpPr/>
                <p:nvPr/>
              </p:nvSpPr>
              <p:spPr bwMode="auto">
                <a:xfrm>
                  <a:off x="2216" y="1825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0" y="0"/>
                      </a:move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8" name="Freeform 2044"/>
                <p:cNvSpPr/>
                <p:nvPr/>
              </p:nvSpPr>
              <p:spPr bwMode="auto">
                <a:xfrm>
                  <a:off x="2198" y="183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79" name="Freeform 2045"/>
                <p:cNvSpPr/>
                <p:nvPr/>
              </p:nvSpPr>
              <p:spPr bwMode="auto">
                <a:xfrm>
                  <a:off x="2199" y="1834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0" name="Freeform 2046"/>
                <p:cNvSpPr/>
                <p:nvPr/>
              </p:nvSpPr>
              <p:spPr bwMode="auto">
                <a:xfrm>
                  <a:off x="2147" y="1766"/>
                  <a:ext cx="46" cy="74"/>
                </a:xfrm>
                <a:custGeom>
                  <a:avLst/>
                  <a:rect l="l" t="t" r="r" b="b"/>
                  <a:pathLst>
                    <a:path w="48" h="77">
                      <a:moveTo>
                        <a:pt x="6" y="34"/>
                      </a:moveTo>
                      <a:cubicBezTo>
                        <a:pt x="7" y="33"/>
                        <a:pt x="7" y="33"/>
                        <a:pt x="8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8" y="33"/>
                        <a:pt x="9" y="33"/>
                        <a:pt x="10" y="33"/>
                      </a:cubicBezTo>
                      <a:cubicBezTo>
                        <a:pt x="10" y="33"/>
                        <a:pt x="10" y="32"/>
                        <a:pt x="10" y="32"/>
                      </a:cubicBezTo>
                      <a:cubicBezTo>
                        <a:pt x="10" y="32"/>
                        <a:pt x="10" y="33"/>
                        <a:pt x="11" y="33"/>
                      </a:cubicBezTo>
                      <a:cubicBezTo>
                        <a:pt x="15" y="33"/>
                        <a:pt x="15" y="37"/>
                        <a:pt x="15" y="39"/>
                      </a:cubicBezTo>
                      <a:cubicBezTo>
                        <a:pt x="15" y="41"/>
                        <a:pt x="15" y="42"/>
                        <a:pt x="16" y="42"/>
                      </a:cubicBezTo>
                      <a:cubicBezTo>
                        <a:pt x="18" y="43"/>
                        <a:pt x="20" y="45"/>
                        <a:pt x="20" y="48"/>
                      </a:cubicBezTo>
                      <a:cubicBezTo>
                        <a:pt x="20" y="51"/>
                        <a:pt x="19" y="54"/>
                        <a:pt x="17" y="55"/>
                      </a:cubicBezTo>
                      <a:cubicBezTo>
                        <a:pt x="17" y="55"/>
                        <a:pt x="16" y="57"/>
                        <a:pt x="16" y="59"/>
                      </a:cubicBezTo>
                      <a:cubicBezTo>
                        <a:pt x="16" y="63"/>
                        <a:pt x="17" y="68"/>
                        <a:pt x="20" y="72"/>
                      </a:cubicBezTo>
                      <a:cubicBezTo>
                        <a:pt x="23" y="76"/>
                        <a:pt x="26" y="77"/>
                        <a:pt x="27" y="77"/>
                      </a:cubicBezTo>
                      <a:cubicBezTo>
                        <a:pt x="27" y="77"/>
                        <a:pt x="27" y="77"/>
                        <a:pt x="28" y="77"/>
                      </a:cubicBezTo>
                      <a:cubicBezTo>
                        <a:pt x="29" y="77"/>
                        <a:pt x="29" y="76"/>
                        <a:pt x="29" y="76"/>
                      </a:cubicBezTo>
                      <a:cubicBezTo>
                        <a:pt x="30" y="75"/>
                        <a:pt x="32" y="75"/>
                        <a:pt x="34" y="75"/>
                      </a:cubicBezTo>
                      <a:cubicBezTo>
                        <a:pt x="35" y="75"/>
                        <a:pt x="36" y="74"/>
                        <a:pt x="36" y="74"/>
                      </a:cubicBezTo>
                      <a:cubicBezTo>
                        <a:pt x="37" y="72"/>
                        <a:pt x="38" y="72"/>
                        <a:pt x="40" y="72"/>
                      </a:cubicBezTo>
                      <a:cubicBezTo>
                        <a:pt x="41" y="72"/>
                        <a:pt x="41" y="72"/>
                        <a:pt x="41" y="72"/>
                      </a:cubicBezTo>
                      <a:cubicBezTo>
                        <a:pt x="41" y="72"/>
                        <a:pt x="42" y="72"/>
                        <a:pt x="42" y="71"/>
                      </a:cubicBezTo>
                      <a:cubicBezTo>
                        <a:pt x="43" y="71"/>
                        <a:pt x="43" y="70"/>
                        <a:pt x="43" y="70"/>
                      </a:cubicBezTo>
                      <a:cubicBezTo>
                        <a:pt x="44" y="69"/>
                        <a:pt x="46" y="69"/>
                        <a:pt x="48" y="69"/>
                      </a:cubicBezTo>
                      <a:cubicBezTo>
                        <a:pt x="48" y="69"/>
                        <a:pt x="48" y="69"/>
                        <a:pt x="48" y="69"/>
                      </a:cubicBezTo>
                      <a:cubicBezTo>
                        <a:pt x="47" y="68"/>
                        <a:pt x="47" y="68"/>
                        <a:pt x="47" y="67"/>
                      </a:cubicBezTo>
                      <a:cubicBezTo>
                        <a:pt x="47" y="67"/>
                        <a:pt x="46" y="67"/>
                        <a:pt x="46" y="66"/>
                      </a:cubicBezTo>
                      <a:cubicBezTo>
                        <a:pt x="46" y="66"/>
                        <a:pt x="46" y="65"/>
                        <a:pt x="45" y="64"/>
                      </a:cubicBezTo>
                      <a:cubicBezTo>
                        <a:pt x="45" y="64"/>
                        <a:pt x="45" y="64"/>
                        <a:pt x="45" y="64"/>
                      </a:cubicBezTo>
                      <a:cubicBezTo>
                        <a:pt x="45" y="63"/>
                        <a:pt x="44" y="63"/>
                        <a:pt x="44" y="62"/>
                      </a:cubicBezTo>
                      <a:cubicBezTo>
                        <a:pt x="44" y="62"/>
                        <a:pt x="44" y="62"/>
                        <a:pt x="44" y="62"/>
                      </a:cubicBezTo>
                      <a:cubicBezTo>
                        <a:pt x="44" y="61"/>
                        <a:pt x="43" y="61"/>
                        <a:pt x="43" y="60"/>
                      </a:cubicBezTo>
                      <a:cubicBezTo>
                        <a:pt x="43" y="58"/>
                        <a:pt x="40" y="56"/>
                        <a:pt x="38" y="55"/>
                      </a:cubicBezTo>
                      <a:cubicBezTo>
                        <a:pt x="36" y="52"/>
                        <a:pt x="34" y="50"/>
                        <a:pt x="34" y="48"/>
                      </a:cubicBezTo>
                      <a:cubicBezTo>
                        <a:pt x="34" y="48"/>
                        <a:pt x="34" y="47"/>
                        <a:pt x="34" y="46"/>
                      </a:cubicBezTo>
                      <a:cubicBezTo>
                        <a:pt x="35" y="46"/>
                        <a:pt x="35" y="44"/>
                        <a:pt x="35" y="43"/>
                      </a:cubicBezTo>
                      <a:cubicBezTo>
                        <a:pt x="36" y="40"/>
                        <a:pt x="37" y="36"/>
                        <a:pt x="40" y="36"/>
                      </a:cubicBezTo>
                      <a:cubicBezTo>
                        <a:pt x="42" y="36"/>
                        <a:pt x="44" y="35"/>
                        <a:pt x="44" y="34"/>
                      </a:cubicBezTo>
                      <a:cubicBezTo>
                        <a:pt x="44" y="34"/>
                        <a:pt x="44" y="34"/>
                        <a:pt x="44" y="34"/>
                      </a:cubicBezTo>
                      <a:cubicBezTo>
                        <a:pt x="43" y="33"/>
                        <a:pt x="43" y="32"/>
                        <a:pt x="43" y="32"/>
                      </a:cubicBezTo>
                      <a:cubicBezTo>
                        <a:pt x="43" y="32"/>
                        <a:pt x="43" y="31"/>
                        <a:pt x="43" y="31"/>
                      </a:cubicBezTo>
                      <a:cubicBezTo>
                        <a:pt x="43" y="31"/>
                        <a:pt x="43" y="30"/>
                        <a:pt x="43" y="30"/>
                      </a:cubicBezTo>
                      <a:cubicBezTo>
                        <a:pt x="43" y="30"/>
                        <a:pt x="43" y="29"/>
                        <a:pt x="44" y="29"/>
                      </a:cubicBezTo>
                      <a:cubicBezTo>
                        <a:pt x="44" y="29"/>
                        <a:pt x="44" y="28"/>
                        <a:pt x="44" y="28"/>
                      </a:cubicBezTo>
                      <a:cubicBezTo>
                        <a:pt x="44" y="28"/>
                        <a:pt x="44" y="27"/>
                        <a:pt x="44" y="27"/>
                      </a:cubicBezTo>
                      <a:cubicBezTo>
                        <a:pt x="44" y="27"/>
                        <a:pt x="44" y="27"/>
                        <a:pt x="44" y="27"/>
                      </a:cubicBezTo>
                      <a:cubicBezTo>
                        <a:pt x="43" y="26"/>
                        <a:pt x="41" y="24"/>
                        <a:pt x="40" y="22"/>
                      </a:cubicBezTo>
                      <a:cubicBezTo>
                        <a:pt x="39" y="21"/>
                        <a:pt x="37" y="18"/>
                        <a:pt x="36" y="18"/>
                      </a:cubicBezTo>
                      <a:cubicBezTo>
                        <a:pt x="34" y="18"/>
                        <a:pt x="32" y="17"/>
                        <a:pt x="30" y="15"/>
                      </a:cubicBezTo>
                      <a:cubicBezTo>
                        <a:pt x="29" y="14"/>
                        <a:pt x="28" y="11"/>
                        <a:pt x="29" y="9"/>
                      </a:cubicBezTo>
                      <a:cubicBezTo>
                        <a:pt x="29" y="8"/>
                        <a:pt x="28" y="7"/>
                        <a:pt x="25" y="6"/>
                      </a:cubicBezTo>
                      <a:cubicBezTo>
                        <a:pt x="23" y="5"/>
                        <a:pt x="20" y="4"/>
                        <a:pt x="18" y="1"/>
                      </a:cubicBezTo>
                      <a:cubicBezTo>
                        <a:pt x="17" y="1"/>
                        <a:pt x="17" y="0"/>
                        <a:pt x="16" y="0"/>
                      </a:cubicBezTo>
                      <a:cubicBezTo>
                        <a:pt x="16" y="0"/>
                        <a:pt x="15" y="1"/>
                        <a:pt x="15" y="1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4" y="3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3" y="4"/>
                        <a:pt x="13" y="4"/>
                        <a:pt x="12" y="4"/>
                      </a:cubicBezTo>
                      <a:cubicBezTo>
                        <a:pt x="10" y="6"/>
                        <a:pt x="8" y="8"/>
                        <a:pt x="8" y="9"/>
                      </a:cubicBezTo>
                      <a:cubicBezTo>
                        <a:pt x="10" y="10"/>
                        <a:pt x="12" y="12"/>
                        <a:pt x="11" y="15"/>
                      </a:cubicBezTo>
                      <a:cubicBezTo>
                        <a:pt x="11" y="16"/>
                        <a:pt x="10" y="18"/>
                        <a:pt x="6" y="18"/>
                      </a:cubicBezTo>
                      <a:cubicBezTo>
                        <a:pt x="3" y="19"/>
                        <a:pt x="2" y="19"/>
                        <a:pt x="2" y="19"/>
                      </a:cubicBezTo>
                      <a:cubicBezTo>
                        <a:pt x="2" y="20"/>
                        <a:pt x="2" y="20"/>
                        <a:pt x="2" y="21"/>
                      </a:cubicBezTo>
                      <a:cubicBezTo>
                        <a:pt x="2" y="24"/>
                        <a:pt x="1" y="25"/>
                        <a:pt x="1" y="26"/>
                      </a:cubicBezTo>
                      <a:cubicBezTo>
                        <a:pt x="1" y="26"/>
                        <a:pt x="0" y="26"/>
                        <a:pt x="0" y="26"/>
                      </a:cubicBezTo>
                      <a:cubicBezTo>
                        <a:pt x="1" y="27"/>
                        <a:pt x="1" y="27"/>
                        <a:pt x="2" y="28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2" y="29"/>
                        <a:pt x="3" y="29"/>
                        <a:pt x="3" y="30"/>
                      </a:cubicBezTo>
                      <a:cubicBezTo>
                        <a:pt x="3" y="30"/>
                        <a:pt x="4" y="30"/>
                        <a:pt x="4" y="30"/>
                      </a:cubicBezTo>
                      <a:cubicBezTo>
                        <a:pt x="4" y="31"/>
                        <a:pt x="5" y="31"/>
                        <a:pt x="5" y="32"/>
                      </a:cubicBezTo>
                      <a:cubicBezTo>
                        <a:pt x="5" y="32"/>
                        <a:pt x="6" y="33"/>
                        <a:pt x="6" y="33"/>
                      </a:cubicBezTo>
                      <a:cubicBezTo>
                        <a:pt x="6" y="33"/>
                        <a:pt x="6" y="33"/>
                        <a:pt x="6" y="34"/>
                      </a:cubicBezTo>
                      <a:cubicBezTo>
                        <a:pt x="6" y="34"/>
                        <a:pt x="6" y="34"/>
                        <a:pt x="6" y="3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1" name="Freeform 2047"/>
                <p:cNvSpPr/>
                <p:nvPr/>
              </p:nvSpPr>
              <p:spPr bwMode="auto">
                <a:xfrm>
                  <a:off x="2167" y="1835"/>
                  <a:ext cx="6" cy="5"/>
                </a:xfrm>
                <a:custGeom>
                  <a:avLst/>
                  <a:rect l="l" t="t" r="r" b="b"/>
                  <a:pathLst>
                    <a:path w="7" h="5">
                      <a:moveTo>
                        <a:pt x="0" y="0"/>
                      </a:moveTo>
                      <a:cubicBezTo>
                        <a:pt x="3" y="4"/>
                        <a:pt x="6" y="5"/>
                        <a:pt x="7" y="5"/>
                      </a:cubicBezTo>
                      <a:cubicBezTo>
                        <a:pt x="6" y="5"/>
                        <a:pt x="3" y="4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2" name="Freeform 2048"/>
                <p:cNvSpPr/>
                <p:nvPr/>
              </p:nvSpPr>
              <p:spPr bwMode="auto">
                <a:xfrm>
                  <a:off x="2153" y="1798"/>
                  <a:ext cx="2" cy="1"/>
                </a:xfrm>
                <a:custGeom>
                  <a:avLst/>
                  <a:rect l="l" t="t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3" name="Freeform 2049"/>
                <p:cNvSpPr/>
                <p:nvPr/>
              </p:nvSpPr>
              <p:spPr bwMode="auto">
                <a:xfrm>
                  <a:off x="2155" y="1798"/>
                  <a:ext cx="2" cy="0"/>
                </a:xfrm>
                <a:custGeom>
                  <a:avLst/>
                  <a:rect l="l" t="t" r="r" b="b"/>
                  <a:pathLst>
                    <a:path w="2" h="0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4" name="Freeform 2050"/>
                <p:cNvSpPr/>
                <p:nvPr/>
              </p:nvSpPr>
              <p:spPr bwMode="auto">
                <a:xfrm>
                  <a:off x="2188" y="1833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5" name="Freeform 2051"/>
                <p:cNvSpPr/>
                <p:nvPr/>
              </p:nvSpPr>
              <p:spPr bwMode="auto">
                <a:xfrm>
                  <a:off x="2161" y="1769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6" name="Freeform 2052"/>
                <p:cNvSpPr/>
                <p:nvPr/>
              </p:nvSpPr>
              <p:spPr bwMode="auto">
                <a:xfrm>
                  <a:off x="2150" y="1795"/>
                  <a:ext cx="1" cy="0"/>
                </a:xfrm>
                <a:custGeom>
                  <a:avLst/>
                  <a:rect l="l" t="t" r="r" b="b"/>
                  <a:pathLst>
                    <a:path w="1" h="0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7" name="Freeform 2053"/>
                <p:cNvSpPr/>
                <p:nvPr/>
              </p:nvSpPr>
              <p:spPr bwMode="auto">
                <a:xfrm>
                  <a:off x="2149" y="1793"/>
                  <a:ext cx="0" cy="0"/>
                </a:xfrm>
                <a:custGeom>
                  <a:avLst/>
                  <a:rect l="l" t="t" r="r" b="b"/>
                  <a:pathLst>
                    <a:path w="0" h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8" name="Freeform 2054"/>
                <p:cNvSpPr/>
                <p:nvPr/>
              </p:nvSpPr>
              <p:spPr bwMode="auto">
                <a:xfrm>
                  <a:off x="2152" y="1797"/>
                  <a:ext cx="1" cy="1"/>
                </a:xfrm>
                <a:custGeom>
                  <a:avLst/>
                  <a:rect l="l" t="t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89" name="Freeform 2055"/>
                <p:cNvSpPr/>
                <p:nvPr/>
              </p:nvSpPr>
              <p:spPr bwMode="auto">
                <a:xfrm>
                  <a:off x="2162" y="1767"/>
                  <a:ext cx="0" cy="1"/>
                </a:xfrm>
                <a:custGeom>
                  <a:avLst/>
                  <a:rect l="l" t="t" r="r" b="b"/>
                  <a:pathLst>
                    <a:path w="0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  <p:sp>
              <p:nvSpPr>
                <p:cNvPr id="1490" name="Freeform 2056"/>
                <p:cNvSpPr/>
                <p:nvPr/>
              </p:nvSpPr>
              <p:spPr bwMode="auto">
                <a:xfrm>
                  <a:off x="2193" y="1830"/>
                  <a:ext cx="0" cy="2"/>
                </a:xfrm>
                <a:custGeom>
                  <a:avLst/>
                  <a:rect l="l" t="t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anchor="t">
                  <a:prstTxWarp prst="textNoShape">
                    <a:avLst/>
                  </a:prstTxWarp>
                </a:bodyPr>
                <a:lstStyle/>
                <a:p>
                  <a:endParaRPr lang="id-ID" sz="2400" b="1">
                    <a:latin typeface="Raleway" pitchFamily="34" charset="0" panose="020B0503030101060003"/>
                  </a:endParaRPr>
                </a:p>
              </p:txBody>
            </p:sp>
          </p:grpSp>
          <p:sp>
            <p:nvSpPr>
              <p:cNvPr id="1243" name="Freeform 2058"/>
              <p:cNvSpPr/>
              <p:nvPr/>
            </p:nvSpPr>
            <p:spPr bwMode="auto">
              <a:xfrm>
                <a:off x="2190" y="1792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44" name="Freeform 2059"/>
              <p:cNvSpPr/>
              <p:nvPr/>
            </p:nvSpPr>
            <p:spPr bwMode="auto">
              <a:xfrm>
                <a:off x="2189" y="1796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45" name="Freeform 2060"/>
              <p:cNvSpPr/>
              <p:nvPr/>
            </p:nvSpPr>
            <p:spPr bwMode="auto">
              <a:xfrm>
                <a:off x="2189" y="1823"/>
                <a:ext cx="1" cy="2"/>
              </a:xfrm>
              <a:custGeom>
                <a:avLst/>
                <a:rect l="l" t="t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46" name="Freeform 2061"/>
              <p:cNvSpPr/>
              <p:nvPr/>
            </p:nvSpPr>
            <p:spPr bwMode="auto">
              <a:xfrm>
                <a:off x="2190" y="1825"/>
                <a:ext cx="1" cy="2"/>
              </a:xfrm>
              <a:custGeom>
                <a:avLst/>
                <a:rect l="l" t="t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47" name="Freeform 2062"/>
              <p:cNvSpPr/>
              <p:nvPr/>
            </p:nvSpPr>
            <p:spPr bwMode="auto">
              <a:xfrm>
                <a:off x="2189" y="1794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48" name="Freeform 2063"/>
              <p:cNvSpPr/>
              <p:nvPr/>
            </p:nvSpPr>
            <p:spPr bwMode="auto">
              <a:xfrm>
                <a:off x="2191" y="1827"/>
                <a:ext cx="1" cy="2"/>
              </a:xfrm>
              <a:custGeom>
                <a:avLst/>
                <a:rect l="l" t="t" r="r" b="b"/>
                <a:pathLst>
                  <a:path w="1" h="2">
                    <a:moveTo>
                      <a:pt x="0" y="0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49" name="Freeform 2064"/>
              <p:cNvSpPr/>
              <p:nvPr/>
            </p:nvSpPr>
            <p:spPr bwMode="auto">
              <a:xfrm>
                <a:off x="2222" y="1795"/>
                <a:ext cx="29" cy="36"/>
              </a:xfrm>
              <a:custGeom>
                <a:avLst/>
                <a:rect l="l" t="t" r="r" b="b"/>
                <a:pathLst>
                  <a:path w="30" h="38">
                    <a:moveTo>
                      <a:pt x="1" y="37"/>
                    </a:moveTo>
                    <a:cubicBezTo>
                      <a:pt x="1" y="37"/>
                      <a:pt x="2" y="38"/>
                      <a:pt x="4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38"/>
                      <a:pt x="5" y="38"/>
                      <a:pt x="5" y="38"/>
                    </a:cubicBezTo>
                    <a:cubicBezTo>
                      <a:pt x="5" y="38"/>
                      <a:pt x="5" y="38"/>
                      <a:pt x="6" y="38"/>
                    </a:cubicBezTo>
                    <a:cubicBezTo>
                      <a:pt x="6" y="37"/>
                      <a:pt x="7" y="37"/>
                      <a:pt x="7" y="37"/>
                    </a:cubicBezTo>
                    <a:cubicBezTo>
                      <a:pt x="9" y="36"/>
                      <a:pt x="11" y="36"/>
                      <a:pt x="12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6"/>
                      <a:pt x="17" y="36"/>
                      <a:pt x="18" y="33"/>
                    </a:cubicBezTo>
                    <a:cubicBezTo>
                      <a:pt x="18" y="33"/>
                      <a:pt x="18" y="32"/>
                      <a:pt x="19" y="31"/>
                    </a:cubicBezTo>
                    <a:cubicBezTo>
                      <a:pt x="19" y="31"/>
                      <a:pt x="19" y="30"/>
                      <a:pt x="19" y="30"/>
                    </a:cubicBezTo>
                    <a:cubicBezTo>
                      <a:pt x="20" y="29"/>
                      <a:pt x="20" y="29"/>
                      <a:pt x="20" y="28"/>
                    </a:cubicBezTo>
                    <a:cubicBezTo>
                      <a:pt x="21" y="28"/>
                      <a:pt x="21" y="28"/>
                      <a:pt x="21" y="27"/>
                    </a:cubicBezTo>
                    <a:cubicBezTo>
                      <a:pt x="21" y="27"/>
                      <a:pt x="22" y="26"/>
                      <a:pt x="22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3" y="24"/>
                      <a:pt x="24" y="23"/>
                      <a:pt x="24" y="23"/>
                    </a:cubicBezTo>
                    <a:cubicBezTo>
                      <a:pt x="24" y="23"/>
                      <a:pt x="25" y="22"/>
                      <a:pt x="25" y="22"/>
                    </a:cubicBezTo>
                    <a:cubicBezTo>
                      <a:pt x="26" y="20"/>
                      <a:pt x="27" y="19"/>
                      <a:pt x="29" y="18"/>
                    </a:cubicBezTo>
                    <a:cubicBezTo>
                      <a:pt x="29" y="18"/>
                      <a:pt x="29" y="18"/>
                      <a:pt x="29" y="17"/>
                    </a:cubicBezTo>
                    <a:cubicBezTo>
                      <a:pt x="29" y="17"/>
                      <a:pt x="30" y="17"/>
                      <a:pt x="30" y="16"/>
                    </a:cubicBezTo>
                    <a:cubicBezTo>
                      <a:pt x="28" y="15"/>
                      <a:pt x="26" y="13"/>
                      <a:pt x="25" y="11"/>
                    </a:cubicBezTo>
                    <a:cubicBezTo>
                      <a:pt x="21" y="8"/>
                      <a:pt x="17" y="4"/>
                      <a:pt x="13" y="3"/>
                    </a:cubicBezTo>
                    <a:cubicBezTo>
                      <a:pt x="11" y="2"/>
                      <a:pt x="8" y="1"/>
                      <a:pt x="5" y="0"/>
                    </a:cubicBezTo>
                    <a:cubicBezTo>
                      <a:pt x="5" y="1"/>
                      <a:pt x="5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6"/>
                      <a:pt x="0" y="12"/>
                      <a:pt x="2" y="16"/>
                    </a:cubicBezTo>
                    <a:cubicBezTo>
                      <a:pt x="4" y="21"/>
                      <a:pt x="4" y="30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5"/>
                      <a:pt x="1" y="36"/>
                      <a:pt x="0" y="37"/>
                    </a:cubicBezTo>
                    <a:cubicBezTo>
                      <a:pt x="0" y="37"/>
                      <a:pt x="0" y="37"/>
                      <a:pt x="1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0" name="Freeform 2065"/>
              <p:cNvSpPr/>
              <p:nvPr/>
            </p:nvSpPr>
            <p:spPr bwMode="auto">
              <a:xfrm>
                <a:off x="2245" y="1816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1" name="Freeform 2066"/>
              <p:cNvSpPr/>
              <p:nvPr/>
            </p:nvSpPr>
            <p:spPr bwMode="auto">
              <a:xfrm>
                <a:off x="2240" y="1823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2" name="Freeform 2067"/>
              <p:cNvSpPr/>
              <p:nvPr/>
            </p:nvSpPr>
            <p:spPr bwMode="auto">
              <a:xfrm>
                <a:off x="2222" y="1830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3" name="Freeform 2068"/>
              <p:cNvSpPr/>
              <p:nvPr/>
            </p:nvSpPr>
            <p:spPr bwMode="auto">
              <a:xfrm>
                <a:off x="2250" y="1811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4" name="Freeform 2069"/>
              <p:cNvSpPr/>
              <p:nvPr/>
            </p:nvSpPr>
            <p:spPr bwMode="auto">
              <a:xfrm>
                <a:off x="2226" y="1831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5" name="Freeform 2070"/>
              <p:cNvSpPr/>
              <p:nvPr/>
            </p:nvSpPr>
            <p:spPr bwMode="auto">
              <a:xfrm>
                <a:off x="2243" y="1819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6" name="Freeform 2071"/>
              <p:cNvSpPr/>
              <p:nvPr/>
            </p:nvSpPr>
            <p:spPr bwMode="auto">
              <a:xfrm>
                <a:off x="2227" y="1831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7" name="Freeform 2072"/>
              <p:cNvSpPr/>
              <p:nvPr/>
            </p:nvSpPr>
            <p:spPr bwMode="auto">
              <a:xfrm>
                <a:off x="2241" y="1821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8" name="Freeform 2073"/>
              <p:cNvSpPr/>
              <p:nvPr/>
            </p:nvSpPr>
            <p:spPr bwMode="auto">
              <a:xfrm>
                <a:off x="2226" y="1798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59" name="Freeform 2074"/>
              <p:cNvSpPr/>
              <p:nvPr/>
            </p:nvSpPr>
            <p:spPr bwMode="auto">
              <a:xfrm>
                <a:off x="2224" y="1827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0" name="Freeform 2075"/>
              <p:cNvSpPr/>
              <p:nvPr/>
            </p:nvSpPr>
            <p:spPr bwMode="auto">
              <a:xfrm>
                <a:off x="2224" y="1828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1" name="Freeform 2076"/>
              <p:cNvSpPr/>
              <p:nvPr/>
            </p:nvSpPr>
            <p:spPr bwMode="auto">
              <a:xfrm>
                <a:off x="2227" y="1798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2" name="Freeform 2077"/>
              <p:cNvSpPr/>
              <p:nvPr/>
            </p:nvSpPr>
            <p:spPr bwMode="auto">
              <a:xfrm>
                <a:off x="2226" y="1799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3" name="Freeform 2078"/>
              <p:cNvSpPr/>
              <p:nvPr/>
            </p:nvSpPr>
            <p:spPr bwMode="auto">
              <a:xfrm>
                <a:off x="2225" y="1800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4" name="Freeform 2079"/>
              <p:cNvSpPr/>
              <p:nvPr/>
            </p:nvSpPr>
            <p:spPr bwMode="auto">
              <a:xfrm>
                <a:off x="2226" y="1799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5" name="Freeform 2080"/>
              <p:cNvSpPr/>
              <p:nvPr/>
            </p:nvSpPr>
            <p:spPr bwMode="auto">
              <a:xfrm>
                <a:off x="2225" y="1826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6" name="Freeform 2081"/>
              <p:cNvSpPr/>
              <p:nvPr/>
            </p:nvSpPr>
            <p:spPr bwMode="auto">
              <a:xfrm>
                <a:off x="2225" y="1826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7" name="Freeform 2082"/>
              <p:cNvSpPr/>
              <p:nvPr/>
            </p:nvSpPr>
            <p:spPr bwMode="auto">
              <a:xfrm>
                <a:off x="2225" y="1826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8" name="Freeform 2083"/>
              <p:cNvSpPr/>
              <p:nvPr/>
            </p:nvSpPr>
            <p:spPr bwMode="auto">
              <a:xfrm>
                <a:off x="1932" y="1843"/>
                <a:ext cx="58" cy="65"/>
              </a:xfrm>
              <a:custGeom>
                <a:avLst/>
                <a:rect l="l" t="t" r="r" b="b"/>
                <a:pathLst>
                  <a:path w="61" h="68">
                    <a:moveTo>
                      <a:pt x="52" y="11"/>
                    </a:moveTo>
                    <a:cubicBezTo>
                      <a:pt x="51" y="12"/>
                      <a:pt x="49" y="13"/>
                      <a:pt x="47" y="13"/>
                    </a:cubicBezTo>
                    <a:cubicBezTo>
                      <a:pt x="46" y="13"/>
                      <a:pt x="46" y="12"/>
                      <a:pt x="46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4" y="12"/>
                      <a:pt x="44" y="12"/>
                      <a:pt x="43" y="12"/>
                    </a:cubicBezTo>
                    <a:cubicBezTo>
                      <a:pt x="43" y="12"/>
                      <a:pt x="42" y="12"/>
                      <a:pt x="41" y="11"/>
                    </a:cubicBezTo>
                    <a:cubicBezTo>
                      <a:pt x="40" y="10"/>
                      <a:pt x="38" y="9"/>
                      <a:pt x="37" y="8"/>
                    </a:cubicBezTo>
                    <a:cubicBezTo>
                      <a:pt x="37" y="7"/>
                      <a:pt x="36" y="6"/>
                      <a:pt x="35" y="6"/>
                    </a:cubicBezTo>
                    <a:cubicBezTo>
                      <a:pt x="35" y="6"/>
                      <a:pt x="34" y="6"/>
                      <a:pt x="34" y="6"/>
                    </a:cubicBezTo>
                    <a:cubicBezTo>
                      <a:pt x="34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1" y="5"/>
                      <a:pt x="31" y="5"/>
                      <a:pt x="30" y="5"/>
                    </a:cubicBezTo>
                    <a:cubicBezTo>
                      <a:pt x="30" y="5"/>
                      <a:pt x="30" y="4"/>
                      <a:pt x="30" y="4"/>
                    </a:cubicBezTo>
                    <a:cubicBezTo>
                      <a:pt x="29" y="4"/>
                      <a:pt x="28" y="4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7" y="3"/>
                      <a:pt x="26" y="2"/>
                      <a:pt x="26" y="2"/>
                    </a:cubicBezTo>
                    <a:cubicBezTo>
                      <a:pt x="26" y="2"/>
                      <a:pt x="25" y="2"/>
                      <a:pt x="25" y="2"/>
                    </a:cubicBezTo>
                    <a:cubicBezTo>
                      <a:pt x="25" y="1"/>
                      <a:pt x="24" y="1"/>
                      <a:pt x="24" y="1"/>
                    </a:cubicBezTo>
                    <a:cubicBezTo>
                      <a:pt x="24" y="1"/>
                      <a:pt x="23" y="1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2" y="1"/>
                      <a:pt x="22" y="1"/>
                    </a:cubicBezTo>
                    <a:cubicBezTo>
                      <a:pt x="20" y="3"/>
                      <a:pt x="15" y="4"/>
                      <a:pt x="14" y="4"/>
                    </a:cubicBezTo>
                    <a:cubicBezTo>
                      <a:pt x="12" y="4"/>
                      <a:pt x="12" y="5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3"/>
                      <a:pt x="10" y="14"/>
                      <a:pt x="9" y="15"/>
                    </a:cubicBezTo>
                    <a:cubicBezTo>
                      <a:pt x="8" y="16"/>
                      <a:pt x="7" y="17"/>
                      <a:pt x="6" y="18"/>
                    </a:cubicBezTo>
                    <a:cubicBezTo>
                      <a:pt x="6" y="19"/>
                      <a:pt x="6" y="19"/>
                      <a:pt x="6" y="20"/>
                    </a:cubicBezTo>
                    <a:cubicBezTo>
                      <a:pt x="6" y="22"/>
                      <a:pt x="5" y="23"/>
                      <a:pt x="3" y="25"/>
                    </a:cubicBezTo>
                    <a:cubicBezTo>
                      <a:pt x="1" y="25"/>
                      <a:pt x="0" y="26"/>
                      <a:pt x="0" y="27"/>
                    </a:cubicBezTo>
                    <a:cubicBezTo>
                      <a:pt x="0" y="28"/>
                      <a:pt x="0" y="29"/>
                      <a:pt x="1" y="30"/>
                    </a:cubicBezTo>
                    <a:cubicBezTo>
                      <a:pt x="3" y="33"/>
                      <a:pt x="2" y="36"/>
                      <a:pt x="1" y="38"/>
                    </a:cubicBezTo>
                    <a:cubicBezTo>
                      <a:pt x="1" y="38"/>
                      <a:pt x="1" y="38"/>
                      <a:pt x="0" y="38"/>
                    </a:cubicBezTo>
                    <a:cubicBezTo>
                      <a:pt x="1" y="39"/>
                      <a:pt x="1" y="39"/>
                      <a:pt x="2" y="39"/>
                    </a:cubicBezTo>
                    <a:cubicBezTo>
                      <a:pt x="3" y="40"/>
                      <a:pt x="5" y="41"/>
                      <a:pt x="6" y="42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43"/>
                      <a:pt x="8" y="43"/>
                      <a:pt x="8" y="43"/>
                    </a:cubicBezTo>
                    <a:cubicBezTo>
                      <a:pt x="8" y="43"/>
                      <a:pt x="9" y="42"/>
                      <a:pt x="9" y="42"/>
                    </a:cubicBezTo>
                    <a:cubicBezTo>
                      <a:pt x="11" y="42"/>
                      <a:pt x="11" y="43"/>
                      <a:pt x="12" y="44"/>
                    </a:cubicBezTo>
                    <a:cubicBezTo>
                      <a:pt x="13" y="46"/>
                      <a:pt x="13" y="48"/>
                      <a:pt x="12" y="50"/>
                    </a:cubicBezTo>
                    <a:cubicBezTo>
                      <a:pt x="11" y="52"/>
                      <a:pt x="10" y="53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9" y="55"/>
                      <a:pt x="9" y="55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9" y="56"/>
                      <a:pt x="9" y="57"/>
                      <a:pt x="9" y="57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59"/>
                      <a:pt x="8" y="59"/>
                      <a:pt x="8" y="59"/>
                    </a:cubicBezTo>
                    <a:cubicBezTo>
                      <a:pt x="8" y="60"/>
                      <a:pt x="7" y="60"/>
                      <a:pt x="7" y="61"/>
                    </a:cubicBezTo>
                    <a:cubicBezTo>
                      <a:pt x="7" y="61"/>
                      <a:pt x="7" y="61"/>
                      <a:pt x="7" y="61"/>
                    </a:cubicBezTo>
                    <a:cubicBezTo>
                      <a:pt x="7" y="61"/>
                      <a:pt x="7" y="62"/>
                      <a:pt x="8" y="62"/>
                    </a:cubicBezTo>
                    <a:cubicBezTo>
                      <a:pt x="9" y="63"/>
                      <a:pt x="10" y="63"/>
                      <a:pt x="11" y="63"/>
                    </a:cubicBezTo>
                    <a:cubicBezTo>
                      <a:pt x="11" y="63"/>
                      <a:pt x="12" y="63"/>
                      <a:pt x="13" y="63"/>
                    </a:cubicBezTo>
                    <a:cubicBezTo>
                      <a:pt x="14" y="63"/>
                      <a:pt x="16" y="63"/>
                      <a:pt x="17" y="65"/>
                    </a:cubicBezTo>
                    <a:cubicBezTo>
                      <a:pt x="17" y="66"/>
                      <a:pt x="18" y="66"/>
                      <a:pt x="18" y="66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9" y="67"/>
                      <a:pt x="19" y="67"/>
                    </a:cubicBezTo>
                    <a:cubicBezTo>
                      <a:pt x="19" y="67"/>
                      <a:pt x="19" y="67"/>
                      <a:pt x="19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8"/>
                      <a:pt x="20" y="68"/>
                      <a:pt x="20" y="67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1" y="67"/>
                      <a:pt x="21" y="67"/>
                      <a:pt x="21" y="66"/>
                    </a:cubicBezTo>
                    <a:cubicBezTo>
                      <a:pt x="21" y="66"/>
                      <a:pt x="21" y="66"/>
                      <a:pt x="22" y="65"/>
                    </a:cubicBezTo>
                    <a:cubicBezTo>
                      <a:pt x="22" y="63"/>
                      <a:pt x="23" y="62"/>
                      <a:pt x="23" y="60"/>
                    </a:cubicBezTo>
                    <a:cubicBezTo>
                      <a:pt x="26" y="54"/>
                      <a:pt x="28" y="47"/>
                      <a:pt x="33" y="46"/>
                    </a:cubicBezTo>
                    <a:cubicBezTo>
                      <a:pt x="34" y="46"/>
                      <a:pt x="34" y="45"/>
                      <a:pt x="35" y="45"/>
                    </a:cubicBezTo>
                    <a:cubicBezTo>
                      <a:pt x="41" y="44"/>
                      <a:pt x="49" y="41"/>
                      <a:pt x="54" y="35"/>
                    </a:cubicBezTo>
                    <a:cubicBezTo>
                      <a:pt x="57" y="30"/>
                      <a:pt x="58" y="28"/>
                      <a:pt x="58" y="27"/>
                    </a:cubicBezTo>
                    <a:cubicBezTo>
                      <a:pt x="58" y="25"/>
                      <a:pt x="59" y="24"/>
                      <a:pt x="61" y="23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1" y="22"/>
                      <a:pt x="61" y="21"/>
                      <a:pt x="60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5" y="15"/>
                      <a:pt x="53" y="12"/>
                      <a:pt x="5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69" name="Freeform 2084"/>
              <p:cNvSpPr/>
              <p:nvPr/>
            </p:nvSpPr>
            <p:spPr bwMode="auto">
              <a:xfrm>
                <a:off x="1973" y="1854"/>
                <a:ext cx="2" cy="0"/>
              </a:xfrm>
              <a:custGeom>
                <a:avLst/>
                <a:rect l="l" t="t" r="r" b="b"/>
                <a:pathLst>
                  <a:path w="2" h="0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0" name="Freeform 2085"/>
              <p:cNvSpPr/>
              <p:nvPr/>
            </p:nvSpPr>
            <p:spPr bwMode="auto">
              <a:xfrm>
                <a:off x="1976" y="1853"/>
                <a:ext cx="6" cy="2"/>
              </a:xfrm>
              <a:custGeom>
                <a:avLst/>
                <a:rect l="l" t="t" r="r" b="b"/>
                <a:pathLst>
                  <a:path w="6" h="2">
                    <a:moveTo>
                      <a:pt x="6" y="0"/>
                    </a:moveTo>
                    <a:cubicBezTo>
                      <a:pt x="4" y="1"/>
                      <a:pt x="2" y="2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3" y="2"/>
                      <a:pt x="5" y="1"/>
                      <a:pt x="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1" name="Freeform 2086"/>
              <p:cNvSpPr/>
              <p:nvPr/>
            </p:nvSpPr>
            <p:spPr bwMode="auto">
              <a:xfrm>
                <a:off x="1964" y="1848"/>
                <a:ext cx="0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2" name="Freeform 2087"/>
              <p:cNvSpPr/>
              <p:nvPr/>
            </p:nvSpPr>
            <p:spPr bwMode="auto">
              <a:xfrm>
                <a:off x="1961" y="1846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3" name="Freeform 2088"/>
              <p:cNvSpPr/>
              <p:nvPr/>
            </p:nvSpPr>
            <p:spPr bwMode="auto">
              <a:xfrm>
                <a:off x="1963" y="1847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4" name="Freeform 2089"/>
              <p:cNvSpPr/>
              <p:nvPr/>
            </p:nvSpPr>
            <p:spPr bwMode="auto">
              <a:xfrm>
                <a:off x="1956" y="1844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5" name="Freeform 2090"/>
              <p:cNvSpPr/>
              <p:nvPr/>
            </p:nvSpPr>
            <p:spPr bwMode="auto">
              <a:xfrm>
                <a:off x="1954" y="1843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6" name="Freeform 2091"/>
              <p:cNvSpPr/>
              <p:nvPr/>
            </p:nvSpPr>
            <p:spPr bwMode="auto">
              <a:xfrm>
                <a:off x="1959" y="1845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7" name="Freeform 2092"/>
              <p:cNvSpPr/>
              <p:nvPr/>
            </p:nvSpPr>
            <p:spPr bwMode="auto">
              <a:xfrm>
                <a:off x="1941" y="1897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8" name="Freeform 2093"/>
              <p:cNvSpPr/>
              <p:nvPr/>
            </p:nvSpPr>
            <p:spPr bwMode="auto">
              <a:xfrm>
                <a:off x="1989" y="1862"/>
                <a:ext cx="1" cy="3"/>
              </a:xfrm>
              <a:custGeom>
                <a:avLst/>
                <a:rect l="l" t="t" r="r" b="b"/>
                <a:pathLst>
                  <a:path w="1" h="3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79" name="Freeform 2094"/>
              <p:cNvSpPr/>
              <p:nvPr/>
            </p:nvSpPr>
            <p:spPr bwMode="auto">
              <a:xfrm>
                <a:off x="1940" y="1894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0" name="Freeform 2095"/>
              <p:cNvSpPr/>
              <p:nvPr/>
            </p:nvSpPr>
            <p:spPr bwMode="auto">
              <a:xfrm>
                <a:off x="1950" y="1908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1" name="Freeform 2096"/>
              <p:cNvSpPr/>
              <p:nvPr/>
            </p:nvSpPr>
            <p:spPr bwMode="auto">
              <a:xfrm>
                <a:off x="1951" y="1907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2" name="Freeform 2097"/>
              <p:cNvSpPr/>
              <p:nvPr/>
            </p:nvSpPr>
            <p:spPr bwMode="auto">
              <a:xfrm>
                <a:off x="1941" y="1896"/>
                <a:ext cx="0" cy="1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3" name="Freeform 2098"/>
              <p:cNvSpPr/>
              <p:nvPr/>
            </p:nvSpPr>
            <p:spPr bwMode="auto">
              <a:xfrm>
                <a:off x="1940" y="1898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4" name="Freeform 2099"/>
              <p:cNvSpPr/>
              <p:nvPr/>
            </p:nvSpPr>
            <p:spPr bwMode="auto">
              <a:xfrm>
                <a:off x="1988" y="1861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5" name="Freeform 2100"/>
              <p:cNvSpPr/>
              <p:nvPr/>
            </p:nvSpPr>
            <p:spPr bwMode="auto">
              <a:xfrm>
                <a:off x="1950" y="1908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6" name="Freeform 2101"/>
              <p:cNvSpPr/>
              <p:nvPr/>
            </p:nvSpPr>
            <p:spPr bwMode="auto">
              <a:xfrm>
                <a:off x="1949" y="1907"/>
                <a:ext cx="1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7" name="Freeform 2102"/>
              <p:cNvSpPr/>
              <p:nvPr/>
            </p:nvSpPr>
            <p:spPr bwMode="auto">
              <a:xfrm>
                <a:off x="1987" y="1858"/>
                <a:ext cx="1" cy="3"/>
              </a:xfrm>
              <a:custGeom>
                <a:avLst/>
                <a:rect l="l" t="t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8" name="Freeform 2103"/>
              <p:cNvSpPr/>
              <p:nvPr/>
            </p:nvSpPr>
            <p:spPr bwMode="auto">
              <a:xfrm>
                <a:off x="1948" y="1905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89" name="Freeform 2104"/>
              <p:cNvSpPr/>
              <p:nvPr/>
            </p:nvSpPr>
            <p:spPr bwMode="auto">
              <a:xfrm>
                <a:off x="1952" y="1905"/>
                <a:ext cx="1" cy="1"/>
              </a:xfrm>
              <a:custGeom>
                <a:avLst/>
                <a:rect l="l" t="t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90" name="Freeform 2105"/>
              <p:cNvSpPr/>
              <p:nvPr/>
            </p:nvSpPr>
            <p:spPr bwMode="auto">
              <a:xfrm>
                <a:off x="2142" y="1740"/>
                <a:ext cx="6" cy="4"/>
              </a:xfrm>
              <a:custGeom>
                <a:avLst/>
                <a:rect l="l" t="t" r="r" b="b"/>
                <a:pathLst>
                  <a:path w="7" h="4">
                    <a:moveTo>
                      <a:pt x="7" y="3"/>
                    </a:moveTo>
                    <a:cubicBezTo>
                      <a:pt x="7" y="2"/>
                      <a:pt x="6" y="1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1"/>
                      <a:pt x="1" y="3"/>
                      <a:pt x="1" y="4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2" y="4"/>
                      <a:pt x="5" y="4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</p:grpSp>
        <p:grpSp>
          <p:nvGrpSpPr>
            <p:cNvPr id="1124" name="Group 1123"/>
            <p:cNvGrpSpPr/>
            <p:nvPr/>
          </p:nvGrpSpPr>
          <p:grpSpPr>
            <a:xfrm>
              <a:off x="1754050" y="1668501"/>
              <a:ext cx="2748303" cy="2647472"/>
              <a:chOff x="949845" y="1882014"/>
              <a:chExt cx="2319277" cy="2066461"/>
            </a:xfrm>
            <a:grpFill/>
          </p:grpSpPr>
          <p:sp>
            <p:nvSpPr>
              <p:cNvPr id="1129" name="Freeform 2109"/>
              <p:cNvSpPr/>
              <p:nvPr/>
            </p:nvSpPr>
            <p:spPr bwMode="auto">
              <a:xfrm>
                <a:off x="2518331" y="3809992"/>
                <a:ext cx="35310" cy="17985"/>
              </a:xfrm>
              <a:custGeom>
                <a:avLst/>
                <a:rect l="l" t="t" r="r" b="b"/>
                <a:pathLst>
                  <a:path w="20" h="11">
                    <a:moveTo>
                      <a:pt x="4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5" y="8"/>
                      <a:pt x="15" y="11"/>
                      <a:pt x="18" y="11"/>
                    </a:cubicBezTo>
                    <a:cubicBezTo>
                      <a:pt x="19" y="11"/>
                      <a:pt x="19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9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7"/>
                      <a:pt x="20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5"/>
                      <a:pt x="12" y="5"/>
                      <a:pt x="8" y="2"/>
                    </a:cubicBezTo>
                    <a:cubicBezTo>
                      <a:pt x="8" y="2"/>
                      <a:pt x="7" y="2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1"/>
                      <a:pt x="5" y="0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0" name="Freeform 2110"/>
              <p:cNvSpPr/>
              <p:nvPr/>
            </p:nvSpPr>
            <p:spPr bwMode="auto">
              <a:xfrm>
                <a:off x="2533198" y="3777619"/>
                <a:ext cx="111504" cy="53955"/>
              </a:xfrm>
              <a:custGeom>
                <a:avLst/>
                <a:rect l="l" t="t" r="r" b="b"/>
                <a:pathLst>
                  <a:path w="63" h="32">
                    <a:moveTo>
                      <a:pt x="60" y="7"/>
                    </a:moveTo>
                    <a:cubicBezTo>
                      <a:pt x="57" y="6"/>
                      <a:pt x="54" y="5"/>
                      <a:pt x="52" y="3"/>
                    </a:cubicBezTo>
                    <a:cubicBezTo>
                      <a:pt x="50" y="1"/>
                      <a:pt x="47" y="0"/>
                      <a:pt x="43" y="0"/>
                    </a:cubicBezTo>
                    <a:cubicBezTo>
                      <a:pt x="37" y="0"/>
                      <a:pt x="31" y="2"/>
                      <a:pt x="30" y="3"/>
                    </a:cubicBezTo>
                    <a:cubicBezTo>
                      <a:pt x="27" y="4"/>
                      <a:pt x="23" y="4"/>
                      <a:pt x="20" y="3"/>
                    </a:cubicBezTo>
                    <a:cubicBezTo>
                      <a:pt x="16" y="3"/>
                      <a:pt x="12" y="2"/>
                      <a:pt x="9" y="4"/>
                    </a:cubicBezTo>
                    <a:cubicBezTo>
                      <a:pt x="9" y="5"/>
                      <a:pt x="8" y="5"/>
                      <a:pt x="7" y="6"/>
                    </a:cubicBezTo>
                    <a:cubicBezTo>
                      <a:pt x="7" y="6"/>
                      <a:pt x="7" y="7"/>
                      <a:pt x="6" y="7"/>
                    </a:cubicBezTo>
                    <a:cubicBezTo>
                      <a:pt x="5" y="8"/>
                      <a:pt x="4" y="9"/>
                      <a:pt x="3" y="10"/>
                    </a:cubicBezTo>
                    <a:cubicBezTo>
                      <a:pt x="1" y="12"/>
                      <a:pt x="0" y="14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7"/>
                    </a:cubicBezTo>
                    <a:cubicBezTo>
                      <a:pt x="0" y="17"/>
                      <a:pt x="0" y="17"/>
                      <a:pt x="1" y="17"/>
                    </a:cubicBezTo>
                    <a:cubicBezTo>
                      <a:pt x="1" y="17"/>
                      <a:pt x="2" y="18"/>
                      <a:pt x="3" y="18"/>
                    </a:cubicBezTo>
                    <a:cubicBezTo>
                      <a:pt x="5" y="19"/>
                      <a:pt x="7" y="20"/>
                      <a:pt x="9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2" y="20"/>
                      <a:pt x="14" y="20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7" y="28"/>
                      <a:pt x="18" y="28"/>
                      <a:pt x="18" y="29"/>
                    </a:cubicBezTo>
                    <a:cubicBezTo>
                      <a:pt x="20" y="30"/>
                      <a:pt x="20" y="31"/>
                      <a:pt x="20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1"/>
                      <a:pt x="23" y="30"/>
                      <a:pt x="24" y="30"/>
                    </a:cubicBezTo>
                    <a:cubicBezTo>
                      <a:pt x="24" y="30"/>
                      <a:pt x="24" y="29"/>
                      <a:pt x="24" y="29"/>
                    </a:cubicBezTo>
                    <a:cubicBezTo>
                      <a:pt x="23" y="28"/>
                      <a:pt x="23" y="26"/>
                      <a:pt x="24" y="24"/>
                    </a:cubicBezTo>
                    <a:cubicBezTo>
                      <a:pt x="25" y="22"/>
                      <a:pt x="27" y="21"/>
                      <a:pt x="29" y="21"/>
                    </a:cubicBezTo>
                    <a:cubicBezTo>
                      <a:pt x="36" y="21"/>
                      <a:pt x="39" y="20"/>
                      <a:pt x="40" y="18"/>
                    </a:cubicBezTo>
                    <a:cubicBezTo>
                      <a:pt x="40" y="15"/>
                      <a:pt x="43" y="13"/>
                      <a:pt x="47" y="13"/>
                    </a:cubicBezTo>
                    <a:cubicBezTo>
                      <a:pt x="48" y="13"/>
                      <a:pt x="49" y="13"/>
                      <a:pt x="50" y="13"/>
                    </a:cubicBezTo>
                    <a:cubicBezTo>
                      <a:pt x="51" y="14"/>
                      <a:pt x="52" y="14"/>
                      <a:pt x="52" y="14"/>
                    </a:cubicBezTo>
                    <a:cubicBezTo>
                      <a:pt x="53" y="14"/>
                      <a:pt x="54" y="13"/>
                      <a:pt x="54" y="12"/>
                    </a:cubicBezTo>
                    <a:cubicBezTo>
                      <a:pt x="55" y="12"/>
                      <a:pt x="55" y="12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7" y="11"/>
                      <a:pt x="57" y="11"/>
                      <a:pt x="58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9" y="10"/>
                      <a:pt x="60" y="10"/>
                      <a:pt x="60" y="9"/>
                    </a:cubicBezTo>
                    <a:cubicBezTo>
                      <a:pt x="60" y="9"/>
                      <a:pt x="60" y="9"/>
                      <a:pt x="61" y="9"/>
                    </a:cubicBezTo>
                    <a:cubicBezTo>
                      <a:pt x="61" y="9"/>
                      <a:pt x="62" y="9"/>
                      <a:pt x="63" y="9"/>
                    </a:cubicBezTo>
                    <a:cubicBezTo>
                      <a:pt x="63" y="9"/>
                      <a:pt x="63" y="9"/>
                      <a:pt x="63" y="9"/>
                    </a:cubicBezTo>
                    <a:cubicBezTo>
                      <a:pt x="62" y="8"/>
                      <a:pt x="61" y="8"/>
                      <a:pt x="60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1" name="Freeform 2111"/>
              <p:cNvSpPr/>
              <p:nvPr/>
            </p:nvSpPr>
            <p:spPr bwMode="auto">
              <a:xfrm>
                <a:off x="2561074" y="3815387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2" name="Freeform 2112"/>
              <p:cNvSpPr/>
              <p:nvPr/>
            </p:nvSpPr>
            <p:spPr bwMode="auto">
              <a:xfrm>
                <a:off x="2561074" y="3818984"/>
                <a:ext cx="0" cy="3597"/>
              </a:xfrm>
              <a:custGeom>
                <a:avLst/>
                <a:rect l="l" t="t" r="r" b="b"/>
                <a:pathLst>
                  <a:path w="0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3" name="Freeform 2113"/>
              <p:cNvSpPr/>
              <p:nvPr/>
            </p:nvSpPr>
            <p:spPr bwMode="auto">
              <a:xfrm>
                <a:off x="2561074" y="3815387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4" name="Freeform 2114"/>
              <p:cNvSpPr/>
              <p:nvPr/>
            </p:nvSpPr>
            <p:spPr bwMode="auto">
              <a:xfrm>
                <a:off x="2561074" y="3817185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5" name="Freeform 2115"/>
              <p:cNvSpPr/>
              <p:nvPr/>
            </p:nvSpPr>
            <p:spPr bwMode="auto">
              <a:xfrm>
                <a:off x="2533198" y="3806395"/>
                <a:ext cx="1858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6" name="Freeform 2116"/>
              <p:cNvSpPr/>
              <p:nvPr/>
            </p:nvSpPr>
            <p:spPr bwMode="auto">
              <a:xfrm>
                <a:off x="1975679" y="3430511"/>
                <a:ext cx="600262" cy="359697"/>
              </a:xfrm>
              <a:custGeom>
                <a:avLst/>
                <a:rect l="l" t="t" r="r" b="b"/>
                <a:pathLst>
                  <a:path w="338" h="209">
                    <a:moveTo>
                      <a:pt x="312" y="177"/>
                    </a:moveTo>
                    <a:cubicBezTo>
                      <a:pt x="313" y="177"/>
                      <a:pt x="313" y="177"/>
                      <a:pt x="313" y="177"/>
                    </a:cubicBezTo>
                    <a:cubicBezTo>
                      <a:pt x="313" y="176"/>
                      <a:pt x="314" y="176"/>
                      <a:pt x="314" y="175"/>
                    </a:cubicBezTo>
                    <a:cubicBezTo>
                      <a:pt x="316" y="173"/>
                      <a:pt x="318" y="170"/>
                      <a:pt x="321" y="169"/>
                    </a:cubicBezTo>
                    <a:cubicBezTo>
                      <a:pt x="321" y="169"/>
                      <a:pt x="321" y="169"/>
                      <a:pt x="321" y="169"/>
                    </a:cubicBezTo>
                    <a:cubicBezTo>
                      <a:pt x="321" y="169"/>
                      <a:pt x="321" y="169"/>
                      <a:pt x="321" y="169"/>
                    </a:cubicBezTo>
                    <a:cubicBezTo>
                      <a:pt x="321" y="169"/>
                      <a:pt x="321" y="169"/>
                      <a:pt x="321" y="169"/>
                    </a:cubicBezTo>
                    <a:cubicBezTo>
                      <a:pt x="321" y="169"/>
                      <a:pt x="322" y="170"/>
                      <a:pt x="322" y="170"/>
                    </a:cubicBezTo>
                    <a:cubicBezTo>
                      <a:pt x="323" y="170"/>
                      <a:pt x="323" y="170"/>
                      <a:pt x="323" y="170"/>
                    </a:cubicBezTo>
                    <a:cubicBezTo>
                      <a:pt x="323" y="170"/>
                      <a:pt x="323" y="170"/>
                      <a:pt x="324" y="170"/>
                    </a:cubicBezTo>
                    <a:cubicBezTo>
                      <a:pt x="324" y="170"/>
                      <a:pt x="324" y="170"/>
                      <a:pt x="324" y="171"/>
                    </a:cubicBezTo>
                    <a:cubicBezTo>
                      <a:pt x="325" y="171"/>
                      <a:pt x="325" y="171"/>
                      <a:pt x="325" y="171"/>
                    </a:cubicBezTo>
                    <a:cubicBezTo>
                      <a:pt x="326" y="171"/>
                      <a:pt x="326" y="172"/>
                      <a:pt x="326" y="172"/>
                    </a:cubicBezTo>
                    <a:cubicBezTo>
                      <a:pt x="326" y="172"/>
                      <a:pt x="326" y="172"/>
                      <a:pt x="326" y="172"/>
                    </a:cubicBezTo>
                    <a:cubicBezTo>
                      <a:pt x="328" y="169"/>
                      <a:pt x="329" y="163"/>
                      <a:pt x="329" y="159"/>
                    </a:cubicBezTo>
                    <a:cubicBezTo>
                      <a:pt x="330" y="157"/>
                      <a:pt x="330" y="155"/>
                      <a:pt x="329" y="154"/>
                    </a:cubicBezTo>
                    <a:cubicBezTo>
                      <a:pt x="329" y="151"/>
                      <a:pt x="329" y="148"/>
                      <a:pt x="332" y="145"/>
                    </a:cubicBezTo>
                    <a:cubicBezTo>
                      <a:pt x="333" y="144"/>
                      <a:pt x="334" y="143"/>
                      <a:pt x="335" y="142"/>
                    </a:cubicBezTo>
                    <a:cubicBezTo>
                      <a:pt x="337" y="141"/>
                      <a:pt x="338" y="140"/>
                      <a:pt x="338" y="138"/>
                    </a:cubicBezTo>
                    <a:cubicBezTo>
                      <a:pt x="338" y="137"/>
                      <a:pt x="337" y="137"/>
                      <a:pt x="337" y="137"/>
                    </a:cubicBezTo>
                    <a:cubicBezTo>
                      <a:pt x="337" y="137"/>
                      <a:pt x="336" y="137"/>
                      <a:pt x="336" y="137"/>
                    </a:cubicBezTo>
                    <a:cubicBezTo>
                      <a:pt x="334" y="138"/>
                      <a:pt x="331" y="138"/>
                      <a:pt x="329" y="137"/>
                    </a:cubicBezTo>
                    <a:cubicBezTo>
                      <a:pt x="327" y="135"/>
                      <a:pt x="324" y="136"/>
                      <a:pt x="319" y="137"/>
                    </a:cubicBezTo>
                    <a:cubicBezTo>
                      <a:pt x="317" y="137"/>
                      <a:pt x="315" y="137"/>
                      <a:pt x="312" y="138"/>
                    </a:cubicBezTo>
                    <a:cubicBezTo>
                      <a:pt x="300" y="139"/>
                      <a:pt x="299" y="145"/>
                      <a:pt x="300" y="149"/>
                    </a:cubicBezTo>
                    <a:cubicBezTo>
                      <a:pt x="300" y="153"/>
                      <a:pt x="299" y="154"/>
                      <a:pt x="297" y="156"/>
                    </a:cubicBezTo>
                    <a:cubicBezTo>
                      <a:pt x="297" y="156"/>
                      <a:pt x="296" y="157"/>
                      <a:pt x="296" y="159"/>
                    </a:cubicBezTo>
                    <a:cubicBezTo>
                      <a:pt x="297" y="163"/>
                      <a:pt x="293" y="166"/>
                      <a:pt x="291" y="167"/>
                    </a:cubicBezTo>
                    <a:cubicBezTo>
                      <a:pt x="290" y="168"/>
                      <a:pt x="289" y="168"/>
                      <a:pt x="289" y="169"/>
                    </a:cubicBezTo>
                    <a:cubicBezTo>
                      <a:pt x="289" y="170"/>
                      <a:pt x="289" y="171"/>
                      <a:pt x="288" y="172"/>
                    </a:cubicBezTo>
                    <a:cubicBezTo>
                      <a:pt x="288" y="172"/>
                      <a:pt x="287" y="173"/>
                      <a:pt x="286" y="173"/>
                    </a:cubicBezTo>
                    <a:cubicBezTo>
                      <a:pt x="283" y="173"/>
                      <a:pt x="278" y="170"/>
                      <a:pt x="277" y="170"/>
                    </a:cubicBezTo>
                    <a:cubicBezTo>
                      <a:pt x="275" y="170"/>
                      <a:pt x="265" y="172"/>
                      <a:pt x="259" y="174"/>
                    </a:cubicBezTo>
                    <a:cubicBezTo>
                      <a:pt x="255" y="175"/>
                      <a:pt x="253" y="175"/>
                      <a:pt x="252" y="176"/>
                    </a:cubicBezTo>
                    <a:cubicBezTo>
                      <a:pt x="252" y="176"/>
                      <a:pt x="252" y="176"/>
                      <a:pt x="252" y="176"/>
                    </a:cubicBezTo>
                    <a:cubicBezTo>
                      <a:pt x="250" y="176"/>
                      <a:pt x="248" y="174"/>
                      <a:pt x="245" y="173"/>
                    </a:cubicBezTo>
                    <a:cubicBezTo>
                      <a:pt x="243" y="171"/>
                      <a:pt x="241" y="170"/>
                      <a:pt x="239" y="170"/>
                    </a:cubicBezTo>
                    <a:cubicBezTo>
                      <a:pt x="239" y="168"/>
                      <a:pt x="239" y="168"/>
                      <a:pt x="239" y="168"/>
                    </a:cubicBezTo>
                    <a:cubicBezTo>
                      <a:pt x="239" y="170"/>
                      <a:pt x="239" y="170"/>
                      <a:pt x="239" y="170"/>
                    </a:cubicBezTo>
                    <a:cubicBezTo>
                      <a:pt x="234" y="170"/>
                      <a:pt x="231" y="165"/>
                      <a:pt x="231" y="156"/>
                    </a:cubicBezTo>
                    <a:cubicBezTo>
                      <a:pt x="230" y="154"/>
                      <a:pt x="227" y="151"/>
                      <a:pt x="224" y="148"/>
                    </a:cubicBezTo>
                    <a:cubicBezTo>
                      <a:pt x="222" y="146"/>
                      <a:pt x="220" y="144"/>
                      <a:pt x="219" y="143"/>
                    </a:cubicBezTo>
                    <a:cubicBezTo>
                      <a:pt x="215" y="137"/>
                      <a:pt x="215" y="126"/>
                      <a:pt x="214" y="119"/>
                    </a:cubicBezTo>
                    <a:cubicBezTo>
                      <a:pt x="214" y="118"/>
                      <a:pt x="214" y="118"/>
                      <a:pt x="214" y="118"/>
                    </a:cubicBezTo>
                    <a:cubicBezTo>
                      <a:pt x="214" y="112"/>
                      <a:pt x="214" y="100"/>
                      <a:pt x="218" y="87"/>
                    </a:cubicBezTo>
                    <a:cubicBezTo>
                      <a:pt x="219" y="86"/>
                      <a:pt x="219" y="85"/>
                      <a:pt x="219" y="84"/>
                    </a:cubicBezTo>
                    <a:cubicBezTo>
                      <a:pt x="219" y="84"/>
                      <a:pt x="219" y="84"/>
                      <a:pt x="219" y="84"/>
                    </a:cubicBezTo>
                    <a:cubicBezTo>
                      <a:pt x="219" y="84"/>
                      <a:pt x="219" y="84"/>
                      <a:pt x="218" y="84"/>
                    </a:cubicBezTo>
                    <a:cubicBezTo>
                      <a:pt x="218" y="84"/>
                      <a:pt x="218" y="84"/>
                      <a:pt x="218" y="84"/>
                    </a:cubicBezTo>
                    <a:cubicBezTo>
                      <a:pt x="218" y="84"/>
                      <a:pt x="218" y="84"/>
                      <a:pt x="218" y="84"/>
                    </a:cubicBezTo>
                    <a:cubicBezTo>
                      <a:pt x="217" y="84"/>
                      <a:pt x="217" y="84"/>
                      <a:pt x="217" y="84"/>
                    </a:cubicBezTo>
                    <a:cubicBezTo>
                      <a:pt x="217" y="84"/>
                      <a:pt x="217" y="84"/>
                      <a:pt x="217" y="83"/>
                    </a:cubicBezTo>
                    <a:cubicBezTo>
                      <a:pt x="217" y="83"/>
                      <a:pt x="217" y="83"/>
                      <a:pt x="217" y="83"/>
                    </a:cubicBezTo>
                    <a:cubicBezTo>
                      <a:pt x="216" y="83"/>
                      <a:pt x="216" y="83"/>
                      <a:pt x="216" y="83"/>
                    </a:cubicBezTo>
                    <a:cubicBezTo>
                      <a:pt x="213" y="83"/>
                      <a:pt x="208" y="81"/>
                      <a:pt x="205" y="80"/>
                    </a:cubicBezTo>
                    <a:cubicBezTo>
                      <a:pt x="203" y="79"/>
                      <a:pt x="201" y="78"/>
                      <a:pt x="201" y="78"/>
                    </a:cubicBezTo>
                    <a:cubicBezTo>
                      <a:pt x="201" y="78"/>
                      <a:pt x="201" y="78"/>
                      <a:pt x="201" y="78"/>
                    </a:cubicBezTo>
                    <a:cubicBezTo>
                      <a:pt x="198" y="78"/>
                      <a:pt x="197" y="75"/>
                      <a:pt x="197" y="73"/>
                    </a:cubicBezTo>
                    <a:cubicBezTo>
                      <a:pt x="197" y="72"/>
                      <a:pt x="196" y="71"/>
                      <a:pt x="196" y="70"/>
                    </a:cubicBezTo>
                    <a:cubicBezTo>
                      <a:pt x="195" y="69"/>
                      <a:pt x="195" y="68"/>
                      <a:pt x="195" y="66"/>
                    </a:cubicBezTo>
                    <a:cubicBezTo>
                      <a:pt x="195" y="66"/>
                      <a:pt x="194" y="65"/>
                      <a:pt x="194" y="65"/>
                    </a:cubicBezTo>
                    <a:cubicBezTo>
                      <a:pt x="194" y="64"/>
                      <a:pt x="194" y="62"/>
                      <a:pt x="194" y="62"/>
                    </a:cubicBezTo>
                    <a:cubicBezTo>
                      <a:pt x="193" y="62"/>
                      <a:pt x="193" y="61"/>
                      <a:pt x="193" y="61"/>
                    </a:cubicBezTo>
                    <a:cubicBezTo>
                      <a:pt x="190" y="59"/>
                      <a:pt x="184" y="53"/>
                      <a:pt x="182" y="46"/>
                    </a:cubicBezTo>
                    <a:cubicBezTo>
                      <a:pt x="180" y="39"/>
                      <a:pt x="168" y="36"/>
                      <a:pt x="164" y="36"/>
                    </a:cubicBezTo>
                    <a:cubicBezTo>
                      <a:pt x="163" y="36"/>
                      <a:pt x="163" y="36"/>
                      <a:pt x="162" y="37"/>
                    </a:cubicBezTo>
                    <a:cubicBezTo>
                      <a:pt x="161" y="39"/>
                      <a:pt x="160" y="41"/>
                      <a:pt x="159" y="42"/>
                    </a:cubicBezTo>
                    <a:cubicBezTo>
                      <a:pt x="158" y="44"/>
                      <a:pt x="158" y="45"/>
                      <a:pt x="157" y="45"/>
                    </a:cubicBezTo>
                    <a:cubicBezTo>
                      <a:pt x="157" y="46"/>
                      <a:pt x="156" y="46"/>
                      <a:pt x="156" y="46"/>
                    </a:cubicBezTo>
                    <a:cubicBezTo>
                      <a:pt x="155" y="46"/>
                      <a:pt x="155" y="46"/>
                      <a:pt x="155" y="46"/>
                    </a:cubicBezTo>
                    <a:cubicBezTo>
                      <a:pt x="155" y="46"/>
                      <a:pt x="154" y="46"/>
                      <a:pt x="153" y="45"/>
                    </a:cubicBezTo>
                    <a:cubicBezTo>
                      <a:pt x="151" y="45"/>
                      <a:pt x="149" y="43"/>
                      <a:pt x="145" y="41"/>
                    </a:cubicBezTo>
                    <a:cubicBezTo>
                      <a:pt x="144" y="41"/>
                      <a:pt x="144" y="41"/>
                      <a:pt x="144" y="40"/>
                    </a:cubicBezTo>
                    <a:cubicBezTo>
                      <a:pt x="143" y="40"/>
                      <a:pt x="142" y="39"/>
                      <a:pt x="141" y="39"/>
                    </a:cubicBezTo>
                    <a:cubicBezTo>
                      <a:pt x="138" y="38"/>
                      <a:pt x="136" y="34"/>
                      <a:pt x="136" y="30"/>
                    </a:cubicBezTo>
                    <a:cubicBezTo>
                      <a:pt x="136" y="28"/>
                      <a:pt x="132" y="24"/>
                      <a:pt x="130" y="23"/>
                    </a:cubicBezTo>
                    <a:cubicBezTo>
                      <a:pt x="129" y="23"/>
                      <a:pt x="125" y="19"/>
                      <a:pt x="117" y="12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56" y="14"/>
                      <a:pt x="39" y="8"/>
                      <a:pt x="35" y="7"/>
                    </a:cubicBezTo>
                    <a:cubicBezTo>
                      <a:pt x="31" y="6"/>
                      <a:pt x="25" y="2"/>
                      <a:pt x="2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10" y="16"/>
                      <a:pt x="14" y="28"/>
                      <a:pt x="15" y="33"/>
                    </a:cubicBezTo>
                    <a:cubicBezTo>
                      <a:pt x="15" y="35"/>
                      <a:pt x="19" y="38"/>
                      <a:pt x="23" y="40"/>
                    </a:cubicBezTo>
                    <a:cubicBezTo>
                      <a:pt x="25" y="41"/>
                      <a:pt x="26" y="42"/>
                      <a:pt x="28" y="42"/>
                    </a:cubicBezTo>
                    <a:cubicBezTo>
                      <a:pt x="35" y="47"/>
                      <a:pt x="35" y="57"/>
                      <a:pt x="34" y="60"/>
                    </a:cubicBezTo>
                    <a:cubicBezTo>
                      <a:pt x="34" y="61"/>
                      <a:pt x="33" y="62"/>
                      <a:pt x="31" y="62"/>
                    </a:cubicBezTo>
                    <a:cubicBezTo>
                      <a:pt x="29" y="62"/>
                      <a:pt x="28" y="62"/>
                      <a:pt x="27" y="62"/>
                    </a:cubicBezTo>
                    <a:cubicBezTo>
                      <a:pt x="27" y="61"/>
                      <a:pt x="26" y="61"/>
                      <a:pt x="26" y="61"/>
                    </a:cubicBezTo>
                    <a:cubicBezTo>
                      <a:pt x="28" y="64"/>
                      <a:pt x="34" y="68"/>
                      <a:pt x="37" y="68"/>
                    </a:cubicBezTo>
                    <a:cubicBezTo>
                      <a:pt x="37" y="68"/>
                      <a:pt x="38" y="68"/>
                      <a:pt x="38" y="68"/>
                    </a:cubicBezTo>
                    <a:cubicBezTo>
                      <a:pt x="42" y="68"/>
                      <a:pt x="44" y="70"/>
                      <a:pt x="48" y="74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4" y="80"/>
                      <a:pt x="56" y="84"/>
                      <a:pt x="56" y="88"/>
                    </a:cubicBezTo>
                    <a:cubicBezTo>
                      <a:pt x="56" y="90"/>
                      <a:pt x="56" y="92"/>
                      <a:pt x="54" y="93"/>
                    </a:cubicBezTo>
                    <a:cubicBezTo>
                      <a:pt x="56" y="95"/>
                      <a:pt x="60" y="97"/>
                      <a:pt x="63" y="100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76" y="108"/>
                      <a:pt x="79" y="115"/>
                      <a:pt x="79" y="117"/>
                    </a:cubicBezTo>
                    <a:cubicBezTo>
                      <a:pt x="80" y="116"/>
                      <a:pt x="81" y="115"/>
                      <a:pt x="81" y="114"/>
                    </a:cubicBezTo>
                    <a:cubicBezTo>
                      <a:pt x="82" y="113"/>
                      <a:pt x="81" y="112"/>
                      <a:pt x="81" y="111"/>
                    </a:cubicBezTo>
                    <a:cubicBezTo>
                      <a:pt x="80" y="110"/>
                      <a:pt x="79" y="108"/>
                      <a:pt x="79" y="105"/>
                    </a:cubicBezTo>
                    <a:cubicBezTo>
                      <a:pt x="79" y="104"/>
                      <a:pt x="77" y="104"/>
                      <a:pt x="73" y="104"/>
                    </a:cubicBezTo>
                    <a:cubicBezTo>
                      <a:pt x="72" y="104"/>
                      <a:pt x="72" y="104"/>
                      <a:pt x="71" y="103"/>
                    </a:cubicBezTo>
                    <a:cubicBezTo>
                      <a:pt x="68" y="103"/>
                      <a:pt x="68" y="100"/>
                      <a:pt x="68" y="97"/>
                    </a:cubicBezTo>
                    <a:cubicBezTo>
                      <a:pt x="68" y="96"/>
                      <a:pt x="68" y="94"/>
                      <a:pt x="67" y="93"/>
                    </a:cubicBezTo>
                    <a:cubicBezTo>
                      <a:pt x="63" y="89"/>
                      <a:pt x="60" y="79"/>
                      <a:pt x="59" y="76"/>
                    </a:cubicBezTo>
                    <a:cubicBezTo>
                      <a:pt x="59" y="73"/>
                      <a:pt x="56" y="70"/>
                      <a:pt x="53" y="67"/>
                    </a:cubicBezTo>
                    <a:cubicBezTo>
                      <a:pt x="51" y="65"/>
                      <a:pt x="48" y="62"/>
                      <a:pt x="47" y="59"/>
                    </a:cubicBezTo>
                    <a:cubicBezTo>
                      <a:pt x="43" y="53"/>
                      <a:pt x="40" y="49"/>
                      <a:pt x="39" y="48"/>
                    </a:cubicBezTo>
                    <a:cubicBezTo>
                      <a:pt x="38" y="47"/>
                      <a:pt x="37" y="46"/>
                      <a:pt x="37" y="46"/>
                    </a:cubicBezTo>
                    <a:cubicBezTo>
                      <a:pt x="37" y="44"/>
                      <a:pt x="38" y="43"/>
                      <a:pt x="39" y="42"/>
                    </a:cubicBezTo>
                    <a:cubicBezTo>
                      <a:pt x="39" y="42"/>
                      <a:pt x="39" y="41"/>
                      <a:pt x="39" y="41"/>
                    </a:cubicBezTo>
                    <a:cubicBezTo>
                      <a:pt x="39" y="41"/>
                      <a:pt x="38" y="40"/>
                      <a:pt x="36" y="40"/>
                    </a:cubicBezTo>
                    <a:cubicBezTo>
                      <a:pt x="34" y="39"/>
                      <a:pt x="33" y="39"/>
                      <a:pt x="31" y="38"/>
                    </a:cubicBezTo>
                    <a:cubicBezTo>
                      <a:pt x="27" y="36"/>
                      <a:pt x="24" y="32"/>
                      <a:pt x="24" y="28"/>
                    </a:cubicBezTo>
                    <a:cubicBezTo>
                      <a:pt x="24" y="24"/>
                      <a:pt x="22" y="15"/>
                      <a:pt x="20" y="12"/>
                    </a:cubicBezTo>
                    <a:cubicBezTo>
                      <a:pt x="20" y="10"/>
                      <a:pt x="20" y="9"/>
                      <a:pt x="20" y="8"/>
                    </a:cubicBezTo>
                    <a:cubicBezTo>
                      <a:pt x="22" y="6"/>
                      <a:pt x="26" y="6"/>
                      <a:pt x="28" y="8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9" y="10"/>
                      <a:pt x="29" y="10"/>
                    </a:cubicBezTo>
                    <a:cubicBezTo>
                      <a:pt x="30" y="9"/>
                      <a:pt x="31" y="9"/>
                      <a:pt x="32" y="9"/>
                    </a:cubicBezTo>
                    <a:cubicBezTo>
                      <a:pt x="34" y="9"/>
                      <a:pt x="37" y="11"/>
                      <a:pt x="38" y="13"/>
                    </a:cubicBezTo>
                    <a:cubicBezTo>
                      <a:pt x="38" y="14"/>
                      <a:pt x="39" y="14"/>
                      <a:pt x="40" y="13"/>
                    </a:cubicBezTo>
                    <a:cubicBezTo>
                      <a:pt x="42" y="13"/>
                      <a:pt x="44" y="13"/>
                      <a:pt x="45" y="14"/>
                    </a:cubicBezTo>
                    <a:cubicBezTo>
                      <a:pt x="46" y="15"/>
                      <a:pt x="46" y="16"/>
                      <a:pt x="45" y="18"/>
                    </a:cubicBezTo>
                    <a:cubicBezTo>
                      <a:pt x="45" y="19"/>
                      <a:pt x="43" y="22"/>
                      <a:pt x="47" y="29"/>
                    </a:cubicBezTo>
                    <a:cubicBezTo>
                      <a:pt x="51" y="36"/>
                      <a:pt x="52" y="37"/>
                      <a:pt x="50" y="39"/>
                    </a:cubicBezTo>
                    <a:cubicBezTo>
                      <a:pt x="50" y="40"/>
                      <a:pt x="50" y="40"/>
                      <a:pt x="50" y="43"/>
                    </a:cubicBezTo>
                    <a:cubicBezTo>
                      <a:pt x="50" y="44"/>
                      <a:pt x="50" y="45"/>
                      <a:pt x="50" y="45"/>
                    </a:cubicBezTo>
                    <a:cubicBezTo>
                      <a:pt x="50" y="45"/>
                      <a:pt x="51" y="45"/>
                      <a:pt x="51" y="44"/>
                    </a:cubicBezTo>
                    <a:cubicBezTo>
                      <a:pt x="52" y="44"/>
                      <a:pt x="53" y="43"/>
                      <a:pt x="54" y="43"/>
                    </a:cubicBezTo>
                    <a:cubicBezTo>
                      <a:pt x="55" y="43"/>
                      <a:pt x="57" y="45"/>
                      <a:pt x="62" y="51"/>
                    </a:cubicBezTo>
                    <a:cubicBezTo>
                      <a:pt x="64" y="53"/>
                      <a:pt x="66" y="54"/>
                      <a:pt x="68" y="54"/>
                    </a:cubicBezTo>
                    <a:cubicBezTo>
                      <a:pt x="70" y="55"/>
                      <a:pt x="72" y="56"/>
                      <a:pt x="72" y="59"/>
                    </a:cubicBezTo>
                    <a:cubicBezTo>
                      <a:pt x="72" y="60"/>
                      <a:pt x="73" y="64"/>
                      <a:pt x="76" y="64"/>
                    </a:cubicBezTo>
                    <a:cubicBezTo>
                      <a:pt x="79" y="65"/>
                      <a:pt x="81" y="67"/>
                      <a:pt x="82" y="68"/>
                    </a:cubicBezTo>
                    <a:cubicBezTo>
                      <a:pt x="83" y="69"/>
                      <a:pt x="84" y="70"/>
                      <a:pt x="84" y="70"/>
                    </a:cubicBezTo>
                    <a:cubicBezTo>
                      <a:pt x="86" y="70"/>
                      <a:pt x="87" y="71"/>
                      <a:pt x="88" y="73"/>
                    </a:cubicBezTo>
                    <a:cubicBezTo>
                      <a:pt x="89" y="75"/>
                      <a:pt x="88" y="77"/>
                      <a:pt x="87" y="80"/>
                    </a:cubicBezTo>
                    <a:cubicBezTo>
                      <a:pt x="87" y="81"/>
                      <a:pt x="87" y="81"/>
                      <a:pt x="87" y="82"/>
                    </a:cubicBezTo>
                    <a:cubicBezTo>
                      <a:pt x="87" y="83"/>
                      <a:pt x="89" y="84"/>
                      <a:pt x="93" y="86"/>
                    </a:cubicBezTo>
                    <a:cubicBezTo>
                      <a:pt x="98" y="88"/>
                      <a:pt x="98" y="89"/>
                      <a:pt x="100" y="91"/>
                    </a:cubicBezTo>
                    <a:cubicBezTo>
                      <a:pt x="100" y="92"/>
                      <a:pt x="101" y="93"/>
                      <a:pt x="103" y="95"/>
                    </a:cubicBezTo>
                    <a:cubicBezTo>
                      <a:pt x="108" y="100"/>
                      <a:pt x="124" y="117"/>
                      <a:pt x="128" y="122"/>
                    </a:cubicBezTo>
                    <a:cubicBezTo>
                      <a:pt x="130" y="126"/>
                      <a:pt x="132" y="130"/>
                      <a:pt x="133" y="133"/>
                    </a:cubicBezTo>
                    <a:cubicBezTo>
                      <a:pt x="133" y="135"/>
                      <a:pt x="133" y="135"/>
                      <a:pt x="133" y="135"/>
                    </a:cubicBezTo>
                    <a:cubicBezTo>
                      <a:pt x="134" y="137"/>
                      <a:pt x="133" y="139"/>
                      <a:pt x="133" y="140"/>
                    </a:cubicBezTo>
                    <a:cubicBezTo>
                      <a:pt x="132" y="142"/>
                      <a:pt x="132" y="142"/>
                      <a:pt x="133" y="143"/>
                    </a:cubicBezTo>
                    <a:cubicBezTo>
                      <a:pt x="133" y="144"/>
                      <a:pt x="134" y="145"/>
                      <a:pt x="133" y="146"/>
                    </a:cubicBezTo>
                    <a:cubicBezTo>
                      <a:pt x="133" y="147"/>
                      <a:pt x="131" y="148"/>
                      <a:pt x="130" y="148"/>
                    </a:cubicBezTo>
                    <a:cubicBezTo>
                      <a:pt x="130" y="148"/>
                      <a:pt x="130" y="148"/>
                      <a:pt x="130" y="148"/>
                    </a:cubicBezTo>
                    <a:cubicBezTo>
                      <a:pt x="130" y="151"/>
                      <a:pt x="133" y="159"/>
                      <a:pt x="137" y="160"/>
                    </a:cubicBezTo>
                    <a:cubicBezTo>
                      <a:pt x="142" y="160"/>
                      <a:pt x="147" y="165"/>
                      <a:pt x="151" y="169"/>
                    </a:cubicBezTo>
                    <a:cubicBezTo>
                      <a:pt x="152" y="170"/>
                      <a:pt x="153" y="170"/>
                      <a:pt x="154" y="171"/>
                    </a:cubicBezTo>
                    <a:cubicBezTo>
                      <a:pt x="156" y="173"/>
                      <a:pt x="159" y="174"/>
                      <a:pt x="163" y="174"/>
                    </a:cubicBezTo>
                    <a:cubicBezTo>
                      <a:pt x="166" y="175"/>
                      <a:pt x="168" y="175"/>
                      <a:pt x="171" y="176"/>
                    </a:cubicBezTo>
                    <a:cubicBezTo>
                      <a:pt x="174" y="177"/>
                      <a:pt x="177" y="179"/>
                      <a:pt x="180" y="181"/>
                    </a:cubicBezTo>
                    <a:cubicBezTo>
                      <a:pt x="184" y="183"/>
                      <a:pt x="188" y="186"/>
                      <a:pt x="193" y="187"/>
                    </a:cubicBezTo>
                    <a:cubicBezTo>
                      <a:pt x="203" y="190"/>
                      <a:pt x="213" y="194"/>
                      <a:pt x="219" y="199"/>
                    </a:cubicBezTo>
                    <a:cubicBezTo>
                      <a:pt x="224" y="202"/>
                      <a:pt x="230" y="201"/>
                      <a:pt x="240" y="197"/>
                    </a:cubicBezTo>
                    <a:cubicBezTo>
                      <a:pt x="243" y="196"/>
                      <a:pt x="245" y="196"/>
                      <a:pt x="248" y="196"/>
                    </a:cubicBezTo>
                    <a:cubicBezTo>
                      <a:pt x="253" y="196"/>
                      <a:pt x="257" y="198"/>
                      <a:pt x="260" y="199"/>
                    </a:cubicBezTo>
                    <a:cubicBezTo>
                      <a:pt x="261" y="200"/>
                      <a:pt x="262" y="200"/>
                      <a:pt x="262" y="200"/>
                    </a:cubicBezTo>
                    <a:cubicBezTo>
                      <a:pt x="265" y="201"/>
                      <a:pt x="269" y="204"/>
                      <a:pt x="273" y="209"/>
                    </a:cubicBezTo>
                    <a:cubicBezTo>
                      <a:pt x="274" y="207"/>
                      <a:pt x="275" y="206"/>
                      <a:pt x="276" y="205"/>
                    </a:cubicBezTo>
                    <a:cubicBezTo>
                      <a:pt x="276" y="205"/>
                      <a:pt x="276" y="205"/>
                      <a:pt x="276" y="205"/>
                    </a:cubicBezTo>
                    <a:cubicBezTo>
                      <a:pt x="276" y="205"/>
                      <a:pt x="277" y="204"/>
                      <a:pt x="277" y="204"/>
                    </a:cubicBezTo>
                    <a:cubicBezTo>
                      <a:pt x="277" y="204"/>
                      <a:pt x="277" y="204"/>
                      <a:pt x="277" y="204"/>
                    </a:cubicBezTo>
                    <a:cubicBezTo>
                      <a:pt x="277" y="203"/>
                      <a:pt x="278" y="203"/>
                      <a:pt x="278" y="203"/>
                    </a:cubicBezTo>
                    <a:cubicBezTo>
                      <a:pt x="278" y="202"/>
                      <a:pt x="278" y="202"/>
                      <a:pt x="278" y="202"/>
                    </a:cubicBezTo>
                    <a:cubicBezTo>
                      <a:pt x="278" y="202"/>
                      <a:pt x="278" y="202"/>
                      <a:pt x="279" y="201"/>
                    </a:cubicBezTo>
                    <a:cubicBezTo>
                      <a:pt x="279" y="201"/>
                      <a:pt x="279" y="201"/>
                      <a:pt x="279" y="201"/>
                    </a:cubicBezTo>
                    <a:cubicBezTo>
                      <a:pt x="279" y="201"/>
                      <a:pt x="279" y="201"/>
                      <a:pt x="279" y="201"/>
                    </a:cubicBezTo>
                    <a:cubicBezTo>
                      <a:pt x="279" y="200"/>
                      <a:pt x="279" y="200"/>
                      <a:pt x="280" y="200"/>
                    </a:cubicBezTo>
                    <a:cubicBezTo>
                      <a:pt x="280" y="200"/>
                      <a:pt x="280" y="200"/>
                      <a:pt x="280" y="200"/>
                    </a:cubicBezTo>
                    <a:cubicBezTo>
                      <a:pt x="280" y="200"/>
                      <a:pt x="280" y="200"/>
                      <a:pt x="280" y="200"/>
                    </a:cubicBezTo>
                    <a:cubicBezTo>
                      <a:pt x="280" y="199"/>
                      <a:pt x="280" y="199"/>
                      <a:pt x="280" y="199"/>
                    </a:cubicBezTo>
                    <a:cubicBezTo>
                      <a:pt x="281" y="199"/>
                      <a:pt x="281" y="199"/>
                      <a:pt x="281" y="199"/>
                    </a:cubicBezTo>
                    <a:cubicBezTo>
                      <a:pt x="281" y="199"/>
                      <a:pt x="281" y="199"/>
                      <a:pt x="281" y="199"/>
                    </a:cubicBezTo>
                    <a:cubicBezTo>
                      <a:pt x="281" y="199"/>
                      <a:pt x="281" y="199"/>
                      <a:pt x="281" y="198"/>
                    </a:cubicBezTo>
                    <a:cubicBezTo>
                      <a:pt x="281" y="198"/>
                      <a:pt x="281" y="198"/>
                      <a:pt x="281" y="198"/>
                    </a:cubicBezTo>
                    <a:cubicBezTo>
                      <a:pt x="281" y="198"/>
                      <a:pt x="281" y="198"/>
                      <a:pt x="281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8"/>
                      <a:pt x="282" y="198"/>
                      <a:pt x="282" y="198"/>
                    </a:cubicBezTo>
                    <a:cubicBezTo>
                      <a:pt x="282" y="197"/>
                      <a:pt x="283" y="197"/>
                      <a:pt x="283" y="197"/>
                    </a:cubicBezTo>
                    <a:cubicBezTo>
                      <a:pt x="283" y="197"/>
                      <a:pt x="284" y="197"/>
                      <a:pt x="286" y="197"/>
                    </a:cubicBezTo>
                    <a:cubicBezTo>
                      <a:pt x="287" y="198"/>
                      <a:pt x="289" y="198"/>
                      <a:pt x="291" y="198"/>
                    </a:cubicBezTo>
                    <a:cubicBezTo>
                      <a:pt x="294" y="198"/>
                      <a:pt x="295" y="197"/>
                      <a:pt x="296" y="197"/>
                    </a:cubicBezTo>
                    <a:cubicBezTo>
                      <a:pt x="296" y="197"/>
                      <a:pt x="296" y="197"/>
                      <a:pt x="296" y="197"/>
                    </a:cubicBezTo>
                    <a:cubicBezTo>
                      <a:pt x="296" y="196"/>
                      <a:pt x="294" y="194"/>
                      <a:pt x="292" y="193"/>
                    </a:cubicBezTo>
                    <a:cubicBezTo>
                      <a:pt x="292" y="192"/>
                      <a:pt x="291" y="192"/>
                      <a:pt x="291" y="192"/>
                    </a:cubicBezTo>
                    <a:cubicBezTo>
                      <a:pt x="289" y="189"/>
                      <a:pt x="288" y="188"/>
                      <a:pt x="288" y="187"/>
                    </a:cubicBezTo>
                    <a:cubicBezTo>
                      <a:pt x="288" y="186"/>
                      <a:pt x="288" y="186"/>
                      <a:pt x="288" y="186"/>
                    </a:cubicBezTo>
                    <a:cubicBezTo>
                      <a:pt x="288" y="185"/>
                      <a:pt x="288" y="185"/>
                      <a:pt x="288" y="185"/>
                    </a:cubicBezTo>
                    <a:cubicBezTo>
                      <a:pt x="289" y="185"/>
                      <a:pt x="289" y="184"/>
                      <a:pt x="289" y="183"/>
                    </a:cubicBezTo>
                    <a:cubicBezTo>
                      <a:pt x="290" y="180"/>
                      <a:pt x="291" y="176"/>
                      <a:pt x="293" y="176"/>
                    </a:cubicBezTo>
                    <a:cubicBezTo>
                      <a:pt x="294" y="176"/>
                      <a:pt x="294" y="176"/>
                      <a:pt x="294" y="176"/>
                    </a:cubicBezTo>
                    <a:cubicBezTo>
                      <a:pt x="295" y="176"/>
                      <a:pt x="295" y="176"/>
                      <a:pt x="296" y="176"/>
                    </a:cubicBezTo>
                    <a:cubicBezTo>
                      <a:pt x="298" y="177"/>
                      <a:pt x="300" y="177"/>
                      <a:pt x="302" y="177"/>
                    </a:cubicBezTo>
                    <a:cubicBezTo>
                      <a:pt x="303" y="177"/>
                      <a:pt x="304" y="177"/>
                      <a:pt x="306" y="177"/>
                    </a:cubicBezTo>
                    <a:cubicBezTo>
                      <a:pt x="306" y="177"/>
                      <a:pt x="306" y="177"/>
                      <a:pt x="306" y="177"/>
                    </a:cubicBezTo>
                    <a:cubicBezTo>
                      <a:pt x="307" y="177"/>
                      <a:pt x="307" y="177"/>
                      <a:pt x="308" y="177"/>
                    </a:cubicBezTo>
                    <a:cubicBezTo>
                      <a:pt x="308" y="177"/>
                      <a:pt x="309" y="177"/>
                      <a:pt x="309" y="177"/>
                    </a:cubicBezTo>
                    <a:cubicBezTo>
                      <a:pt x="309" y="177"/>
                      <a:pt x="309" y="177"/>
                      <a:pt x="309" y="177"/>
                    </a:cubicBezTo>
                    <a:cubicBezTo>
                      <a:pt x="310" y="177"/>
                      <a:pt x="311" y="177"/>
                      <a:pt x="312" y="1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7" name="Freeform 2117"/>
              <p:cNvSpPr/>
              <p:nvPr/>
            </p:nvSpPr>
            <p:spPr bwMode="auto">
              <a:xfrm>
                <a:off x="2464437" y="3739851"/>
                <a:ext cx="72477" cy="75536"/>
              </a:xfrm>
              <a:custGeom>
                <a:avLst/>
                <a:rect l="l" t="t" r="r" b="b"/>
                <a:pathLst>
                  <a:path w="41" h="43">
                    <a:moveTo>
                      <a:pt x="30" y="39"/>
                    </a:move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37"/>
                      <a:pt x="33" y="37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6"/>
                      <a:pt x="34" y="36"/>
                      <a:pt x="34" y="35"/>
                    </a:cubicBezTo>
                    <a:cubicBezTo>
                      <a:pt x="34" y="34"/>
                      <a:pt x="35" y="31"/>
                      <a:pt x="39" y="28"/>
                    </a:cubicBezTo>
                    <a:cubicBezTo>
                      <a:pt x="39" y="27"/>
                      <a:pt x="40" y="27"/>
                      <a:pt x="41" y="26"/>
                    </a:cubicBezTo>
                    <a:cubicBezTo>
                      <a:pt x="41" y="25"/>
                      <a:pt x="40" y="25"/>
                      <a:pt x="40" y="25"/>
                    </a:cubicBezTo>
                    <a:cubicBezTo>
                      <a:pt x="40" y="24"/>
                      <a:pt x="39" y="24"/>
                      <a:pt x="39" y="23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3" y="1"/>
                      <a:pt x="33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28" y="1"/>
                      <a:pt x="24" y="1"/>
                      <a:pt x="20" y="0"/>
                    </a:cubicBezTo>
                    <a:cubicBezTo>
                      <a:pt x="19" y="0"/>
                      <a:pt x="19" y="0"/>
                      <a:pt x="18" y="0"/>
                    </a:cubicBezTo>
                    <a:cubicBezTo>
                      <a:pt x="18" y="1"/>
                      <a:pt x="17" y="3"/>
                      <a:pt x="17" y="4"/>
                    </a:cubicBezTo>
                    <a:cubicBezTo>
                      <a:pt x="17" y="5"/>
                      <a:pt x="16" y="6"/>
                      <a:pt x="16" y="7"/>
                    </a:cubicBezTo>
                    <a:cubicBezTo>
                      <a:pt x="17" y="7"/>
                      <a:pt x="17" y="8"/>
                      <a:pt x="18" y="9"/>
                    </a:cubicBezTo>
                    <a:cubicBezTo>
                      <a:pt x="21" y="12"/>
                      <a:pt x="25" y="15"/>
                      <a:pt x="24" y="18"/>
                    </a:cubicBezTo>
                    <a:cubicBezTo>
                      <a:pt x="23" y="21"/>
                      <a:pt x="18" y="22"/>
                      <a:pt x="14" y="22"/>
                    </a:cubicBezTo>
                    <a:cubicBezTo>
                      <a:pt x="13" y="22"/>
                      <a:pt x="11" y="22"/>
                      <a:pt x="9" y="21"/>
                    </a:cubicBezTo>
                    <a:cubicBezTo>
                      <a:pt x="9" y="21"/>
                      <a:pt x="8" y="21"/>
                      <a:pt x="8" y="21"/>
                    </a:cubicBezTo>
                    <a:cubicBezTo>
                      <a:pt x="8" y="22"/>
                      <a:pt x="7" y="22"/>
                      <a:pt x="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6" y="23"/>
                      <a:pt x="6" y="24"/>
                      <a:pt x="5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4" y="26"/>
                      <a:pt x="4" y="26"/>
                      <a:pt x="3" y="27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2" y="29"/>
                      <a:pt x="1" y="30"/>
                      <a:pt x="1" y="31"/>
                    </a:cubicBezTo>
                    <a:cubicBezTo>
                      <a:pt x="1" y="31"/>
                      <a:pt x="1" y="31"/>
                      <a:pt x="0" y="31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6" y="36"/>
                      <a:pt x="9" y="39"/>
                      <a:pt x="11" y="40"/>
                    </a:cubicBezTo>
                    <a:cubicBezTo>
                      <a:pt x="13" y="41"/>
                      <a:pt x="15" y="42"/>
                      <a:pt x="17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2" y="42"/>
                      <a:pt x="24" y="42"/>
                      <a:pt x="26" y="43"/>
                    </a:cubicBezTo>
                    <a:cubicBezTo>
                      <a:pt x="26" y="42"/>
                      <a:pt x="26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28" y="41"/>
                      <a:pt x="28" y="41"/>
                      <a:pt x="28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9" y="40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8" name="Freeform 2118"/>
              <p:cNvSpPr/>
              <p:nvPr/>
            </p:nvSpPr>
            <p:spPr bwMode="auto">
              <a:xfrm>
                <a:off x="2523906" y="3804596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39" name="Freeform 2119"/>
              <p:cNvSpPr/>
              <p:nvPr/>
            </p:nvSpPr>
            <p:spPr bwMode="auto">
              <a:xfrm>
                <a:off x="2514614" y="3809992"/>
                <a:ext cx="1858" cy="0"/>
              </a:xfrm>
              <a:custGeom>
                <a:avLst/>
                <a:rect l="l" t="t" r="r" b="b"/>
                <a:pathLst>
                  <a:path w="1" h="0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0" name="Freeform 2120"/>
              <p:cNvSpPr/>
              <p:nvPr/>
            </p:nvSpPr>
            <p:spPr bwMode="auto">
              <a:xfrm>
                <a:off x="2518331" y="3808193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1" name="Freeform 2121"/>
              <p:cNvSpPr/>
              <p:nvPr/>
            </p:nvSpPr>
            <p:spPr bwMode="auto">
              <a:xfrm>
                <a:off x="2523906" y="3804596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2" name="Freeform 2122"/>
              <p:cNvSpPr/>
              <p:nvPr/>
            </p:nvSpPr>
            <p:spPr bwMode="auto">
              <a:xfrm>
                <a:off x="2522048" y="3804596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3" name="Freeform 2123"/>
              <p:cNvSpPr/>
              <p:nvPr/>
            </p:nvSpPr>
            <p:spPr bwMode="auto">
              <a:xfrm>
                <a:off x="2520189" y="3806395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4" name="Freeform 2124"/>
              <p:cNvSpPr/>
              <p:nvPr/>
            </p:nvSpPr>
            <p:spPr bwMode="auto">
              <a:xfrm>
                <a:off x="2512756" y="3811790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5" name="Freeform 2125"/>
              <p:cNvSpPr/>
              <p:nvPr/>
            </p:nvSpPr>
            <p:spPr bwMode="auto">
              <a:xfrm>
                <a:off x="2523906" y="3784813"/>
                <a:ext cx="13009" cy="19783"/>
              </a:xfrm>
              <a:custGeom>
                <a:avLst/>
                <a:rect l="l" t="t" r="r" b="b"/>
                <a:pathLst>
                  <a:path w="8" h="11">
                    <a:moveTo>
                      <a:pt x="1" y="9"/>
                    </a:moveTo>
                    <a:cubicBezTo>
                      <a:pt x="1" y="10"/>
                      <a:pt x="1" y="10"/>
                      <a:pt x="1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0"/>
                      <a:pt x="1" y="9"/>
                    </a:cubicBezTo>
                    <a:cubicBezTo>
                      <a:pt x="1" y="8"/>
                      <a:pt x="2" y="5"/>
                      <a:pt x="6" y="2"/>
                    </a:cubicBezTo>
                    <a:cubicBezTo>
                      <a:pt x="6" y="1"/>
                      <a:pt x="7" y="1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1"/>
                      <a:pt x="6" y="2"/>
                    </a:cubicBezTo>
                    <a:cubicBezTo>
                      <a:pt x="2" y="5"/>
                      <a:pt x="1" y="8"/>
                      <a:pt x="1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6" name="Freeform 2126"/>
              <p:cNvSpPr/>
              <p:nvPr/>
            </p:nvSpPr>
            <p:spPr bwMode="auto">
              <a:xfrm>
                <a:off x="2518331" y="3806395"/>
                <a:ext cx="1858" cy="1798"/>
              </a:xfrm>
              <a:custGeom>
                <a:avLst/>
                <a:rect l="l" t="t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7" name="Freeform 2127"/>
              <p:cNvSpPr/>
              <p:nvPr/>
            </p:nvSpPr>
            <p:spPr bwMode="auto">
              <a:xfrm>
                <a:off x="2520189" y="3806395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8" name="Freeform 2128"/>
              <p:cNvSpPr/>
              <p:nvPr/>
            </p:nvSpPr>
            <p:spPr bwMode="auto">
              <a:xfrm>
                <a:off x="2518331" y="3808193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49" name="Freeform 2129"/>
              <p:cNvSpPr/>
              <p:nvPr/>
            </p:nvSpPr>
            <p:spPr bwMode="auto">
              <a:xfrm>
                <a:off x="2473729" y="3781216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0" name="Freeform 2130"/>
              <p:cNvSpPr/>
              <p:nvPr/>
            </p:nvSpPr>
            <p:spPr bwMode="auto">
              <a:xfrm>
                <a:off x="2522048" y="3741649"/>
                <a:ext cx="3717" cy="0"/>
              </a:xfrm>
              <a:custGeom>
                <a:avLst/>
                <a:rect l="l" t="t" r="r" b="b"/>
                <a:pathLst>
                  <a:path w="2" h="0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1" name="Freeform 2131"/>
              <p:cNvSpPr/>
              <p:nvPr/>
            </p:nvSpPr>
            <p:spPr bwMode="auto">
              <a:xfrm>
                <a:off x="2464437" y="3793805"/>
                <a:ext cx="1858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2" name="Freeform 2132"/>
              <p:cNvSpPr/>
              <p:nvPr/>
            </p:nvSpPr>
            <p:spPr bwMode="auto">
              <a:xfrm>
                <a:off x="2490455" y="3772223"/>
                <a:ext cx="16726" cy="5395"/>
              </a:xfrm>
              <a:custGeom>
                <a:avLst/>
                <a:rect l="l" t="t" r="r" b="b"/>
                <a:pathLst>
                  <a:path w="10" h="4">
                    <a:moveTo>
                      <a:pt x="10" y="0"/>
                    </a:moveTo>
                    <a:cubicBezTo>
                      <a:pt x="9" y="3"/>
                      <a:pt x="4" y="4"/>
                      <a:pt x="0" y="4"/>
                    </a:cubicBezTo>
                    <a:cubicBezTo>
                      <a:pt x="4" y="4"/>
                      <a:pt x="9" y="3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3" name="Freeform 2133"/>
              <p:cNvSpPr/>
              <p:nvPr/>
            </p:nvSpPr>
            <p:spPr bwMode="auto">
              <a:xfrm>
                <a:off x="2470013" y="3786611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4" name="Freeform 2134"/>
              <p:cNvSpPr/>
              <p:nvPr/>
            </p:nvSpPr>
            <p:spPr bwMode="auto">
              <a:xfrm>
                <a:off x="2477446" y="3779417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5" name="Freeform 2135"/>
              <p:cNvSpPr/>
              <p:nvPr/>
            </p:nvSpPr>
            <p:spPr bwMode="auto">
              <a:xfrm>
                <a:off x="2533198" y="3729060"/>
                <a:ext cx="14867" cy="44962"/>
              </a:xfrm>
              <a:custGeom>
                <a:avLst/>
                <a:rect l="l" t="t" r="r" b="b"/>
                <a:pathLst>
                  <a:path w="9" h="26">
                    <a:moveTo>
                      <a:pt x="2" y="26"/>
                    </a:moveTo>
                    <a:cubicBezTo>
                      <a:pt x="3" y="24"/>
                      <a:pt x="4" y="22"/>
                      <a:pt x="6" y="20"/>
                    </a:cubicBezTo>
                    <a:cubicBezTo>
                      <a:pt x="7" y="19"/>
                      <a:pt x="7" y="15"/>
                      <a:pt x="6" y="12"/>
                    </a:cubicBezTo>
                    <a:cubicBezTo>
                      <a:pt x="6" y="8"/>
                      <a:pt x="5" y="3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5" y="2"/>
                      <a:pt x="4" y="4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2" y="6"/>
                      <a:pt x="2" y="7"/>
                      <a:pt x="1" y="7"/>
                    </a:cubicBezTo>
                    <a:cubicBezTo>
                      <a:pt x="1" y="7"/>
                      <a:pt x="1" y="7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2" y="2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6" name="Freeform 2136"/>
              <p:cNvSpPr/>
              <p:nvPr/>
            </p:nvSpPr>
            <p:spPr bwMode="auto">
              <a:xfrm>
                <a:off x="2546207" y="3730858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7" name="Freeform 2137"/>
              <p:cNvSpPr/>
              <p:nvPr/>
            </p:nvSpPr>
            <p:spPr bwMode="auto">
              <a:xfrm>
                <a:off x="2544348" y="3729060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8" name="Freeform 2138"/>
              <p:cNvSpPr/>
              <p:nvPr/>
            </p:nvSpPr>
            <p:spPr bwMode="auto">
              <a:xfrm>
                <a:off x="2546207" y="3730858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59" name="Freeform 2139"/>
              <p:cNvSpPr/>
              <p:nvPr/>
            </p:nvSpPr>
            <p:spPr bwMode="auto">
              <a:xfrm>
                <a:off x="2533198" y="3739851"/>
                <a:ext cx="1858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0" name="Freeform 2140"/>
              <p:cNvSpPr/>
              <p:nvPr/>
            </p:nvSpPr>
            <p:spPr bwMode="auto">
              <a:xfrm>
                <a:off x="2548065" y="3730858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1" name="Rectangle 2141"/>
              <p:cNvSpPr>
                <a:spLocks noChangeArrowheads="1"/>
              </p:cNvSpPr>
              <p:nvPr/>
            </p:nvSpPr>
            <p:spPr bwMode="auto">
              <a:xfrm>
                <a:off x="2544348" y="3729060"/>
                <a:ext cx="1858" cy="179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2" name="Freeform 2142"/>
              <p:cNvSpPr/>
              <p:nvPr/>
            </p:nvSpPr>
            <p:spPr bwMode="auto">
              <a:xfrm>
                <a:off x="2533198" y="3774022"/>
                <a:ext cx="3717" cy="0"/>
              </a:xfrm>
              <a:custGeom>
                <a:avLst/>
                <a:rect l="l" t="t" r="r" b="b"/>
                <a:pathLst>
                  <a:path w="2" h="0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3" name="Freeform 2143"/>
              <p:cNvSpPr/>
              <p:nvPr/>
            </p:nvSpPr>
            <p:spPr bwMode="auto">
              <a:xfrm>
                <a:off x="2828683" y="3694888"/>
                <a:ext cx="50177" cy="35970"/>
              </a:xfrm>
              <a:custGeom>
                <a:avLst/>
                <a:rect l="l" t="t" r="r" b="b"/>
                <a:pathLst>
                  <a:path w="28" h="21">
                    <a:moveTo>
                      <a:pt x="24" y="3"/>
                    </a:moveTo>
                    <a:cubicBezTo>
                      <a:pt x="19" y="1"/>
                      <a:pt x="15" y="0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3"/>
                      <a:pt x="15" y="5"/>
                      <a:pt x="17" y="7"/>
                    </a:cubicBezTo>
                    <a:cubicBezTo>
                      <a:pt x="19" y="10"/>
                      <a:pt x="21" y="12"/>
                      <a:pt x="21" y="15"/>
                    </a:cubicBezTo>
                    <a:cubicBezTo>
                      <a:pt x="21" y="19"/>
                      <a:pt x="16" y="19"/>
                      <a:pt x="13" y="19"/>
                    </a:cubicBezTo>
                    <a:cubicBezTo>
                      <a:pt x="12" y="19"/>
                      <a:pt x="11" y="19"/>
                      <a:pt x="9" y="19"/>
                    </a:cubicBezTo>
                    <a:cubicBezTo>
                      <a:pt x="8" y="19"/>
                      <a:pt x="7" y="19"/>
                      <a:pt x="5" y="19"/>
                    </a:cubicBezTo>
                    <a:cubicBezTo>
                      <a:pt x="2" y="19"/>
                      <a:pt x="0" y="19"/>
                      <a:pt x="0" y="19"/>
                    </a:cubicBezTo>
                    <a:cubicBezTo>
                      <a:pt x="0" y="20"/>
                      <a:pt x="3" y="21"/>
                      <a:pt x="6" y="21"/>
                    </a:cubicBezTo>
                    <a:cubicBezTo>
                      <a:pt x="8" y="21"/>
                      <a:pt x="10" y="21"/>
                      <a:pt x="11" y="21"/>
                    </a:cubicBezTo>
                    <a:cubicBezTo>
                      <a:pt x="13" y="20"/>
                      <a:pt x="15" y="19"/>
                      <a:pt x="17" y="19"/>
                    </a:cubicBezTo>
                    <a:cubicBezTo>
                      <a:pt x="21" y="19"/>
                      <a:pt x="23" y="20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0"/>
                      <a:pt x="26" y="19"/>
                      <a:pt x="26" y="18"/>
                    </a:cubicBezTo>
                    <a:cubicBezTo>
                      <a:pt x="26" y="17"/>
                      <a:pt x="26" y="17"/>
                      <a:pt x="26" y="16"/>
                    </a:cubicBezTo>
                    <a:cubicBezTo>
                      <a:pt x="26" y="15"/>
                      <a:pt x="26" y="14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1"/>
                      <a:pt x="27" y="10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6"/>
                      <a:pt x="27" y="5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6" y="4"/>
                      <a:pt x="25" y="3"/>
                      <a:pt x="24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4" name="Freeform 2144"/>
              <p:cNvSpPr/>
              <p:nvPr/>
            </p:nvSpPr>
            <p:spPr bwMode="auto">
              <a:xfrm>
                <a:off x="2882576" y="3702082"/>
                <a:ext cx="59469" cy="34171"/>
              </a:xfrm>
              <a:custGeom>
                <a:avLst/>
                <a:rect l="l" t="t" r="r" b="b"/>
                <a:pathLst>
                  <a:path w="34" h="19">
                    <a:moveTo>
                      <a:pt x="3" y="17"/>
                    </a:moveTo>
                    <a:cubicBezTo>
                      <a:pt x="5" y="16"/>
                      <a:pt x="8" y="14"/>
                      <a:pt x="12" y="13"/>
                    </a:cubicBezTo>
                    <a:cubicBezTo>
                      <a:pt x="14" y="12"/>
                      <a:pt x="17" y="12"/>
                      <a:pt x="20" y="12"/>
                    </a:cubicBezTo>
                    <a:cubicBezTo>
                      <a:pt x="22" y="12"/>
                      <a:pt x="23" y="12"/>
                      <a:pt x="25" y="12"/>
                    </a:cubicBezTo>
                    <a:cubicBezTo>
                      <a:pt x="26" y="12"/>
                      <a:pt x="28" y="12"/>
                      <a:pt x="29" y="12"/>
                    </a:cubicBezTo>
                    <a:cubicBezTo>
                      <a:pt x="34" y="12"/>
                      <a:pt x="34" y="11"/>
                      <a:pt x="34" y="10"/>
                    </a:cubicBezTo>
                    <a:cubicBezTo>
                      <a:pt x="34" y="6"/>
                      <a:pt x="18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6"/>
                      <a:pt x="1" y="7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1"/>
                      <a:pt x="0" y="12"/>
                      <a:pt x="0" y="13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5"/>
                      <a:pt x="0" y="16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9"/>
                      <a:pt x="2" y="18"/>
                      <a:pt x="3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5" name="Freeform 2145"/>
              <p:cNvSpPr/>
              <p:nvPr/>
            </p:nvSpPr>
            <p:spPr bwMode="auto">
              <a:xfrm>
                <a:off x="2884435" y="3709276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6" name="Freeform 2146"/>
              <p:cNvSpPr/>
              <p:nvPr/>
            </p:nvSpPr>
            <p:spPr bwMode="auto">
              <a:xfrm>
                <a:off x="2882576" y="3718269"/>
                <a:ext cx="1858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7" name="Freeform 2147"/>
              <p:cNvSpPr/>
              <p:nvPr/>
            </p:nvSpPr>
            <p:spPr bwMode="auto">
              <a:xfrm>
                <a:off x="2884435" y="3702082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8" name="Freeform 2148"/>
              <p:cNvSpPr/>
              <p:nvPr/>
            </p:nvSpPr>
            <p:spPr bwMode="auto">
              <a:xfrm>
                <a:off x="2882576" y="3734455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69" name="Freeform 2149"/>
              <p:cNvSpPr/>
              <p:nvPr/>
            </p:nvSpPr>
            <p:spPr bwMode="auto">
              <a:xfrm>
                <a:off x="2882576" y="3725463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0" name="Freeform 2150"/>
              <p:cNvSpPr/>
              <p:nvPr/>
            </p:nvSpPr>
            <p:spPr bwMode="auto">
              <a:xfrm>
                <a:off x="2568508" y="3799201"/>
                <a:ext cx="76194" cy="75536"/>
              </a:xfrm>
              <a:custGeom>
                <a:avLst/>
                <a:rect l="l" t="t" r="r" b="b"/>
                <a:pathLst>
                  <a:path w="43" h="44">
                    <a:moveTo>
                      <a:pt x="39" y="32"/>
                    </a:moveTo>
                    <a:cubicBezTo>
                      <a:pt x="39" y="31"/>
                      <a:pt x="39" y="30"/>
                      <a:pt x="40" y="29"/>
                    </a:cubicBezTo>
                    <a:cubicBezTo>
                      <a:pt x="40" y="27"/>
                      <a:pt x="40" y="24"/>
                      <a:pt x="40" y="21"/>
                    </a:cubicBezTo>
                    <a:cubicBezTo>
                      <a:pt x="40" y="16"/>
                      <a:pt x="40" y="11"/>
                      <a:pt x="42" y="9"/>
                    </a:cubicBezTo>
                    <a:cubicBezTo>
                      <a:pt x="43" y="7"/>
                      <a:pt x="43" y="7"/>
                      <a:pt x="43" y="4"/>
                    </a:cubicBezTo>
                    <a:cubicBezTo>
                      <a:pt x="43" y="3"/>
                      <a:pt x="43" y="2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1" y="0"/>
                    </a:cubicBezTo>
                    <a:cubicBezTo>
                      <a:pt x="41" y="0"/>
                      <a:pt x="41" y="1"/>
                      <a:pt x="40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9" y="2"/>
                      <a:pt x="38" y="2"/>
                      <a:pt x="38" y="2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4"/>
                      <a:pt x="34" y="4"/>
                      <a:pt x="33" y="5"/>
                    </a:cubicBezTo>
                    <a:cubicBezTo>
                      <a:pt x="32" y="5"/>
                      <a:pt x="31" y="5"/>
                      <a:pt x="30" y="4"/>
                    </a:cubicBezTo>
                    <a:cubicBezTo>
                      <a:pt x="29" y="4"/>
                      <a:pt x="28" y="4"/>
                      <a:pt x="27" y="4"/>
                    </a:cubicBezTo>
                    <a:cubicBezTo>
                      <a:pt x="26" y="4"/>
                      <a:pt x="24" y="5"/>
                      <a:pt x="24" y="5"/>
                    </a:cubicBezTo>
                    <a:cubicBezTo>
                      <a:pt x="22" y="11"/>
                      <a:pt x="15" y="12"/>
                      <a:pt x="9" y="12"/>
                    </a:cubicBezTo>
                    <a:cubicBezTo>
                      <a:pt x="8" y="12"/>
                      <a:pt x="8" y="13"/>
                      <a:pt x="7" y="13"/>
                    </a:cubicBezTo>
                    <a:cubicBezTo>
                      <a:pt x="7" y="13"/>
                      <a:pt x="7" y="15"/>
                      <a:pt x="8" y="15"/>
                    </a:cubicBezTo>
                    <a:cubicBezTo>
                      <a:pt x="8" y="16"/>
                      <a:pt x="8" y="17"/>
                      <a:pt x="8" y="18"/>
                    </a:cubicBezTo>
                    <a:cubicBezTo>
                      <a:pt x="7" y="19"/>
                      <a:pt x="5" y="21"/>
                      <a:pt x="4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3" y="25"/>
                      <a:pt x="5" y="28"/>
                      <a:pt x="8" y="31"/>
                    </a:cubicBezTo>
                    <a:cubicBezTo>
                      <a:pt x="10" y="33"/>
                      <a:pt x="13" y="36"/>
                      <a:pt x="15" y="37"/>
                    </a:cubicBezTo>
                    <a:cubicBezTo>
                      <a:pt x="16" y="38"/>
                      <a:pt x="18" y="40"/>
                      <a:pt x="19" y="41"/>
                    </a:cubicBezTo>
                    <a:cubicBezTo>
                      <a:pt x="19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2" y="41"/>
                      <a:pt x="22" y="41"/>
                    </a:cubicBezTo>
                    <a:cubicBezTo>
                      <a:pt x="22" y="41"/>
                      <a:pt x="23" y="42"/>
                      <a:pt x="23" y="42"/>
                    </a:cubicBezTo>
                    <a:cubicBezTo>
                      <a:pt x="24" y="42"/>
                      <a:pt x="24" y="42"/>
                      <a:pt x="25" y="42"/>
                    </a:cubicBezTo>
                    <a:cubicBezTo>
                      <a:pt x="25" y="42"/>
                      <a:pt x="27" y="42"/>
                      <a:pt x="29" y="43"/>
                    </a:cubicBezTo>
                    <a:cubicBezTo>
                      <a:pt x="31" y="43"/>
                      <a:pt x="34" y="43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5" y="41"/>
                      <a:pt x="37" y="36"/>
                      <a:pt x="39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1" name="Freeform 2151"/>
              <p:cNvSpPr/>
              <p:nvPr/>
            </p:nvSpPr>
            <p:spPr bwMode="auto">
              <a:xfrm>
                <a:off x="2637268" y="3800999"/>
                <a:ext cx="1858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2" name="Freeform 2152"/>
              <p:cNvSpPr/>
              <p:nvPr/>
            </p:nvSpPr>
            <p:spPr bwMode="auto">
              <a:xfrm>
                <a:off x="2631693" y="3802798"/>
                <a:ext cx="3717" cy="1798"/>
              </a:xfrm>
              <a:custGeom>
                <a:avLst/>
                <a:rect l="l" t="t" r="r" b="b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3" name="Freeform 2153"/>
              <p:cNvSpPr/>
              <p:nvPr/>
            </p:nvSpPr>
            <p:spPr bwMode="auto">
              <a:xfrm>
                <a:off x="2568508" y="3836969"/>
                <a:ext cx="5575" cy="1798"/>
              </a:xfrm>
              <a:custGeom>
                <a:avLst/>
                <a:rect l="l" t="t" r="r" b="b"/>
                <a:pathLst>
                  <a:path w="3" h="1">
                    <a:moveTo>
                      <a:pt x="0" y="1"/>
                    </a:moveTo>
                    <a:lnTo>
                      <a:pt x="0" y="1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4" name="Freeform 2154"/>
              <p:cNvSpPr/>
              <p:nvPr/>
            </p:nvSpPr>
            <p:spPr bwMode="auto">
              <a:xfrm>
                <a:off x="2644702" y="3799201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5" name="Freeform 2155"/>
              <p:cNvSpPr/>
              <p:nvPr/>
            </p:nvSpPr>
            <p:spPr bwMode="auto">
              <a:xfrm>
                <a:off x="2640985" y="3799201"/>
                <a:ext cx="3717" cy="0"/>
              </a:xfrm>
              <a:custGeom>
                <a:avLst/>
                <a:rect l="l" t="t" r="r" b="b"/>
                <a:pathLst>
                  <a:path w="2" h="0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6" name="Freeform 2156"/>
              <p:cNvSpPr/>
              <p:nvPr/>
            </p:nvSpPr>
            <p:spPr bwMode="auto">
              <a:xfrm>
                <a:off x="2598242" y="3876536"/>
                <a:ext cx="55752" cy="44962"/>
              </a:xfrm>
              <a:custGeom>
                <a:avLst/>
                <a:rect l="l" t="t" r="r" b="b"/>
                <a:pathLst>
                  <a:path w="32" h="26">
                    <a:moveTo>
                      <a:pt x="23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1" y="3"/>
                      <a:pt x="21" y="4"/>
                      <a:pt x="21" y="4"/>
                    </a:cubicBezTo>
                    <a:cubicBezTo>
                      <a:pt x="21" y="4"/>
                      <a:pt x="21" y="3"/>
                      <a:pt x="21" y="3"/>
                    </a:cubicBezTo>
                    <a:cubicBezTo>
                      <a:pt x="20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8" y="3"/>
                    </a:cubicBezTo>
                    <a:cubicBezTo>
                      <a:pt x="18" y="3"/>
                      <a:pt x="17" y="3"/>
                      <a:pt x="17" y="2"/>
                    </a:cubicBezTo>
                    <a:cubicBezTo>
                      <a:pt x="16" y="2"/>
                      <a:pt x="13" y="2"/>
                      <a:pt x="12" y="2"/>
                    </a:cubicBezTo>
                    <a:cubicBezTo>
                      <a:pt x="9" y="1"/>
                      <a:pt x="7" y="1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2" y="4"/>
                      <a:pt x="1" y="5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1" y="10"/>
                      <a:pt x="3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7" y="9"/>
                      <a:pt x="9" y="9"/>
                    </a:cubicBezTo>
                    <a:cubicBezTo>
                      <a:pt x="12" y="9"/>
                      <a:pt x="13" y="11"/>
                      <a:pt x="14" y="13"/>
                    </a:cubicBezTo>
                    <a:cubicBezTo>
                      <a:pt x="14" y="13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6" y="14"/>
                      <a:pt x="20" y="15"/>
                      <a:pt x="22" y="17"/>
                    </a:cubicBezTo>
                    <a:cubicBezTo>
                      <a:pt x="24" y="19"/>
                      <a:pt x="24" y="21"/>
                      <a:pt x="24" y="23"/>
                    </a:cubicBezTo>
                    <a:cubicBezTo>
                      <a:pt x="24" y="24"/>
                      <a:pt x="24" y="25"/>
                      <a:pt x="25" y="25"/>
                    </a:cubicBezTo>
                    <a:cubicBezTo>
                      <a:pt x="26" y="26"/>
                      <a:pt x="27" y="26"/>
                      <a:pt x="30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5"/>
                      <a:pt x="31" y="23"/>
                      <a:pt x="31" y="23"/>
                    </a:cubicBezTo>
                    <a:cubicBezTo>
                      <a:pt x="31" y="23"/>
                      <a:pt x="31" y="22"/>
                      <a:pt x="31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1" y="20"/>
                      <a:pt x="31" y="19"/>
                    </a:cubicBezTo>
                    <a:cubicBezTo>
                      <a:pt x="31" y="19"/>
                      <a:pt x="31" y="19"/>
                      <a:pt x="31" y="18"/>
                    </a:cubicBezTo>
                    <a:cubicBezTo>
                      <a:pt x="31" y="18"/>
                      <a:pt x="31" y="17"/>
                      <a:pt x="32" y="17"/>
                    </a:cubicBezTo>
                    <a:cubicBezTo>
                      <a:pt x="32" y="17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5"/>
                    </a:cubicBezTo>
                    <a:cubicBezTo>
                      <a:pt x="29" y="12"/>
                      <a:pt x="25" y="7"/>
                      <a:pt x="2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7" name="Freeform 2157"/>
              <p:cNvSpPr/>
              <p:nvPr/>
            </p:nvSpPr>
            <p:spPr bwMode="auto">
              <a:xfrm>
                <a:off x="2629835" y="3881931"/>
                <a:ext cx="1858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8" name="Freeform 2158"/>
              <p:cNvSpPr/>
              <p:nvPr/>
            </p:nvSpPr>
            <p:spPr bwMode="auto">
              <a:xfrm>
                <a:off x="2603817" y="3876536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79" name="Freeform 2159"/>
              <p:cNvSpPr/>
              <p:nvPr/>
            </p:nvSpPr>
            <p:spPr bwMode="auto">
              <a:xfrm>
                <a:off x="2605675" y="3876536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0" name="Freeform 2160"/>
              <p:cNvSpPr/>
              <p:nvPr/>
            </p:nvSpPr>
            <p:spPr bwMode="auto">
              <a:xfrm>
                <a:off x="2635410" y="3881931"/>
                <a:ext cx="1858" cy="1798"/>
              </a:xfrm>
              <a:custGeom>
                <a:avLst/>
                <a:rect l="l" t="t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1" name="Freeform 2161"/>
              <p:cNvSpPr/>
              <p:nvPr/>
            </p:nvSpPr>
            <p:spPr bwMode="auto">
              <a:xfrm>
                <a:off x="2657711" y="3901714"/>
                <a:ext cx="109645" cy="43164"/>
              </a:xfrm>
              <a:custGeom>
                <a:avLst/>
                <a:rect l="l" t="t" r="r" b="b"/>
                <a:pathLst>
                  <a:path w="61" h="25">
                    <a:moveTo>
                      <a:pt x="54" y="9"/>
                    </a:moveTo>
                    <a:cubicBezTo>
                      <a:pt x="52" y="5"/>
                      <a:pt x="48" y="4"/>
                      <a:pt x="45" y="3"/>
                    </a:cubicBezTo>
                    <a:cubicBezTo>
                      <a:pt x="43" y="3"/>
                      <a:pt x="41" y="2"/>
                      <a:pt x="40" y="2"/>
                    </a:cubicBezTo>
                    <a:cubicBezTo>
                      <a:pt x="36" y="0"/>
                      <a:pt x="31" y="2"/>
                      <a:pt x="26" y="7"/>
                    </a:cubicBezTo>
                    <a:cubicBezTo>
                      <a:pt x="23" y="10"/>
                      <a:pt x="20" y="11"/>
                      <a:pt x="17" y="11"/>
                    </a:cubicBezTo>
                    <a:cubicBezTo>
                      <a:pt x="13" y="11"/>
                      <a:pt x="8" y="9"/>
                      <a:pt x="5" y="7"/>
                    </a:cubicBezTo>
                    <a:cubicBezTo>
                      <a:pt x="4" y="7"/>
                      <a:pt x="3" y="5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1" y="8"/>
                      <a:pt x="1" y="10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5" y="13"/>
                      <a:pt x="10" y="15"/>
                      <a:pt x="13" y="19"/>
                    </a:cubicBezTo>
                    <a:cubicBezTo>
                      <a:pt x="15" y="21"/>
                      <a:pt x="16" y="21"/>
                      <a:pt x="17" y="21"/>
                    </a:cubicBezTo>
                    <a:cubicBezTo>
                      <a:pt x="19" y="22"/>
                      <a:pt x="20" y="22"/>
                      <a:pt x="22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4" y="25"/>
                      <a:pt x="27" y="24"/>
                      <a:pt x="27" y="23"/>
                    </a:cubicBezTo>
                    <a:cubicBezTo>
                      <a:pt x="27" y="22"/>
                      <a:pt x="27" y="22"/>
                      <a:pt x="26" y="21"/>
                    </a:cubicBezTo>
                    <a:cubicBezTo>
                      <a:pt x="25" y="21"/>
                      <a:pt x="24" y="19"/>
                      <a:pt x="24" y="18"/>
                    </a:cubicBezTo>
                    <a:cubicBezTo>
                      <a:pt x="23" y="15"/>
                      <a:pt x="26" y="14"/>
                      <a:pt x="27" y="13"/>
                    </a:cubicBezTo>
                    <a:cubicBezTo>
                      <a:pt x="29" y="12"/>
                      <a:pt x="29" y="12"/>
                      <a:pt x="30" y="11"/>
                    </a:cubicBezTo>
                    <a:cubicBezTo>
                      <a:pt x="31" y="6"/>
                      <a:pt x="41" y="4"/>
                      <a:pt x="45" y="6"/>
                    </a:cubicBezTo>
                    <a:cubicBezTo>
                      <a:pt x="48" y="7"/>
                      <a:pt x="50" y="9"/>
                      <a:pt x="51" y="11"/>
                    </a:cubicBezTo>
                    <a:cubicBezTo>
                      <a:pt x="51" y="13"/>
                      <a:pt x="51" y="15"/>
                      <a:pt x="49" y="17"/>
                    </a:cubicBezTo>
                    <a:cubicBezTo>
                      <a:pt x="48" y="17"/>
                      <a:pt x="49" y="19"/>
                      <a:pt x="54" y="24"/>
                    </a:cubicBezTo>
                    <a:cubicBezTo>
                      <a:pt x="54" y="24"/>
                      <a:pt x="54" y="24"/>
                      <a:pt x="55" y="24"/>
                    </a:cubicBezTo>
                    <a:cubicBezTo>
                      <a:pt x="55" y="23"/>
                      <a:pt x="55" y="23"/>
                      <a:pt x="56" y="23"/>
                    </a:cubicBezTo>
                    <a:cubicBezTo>
                      <a:pt x="56" y="22"/>
                      <a:pt x="57" y="22"/>
                      <a:pt x="57" y="21"/>
                    </a:cubicBezTo>
                    <a:cubicBezTo>
                      <a:pt x="57" y="21"/>
                      <a:pt x="57" y="21"/>
                      <a:pt x="58" y="21"/>
                    </a:cubicBezTo>
                    <a:cubicBezTo>
                      <a:pt x="58" y="20"/>
                      <a:pt x="58" y="20"/>
                      <a:pt x="59" y="20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0" y="19"/>
                      <a:pt x="60" y="18"/>
                      <a:pt x="60" y="18"/>
                    </a:cubicBezTo>
                    <a:cubicBezTo>
                      <a:pt x="60" y="18"/>
                      <a:pt x="60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7"/>
                      <a:pt x="61" y="17"/>
                    </a:cubicBezTo>
                    <a:cubicBezTo>
                      <a:pt x="59" y="16"/>
                      <a:pt x="57" y="13"/>
                      <a:pt x="55" y="10"/>
                    </a:cubicBezTo>
                    <a:lnTo>
                      <a:pt x="54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2" name="Freeform 2162"/>
              <p:cNvSpPr/>
              <p:nvPr/>
            </p:nvSpPr>
            <p:spPr bwMode="auto">
              <a:xfrm>
                <a:off x="2659569" y="3908908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3" name="Freeform 2163"/>
              <p:cNvSpPr/>
              <p:nvPr/>
            </p:nvSpPr>
            <p:spPr bwMode="auto">
              <a:xfrm>
                <a:off x="2659569" y="3912505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4" name="Freeform 2164"/>
              <p:cNvSpPr/>
              <p:nvPr/>
            </p:nvSpPr>
            <p:spPr bwMode="auto">
              <a:xfrm>
                <a:off x="2659569" y="3910707"/>
                <a:ext cx="0" cy="1798"/>
              </a:xfrm>
              <a:custGeom>
                <a:avLst/>
                <a:rect l="l" t="t" r="r" b="b"/>
                <a:pathLst>
                  <a:path w="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5" name="Freeform 2165"/>
              <p:cNvSpPr/>
              <p:nvPr/>
            </p:nvSpPr>
            <p:spPr bwMode="auto">
              <a:xfrm>
                <a:off x="2657711" y="3923296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6" name="Freeform 2166"/>
              <p:cNvSpPr/>
              <p:nvPr/>
            </p:nvSpPr>
            <p:spPr bwMode="auto">
              <a:xfrm>
                <a:off x="2761781" y="3944878"/>
                <a:ext cx="1858" cy="0"/>
              </a:xfrm>
              <a:custGeom>
                <a:avLst/>
                <a:rect l="l" t="t" r="r" b="b"/>
                <a:pathLst>
                  <a:path w="1" h="0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7" name="Freeform 2167"/>
              <p:cNvSpPr/>
              <p:nvPr/>
            </p:nvSpPr>
            <p:spPr bwMode="auto">
              <a:xfrm>
                <a:off x="2769214" y="3939483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8" name="Freeform 2168"/>
              <p:cNvSpPr/>
              <p:nvPr/>
            </p:nvSpPr>
            <p:spPr bwMode="auto">
              <a:xfrm>
                <a:off x="2765498" y="3943080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89" name="Freeform 2169"/>
              <p:cNvSpPr/>
              <p:nvPr/>
            </p:nvSpPr>
            <p:spPr bwMode="auto">
              <a:xfrm>
                <a:off x="2772931" y="3934087"/>
                <a:ext cx="0" cy="1798"/>
              </a:xfrm>
              <a:custGeom>
                <a:avLst/>
                <a:rect l="l" t="t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0" name="Freeform 2170"/>
              <p:cNvSpPr/>
              <p:nvPr/>
            </p:nvSpPr>
            <p:spPr bwMode="auto">
              <a:xfrm>
                <a:off x="2771073" y="3935886"/>
                <a:ext cx="1858" cy="1798"/>
              </a:xfrm>
              <a:custGeom>
                <a:avLst/>
                <a:rect l="l" t="t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1" name="Freeform 2171"/>
              <p:cNvSpPr/>
              <p:nvPr/>
            </p:nvSpPr>
            <p:spPr bwMode="auto">
              <a:xfrm>
                <a:off x="2759922" y="3948475"/>
                <a:ext cx="0" cy="0"/>
              </a:xfrm>
              <a:custGeom>
                <a:avLst/>
                <a:rect l="l" t="t" r="r" b="b"/>
                <a:pathLst>
                  <a:path w="0" h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2" name="Freeform 2172"/>
              <p:cNvSpPr/>
              <p:nvPr/>
            </p:nvSpPr>
            <p:spPr bwMode="auto">
              <a:xfrm>
                <a:off x="2665144" y="3631941"/>
                <a:ext cx="157964" cy="59350"/>
              </a:xfrm>
              <a:custGeom>
                <a:avLst/>
                <a:rect l="l" t="t" r="r" b="b"/>
                <a:pathLst>
                  <a:path w="89" h="34">
                    <a:moveTo>
                      <a:pt x="70" y="23"/>
                    </a:moveTo>
                    <a:cubicBezTo>
                      <a:pt x="67" y="23"/>
                      <a:pt x="60" y="20"/>
                      <a:pt x="52" y="16"/>
                    </a:cubicBezTo>
                    <a:cubicBezTo>
                      <a:pt x="41" y="11"/>
                      <a:pt x="28" y="4"/>
                      <a:pt x="15" y="1"/>
                    </a:cubicBezTo>
                    <a:cubicBezTo>
                      <a:pt x="10" y="0"/>
                      <a:pt x="5" y="0"/>
                      <a:pt x="0" y="1"/>
                    </a:cubicBezTo>
                    <a:cubicBezTo>
                      <a:pt x="5" y="2"/>
                      <a:pt x="8" y="6"/>
                      <a:pt x="8" y="9"/>
                    </a:cubicBezTo>
                    <a:cubicBezTo>
                      <a:pt x="8" y="9"/>
                      <a:pt x="10" y="11"/>
                      <a:pt x="25" y="11"/>
                    </a:cubicBezTo>
                    <a:cubicBezTo>
                      <a:pt x="32" y="12"/>
                      <a:pt x="36" y="15"/>
                      <a:pt x="40" y="18"/>
                    </a:cubicBezTo>
                    <a:cubicBezTo>
                      <a:pt x="43" y="21"/>
                      <a:pt x="45" y="23"/>
                      <a:pt x="50" y="24"/>
                    </a:cubicBezTo>
                    <a:cubicBezTo>
                      <a:pt x="53" y="25"/>
                      <a:pt x="55" y="26"/>
                      <a:pt x="56" y="28"/>
                    </a:cubicBezTo>
                    <a:cubicBezTo>
                      <a:pt x="57" y="29"/>
                      <a:pt x="56" y="31"/>
                      <a:pt x="56" y="32"/>
                    </a:cubicBezTo>
                    <a:cubicBezTo>
                      <a:pt x="56" y="32"/>
                      <a:pt x="55" y="33"/>
                      <a:pt x="55" y="33"/>
                    </a:cubicBezTo>
                    <a:cubicBezTo>
                      <a:pt x="55" y="33"/>
                      <a:pt x="55" y="33"/>
                      <a:pt x="56" y="33"/>
                    </a:cubicBezTo>
                    <a:cubicBezTo>
                      <a:pt x="57" y="34"/>
                      <a:pt x="63" y="34"/>
                      <a:pt x="70" y="34"/>
                    </a:cubicBezTo>
                    <a:cubicBezTo>
                      <a:pt x="80" y="34"/>
                      <a:pt x="87" y="33"/>
                      <a:pt x="89" y="33"/>
                    </a:cubicBezTo>
                    <a:cubicBezTo>
                      <a:pt x="87" y="30"/>
                      <a:pt x="76" y="23"/>
                      <a:pt x="7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3" name="Freeform 2173"/>
              <p:cNvSpPr/>
              <p:nvPr/>
            </p:nvSpPr>
            <p:spPr bwMode="auto">
              <a:xfrm>
                <a:off x="2626118" y="3635538"/>
                <a:ext cx="29734" cy="17985"/>
              </a:xfrm>
              <a:custGeom>
                <a:avLst/>
                <a:rect l="l" t="t" r="r" b="b"/>
                <a:pathLst>
                  <a:path w="17" h="10"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10" y="5"/>
                      <a:pt x="14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7" y="0"/>
                      <a:pt x="17" y="0"/>
                    </a:cubicBezTo>
                    <a:cubicBezTo>
                      <a:pt x="8" y="3"/>
                      <a:pt x="1" y="8"/>
                      <a:pt x="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4" name="Freeform 2174"/>
              <p:cNvSpPr/>
              <p:nvPr/>
            </p:nvSpPr>
            <p:spPr bwMode="auto">
              <a:xfrm>
                <a:off x="2750630" y="3729060"/>
                <a:ext cx="31593" cy="7194"/>
              </a:xfrm>
              <a:custGeom>
                <a:avLst/>
                <a:rect l="l" t="t" r="r" b="b"/>
                <a:pathLst>
                  <a:path w="18" h="4">
                    <a:moveTo>
                      <a:pt x="18" y="3"/>
                    </a:moveTo>
                    <a:cubicBezTo>
                      <a:pt x="15" y="2"/>
                      <a:pt x="8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3" y="2"/>
                      <a:pt x="10" y="4"/>
                      <a:pt x="15" y="4"/>
                    </a:cubicBezTo>
                    <a:cubicBezTo>
                      <a:pt x="16" y="4"/>
                      <a:pt x="17" y="4"/>
                      <a:pt x="18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5" name="Freeform 2175"/>
              <p:cNvSpPr/>
              <p:nvPr/>
            </p:nvSpPr>
            <p:spPr bwMode="auto">
              <a:xfrm>
                <a:off x="2975496" y="3725463"/>
                <a:ext cx="27876" cy="8992"/>
              </a:xfrm>
              <a:custGeom>
                <a:avLst/>
                <a:rect l="l" t="t" r="r" b="b"/>
                <a:pathLst>
                  <a:path w="15" h="5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2" y="4"/>
                      <a:pt x="5" y="5"/>
                      <a:pt x="7" y="5"/>
                    </a:cubicBezTo>
                    <a:cubicBezTo>
                      <a:pt x="10" y="5"/>
                      <a:pt x="14" y="3"/>
                      <a:pt x="15" y="2"/>
                    </a:cubicBezTo>
                    <a:cubicBezTo>
                      <a:pt x="14" y="2"/>
                      <a:pt x="10" y="0"/>
                      <a:pt x="5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6" name="Freeform 2178"/>
              <p:cNvSpPr/>
              <p:nvPr/>
            </p:nvSpPr>
            <p:spPr bwMode="auto">
              <a:xfrm>
                <a:off x="1737805" y="3000673"/>
                <a:ext cx="115221" cy="61149"/>
              </a:xfrm>
              <a:custGeom>
                <a:avLst/>
                <a:rect l="l" t="t" r="r" b="b"/>
                <a:pathLst>
                  <a:path w="65" h="36">
                    <a:moveTo>
                      <a:pt x="62" y="35"/>
                    </a:move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34"/>
                      <a:pt x="63" y="33"/>
                      <a:pt x="63" y="32"/>
                    </a:cubicBezTo>
                    <a:cubicBezTo>
                      <a:pt x="65" y="29"/>
                      <a:pt x="60" y="31"/>
                      <a:pt x="56" y="28"/>
                    </a:cubicBezTo>
                    <a:cubicBezTo>
                      <a:pt x="53" y="24"/>
                      <a:pt x="45" y="25"/>
                      <a:pt x="43" y="22"/>
                    </a:cubicBezTo>
                    <a:cubicBezTo>
                      <a:pt x="42" y="18"/>
                      <a:pt x="34" y="7"/>
                      <a:pt x="30" y="7"/>
                    </a:cubicBezTo>
                    <a:cubicBezTo>
                      <a:pt x="26" y="7"/>
                      <a:pt x="20" y="7"/>
                      <a:pt x="15" y="4"/>
                    </a:cubicBezTo>
                    <a:cubicBezTo>
                      <a:pt x="10" y="0"/>
                      <a:pt x="7" y="0"/>
                      <a:pt x="4" y="2"/>
                    </a:cubicBezTo>
                    <a:cubicBezTo>
                      <a:pt x="0" y="4"/>
                      <a:pt x="7" y="5"/>
                      <a:pt x="7" y="7"/>
                    </a:cubicBezTo>
                    <a:cubicBezTo>
                      <a:pt x="7" y="10"/>
                      <a:pt x="9" y="11"/>
                      <a:pt x="12" y="11"/>
                    </a:cubicBezTo>
                    <a:cubicBezTo>
                      <a:pt x="15" y="10"/>
                      <a:pt x="17" y="16"/>
                      <a:pt x="20" y="17"/>
                    </a:cubicBezTo>
                    <a:cubicBezTo>
                      <a:pt x="23" y="17"/>
                      <a:pt x="24" y="22"/>
                      <a:pt x="28" y="22"/>
                    </a:cubicBezTo>
                    <a:cubicBezTo>
                      <a:pt x="31" y="22"/>
                      <a:pt x="32" y="26"/>
                      <a:pt x="34" y="28"/>
                    </a:cubicBezTo>
                    <a:cubicBezTo>
                      <a:pt x="35" y="30"/>
                      <a:pt x="39" y="28"/>
                      <a:pt x="39" y="30"/>
                    </a:cubicBezTo>
                    <a:cubicBezTo>
                      <a:pt x="39" y="32"/>
                      <a:pt x="41" y="33"/>
                      <a:pt x="43" y="35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52" y="36"/>
                      <a:pt x="58" y="36"/>
                      <a:pt x="62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7" name="Freeform 2179"/>
              <p:cNvSpPr/>
              <p:nvPr/>
            </p:nvSpPr>
            <p:spPr bwMode="auto">
              <a:xfrm>
                <a:off x="2217271" y="2166175"/>
                <a:ext cx="156105" cy="86327"/>
              </a:xfrm>
              <a:custGeom>
                <a:avLst/>
                <a:rect l="l" t="t" r="r" b="b"/>
                <a:pathLst>
                  <a:path w="88" h="50">
                    <a:moveTo>
                      <a:pt x="69" y="8"/>
                    </a:moveTo>
                    <a:cubicBezTo>
                      <a:pt x="69" y="13"/>
                      <a:pt x="57" y="7"/>
                      <a:pt x="48" y="4"/>
                    </a:cubicBezTo>
                    <a:cubicBezTo>
                      <a:pt x="39" y="0"/>
                      <a:pt x="45" y="11"/>
                      <a:pt x="52" y="17"/>
                    </a:cubicBezTo>
                    <a:cubicBezTo>
                      <a:pt x="59" y="23"/>
                      <a:pt x="48" y="20"/>
                      <a:pt x="39" y="13"/>
                    </a:cubicBezTo>
                    <a:cubicBezTo>
                      <a:pt x="29" y="7"/>
                      <a:pt x="30" y="18"/>
                      <a:pt x="35" y="21"/>
                    </a:cubicBezTo>
                    <a:cubicBezTo>
                      <a:pt x="39" y="25"/>
                      <a:pt x="34" y="30"/>
                      <a:pt x="28" y="22"/>
                    </a:cubicBezTo>
                    <a:cubicBezTo>
                      <a:pt x="22" y="14"/>
                      <a:pt x="19" y="5"/>
                      <a:pt x="9" y="5"/>
                    </a:cubicBezTo>
                    <a:cubicBezTo>
                      <a:pt x="0" y="4"/>
                      <a:pt x="4" y="14"/>
                      <a:pt x="8" y="19"/>
                    </a:cubicBezTo>
                    <a:cubicBezTo>
                      <a:pt x="13" y="25"/>
                      <a:pt x="18" y="27"/>
                      <a:pt x="26" y="31"/>
                    </a:cubicBezTo>
                    <a:cubicBezTo>
                      <a:pt x="34" y="36"/>
                      <a:pt x="47" y="29"/>
                      <a:pt x="53" y="31"/>
                    </a:cubicBezTo>
                    <a:cubicBezTo>
                      <a:pt x="59" y="32"/>
                      <a:pt x="46" y="40"/>
                      <a:pt x="50" y="45"/>
                    </a:cubicBezTo>
                    <a:cubicBezTo>
                      <a:pt x="54" y="50"/>
                      <a:pt x="65" y="46"/>
                      <a:pt x="74" y="46"/>
                    </a:cubicBezTo>
                    <a:cubicBezTo>
                      <a:pt x="82" y="45"/>
                      <a:pt x="78" y="40"/>
                      <a:pt x="83" y="37"/>
                    </a:cubicBezTo>
                    <a:cubicBezTo>
                      <a:pt x="88" y="33"/>
                      <a:pt x="78" y="34"/>
                      <a:pt x="82" y="25"/>
                    </a:cubicBezTo>
                    <a:cubicBezTo>
                      <a:pt x="86" y="17"/>
                      <a:pt x="70" y="3"/>
                      <a:pt x="69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8" name="Freeform 2180"/>
              <p:cNvSpPr/>
              <p:nvPr/>
            </p:nvSpPr>
            <p:spPr bwMode="auto">
              <a:xfrm>
                <a:off x="2302757" y="2027691"/>
                <a:ext cx="42743" cy="28776"/>
              </a:xfrm>
              <a:custGeom>
                <a:avLst/>
                <a:rect l="l" t="t" r="r" b="b"/>
                <a:pathLst>
                  <a:path w="25" h="17">
                    <a:moveTo>
                      <a:pt x="21" y="11"/>
                    </a:moveTo>
                    <a:cubicBezTo>
                      <a:pt x="25" y="5"/>
                      <a:pt x="0" y="0"/>
                      <a:pt x="6" y="5"/>
                    </a:cubicBezTo>
                    <a:cubicBezTo>
                      <a:pt x="10" y="8"/>
                      <a:pt x="18" y="17"/>
                      <a:pt x="21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99" name="Freeform 2181"/>
              <p:cNvSpPr/>
              <p:nvPr/>
            </p:nvSpPr>
            <p:spPr bwMode="auto">
              <a:xfrm>
                <a:off x="2566649" y="2563640"/>
                <a:ext cx="139380" cy="91723"/>
              </a:xfrm>
              <a:custGeom>
                <a:avLst/>
                <a:rect l="l" t="t" r="r" b="b"/>
                <a:pathLst>
                  <a:path w="79" h="53">
                    <a:moveTo>
                      <a:pt x="78" y="42"/>
                    </a:moveTo>
                    <a:cubicBezTo>
                      <a:pt x="79" y="37"/>
                      <a:pt x="61" y="35"/>
                      <a:pt x="62" y="29"/>
                    </a:cubicBezTo>
                    <a:cubicBezTo>
                      <a:pt x="63" y="24"/>
                      <a:pt x="46" y="19"/>
                      <a:pt x="40" y="16"/>
                    </a:cubicBezTo>
                    <a:cubicBezTo>
                      <a:pt x="35" y="13"/>
                      <a:pt x="26" y="12"/>
                      <a:pt x="26" y="6"/>
                    </a:cubicBezTo>
                    <a:cubicBezTo>
                      <a:pt x="26" y="0"/>
                      <a:pt x="14" y="4"/>
                      <a:pt x="14" y="13"/>
                    </a:cubicBezTo>
                    <a:cubicBezTo>
                      <a:pt x="13" y="22"/>
                      <a:pt x="8" y="20"/>
                      <a:pt x="11" y="29"/>
                    </a:cubicBezTo>
                    <a:cubicBezTo>
                      <a:pt x="13" y="37"/>
                      <a:pt x="0" y="39"/>
                      <a:pt x="1" y="44"/>
                    </a:cubicBezTo>
                    <a:cubicBezTo>
                      <a:pt x="3" y="48"/>
                      <a:pt x="9" y="43"/>
                      <a:pt x="15" y="43"/>
                    </a:cubicBezTo>
                    <a:cubicBezTo>
                      <a:pt x="21" y="43"/>
                      <a:pt x="14" y="52"/>
                      <a:pt x="21" y="52"/>
                    </a:cubicBezTo>
                    <a:cubicBezTo>
                      <a:pt x="27" y="53"/>
                      <a:pt x="38" y="46"/>
                      <a:pt x="40" y="42"/>
                    </a:cubicBezTo>
                    <a:cubicBezTo>
                      <a:pt x="43" y="38"/>
                      <a:pt x="48" y="36"/>
                      <a:pt x="55" y="41"/>
                    </a:cubicBezTo>
                    <a:cubicBezTo>
                      <a:pt x="62" y="46"/>
                      <a:pt x="77" y="47"/>
                      <a:pt x="78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0" name="Freeform 2182"/>
              <p:cNvSpPr/>
              <p:nvPr/>
            </p:nvSpPr>
            <p:spPr bwMode="auto">
              <a:xfrm>
                <a:off x="2622401" y="2655363"/>
                <a:ext cx="53893" cy="35970"/>
              </a:xfrm>
              <a:custGeom>
                <a:avLst/>
                <a:rect l="l" t="t" r="r" b="b"/>
                <a:pathLst>
                  <a:path w="30" h="21">
                    <a:moveTo>
                      <a:pt x="10" y="16"/>
                    </a:moveTo>
                    <a:cubicBezTo>
                      <a:pt x="18" y="21"/>
                      <a:pt x="30" y="8"/>
                      <a:pt x="29" y="4"/>
                    </a:cubicBezTo>
                    <a:cubicBezTo>
                      <a:pt x="28" y="0"/>
                      <a:pt x="0" y="10"/>
                      <a:pt x="10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1" name="Freeform 2183"/>
              <p:cNvSpPr/>
              <p:nvPr/>
            </p:nvSpPr>
            <p:spPr bwMode="auto">
              <a:xfrm>
                <a:off x="2371518" y="2214734"/>
                <a:ext cx="83628" cy="46761"/>
              </a:xfrm>
              <a:custGeom>
                <a:avLst/>
                <a:rect l="l" t="t" r="r" b="b"/>
                <a:pathLst>
                  <a:path w="47" h="27">
                    <a:moveTo>
                      <a:pt x="38" y="26"/>
                    </a:moveTo>
                    <a:cubicBezTo>
                      <a:pt x="47" y="26"/>
                      <a:pt x="43" y="15"/>
                      <a:pt x="33" y="7"/>
                    </a:cubicBezTo>
                    <a:cubicBezTo>
                      <a:pt x="23" y="0"/>
                      <a:pt x="0" y="15"/>
                      <a:pt x="4" y="18"/>
                    </a:cubicBezTo>
                    <a:cubicBezTo>
                      <a:pt x="9" y="22"/>
                      <a:pt x="29" y="27"/>
                      <a:pt x="38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2" name="Freeform 2184"/>
              <p:cNvSpPr/>
              <p:nvPr/>
            </p:nvSpPr>
            <p:spPr bwMode="auto">
              <a:xfrm>
                <a:off x="2371518" y="2162578"/>
                <a:ext cx="351237" cy="104312"/>
              </a:xfrm>
              <a:custGeom>
                <a:avLst/>
                <a:rect l="l" t="t" r="r" b="b"/>
                <a:pathLst>
                  <a:path w="198" h="61">
                    <a:moveTo>
                      <a:pt x="56" y="47"/>
                    </a:moveTo>
                    <a:cubicBezTo>
                      <a:pt x="59" y="57"/>
                      <a:pt x="63" y="50"/>
                      <a:pt x="69" y="54"/>
                    </a:cubicBezTo>
                    <a:cubicBezTo>
                      <a:pt x="74" y="58"/>
                      <a:pt x="83" y="61"/>
                      <a:pt x="87" y="57"/>
                    </a:cubicBezTo>
                    <a:cubicBezTo>
                      <a:pt x="92" y="53"/>
                      <a:pt x="94" y="50"/>
                      <a:pt x="95" y="53"/>
                    </a:cubicBezTo>
                    <a:cubicBezTo>
                      <a:pt x="98" y="59"/>
                      <a:pt x="109" y="60"/>
                      <a:pt x="133" y="60"/>
                    </a:cubicBezTo>
                    <a:cubicBezTo>
                      <a:pt x="157" y="61"/>
                      <a:pt x="151" y="50"/>
                      <a:pt x="158" y="54"/>
                    </a:cubicBezTo>
                    <a:cubicBezTo>
                      <a:pt x="165" y="58"/>
                      <a:pt x="181" y="58"/>
                      <a:pt x="188" y="57"/>
                    </a:cubicBezTo>
                    <a:cubicBezTo>
                      <a:pt x="195" y="55"/>
                      <a:pt x="198" y="44"/>
                      <a:pt x="198" y="39"/>
                    </a:cubicBezTo>
                    <a:cubicBezTo>
                      <a:pt x="197" y="33"/>
                      <a:pt x="144" y="29"/>
                      <a:pt x="134" y="34"/>
                    </a:cubicBezTo>
                    <a:cubicBezTo>
                      <a:pt x="125" y="40"/>
                      <a:pt x="110" y="32"/>
                      <a:pt x="102" y="36"/>
                    </a:cubicBezTo>
                    <a:cubicBezTo>
                      <a:pt x="95" y="40"/>
                      <a:pt x="97" y="31"/>
                      <a:pt x="84" y="30"/>
                    </a:cubicBezTo>
                    <a:cubicBezTo>
                      <a:pt x="70" y="30"/>
                      <a:pt x="85" y="23"/>
                      <a:pt x="87" y="20"/>
                    </a:cubicBezTo>
                    <a:cubicBezTo>
                      <a:pt x="90" y="17"/>
                      <a:pt x="67" y="9"/>
                      <a:pt x="57" y="11"/>
                    </a:cubicBezTo>
                    <a:cubicBezTo>
                      <a:pt x="48" y="13"/>
                      <a:pt x="42" y="8"/>
                      <a:pt x="33" y="4"/>
                    </a:cubicBezTo>
                    <a:cubicBezTo>
                      <a:pt x="24" y="0"/>
                      <a:pt x="0" y="1"/>
                      <a:pt x="5" y="8"/>
                    </a:cubicBezTo>
                    <a:cubicBezTo>
                      <a:pt x="8" y="13"/>
                      <a:pt x="37" y="23"/>
                      <a:pt x="40" y="18"/>
                    </a:cubicBezTo>
                    <a:cubicBezTo>
                      <a:pt x="43" y="13"/>
                      <a:pt x="51" y="24"/>
                      <a:pt x="55" y="30"/>
                    </a:cubicBezTo>
                    <a:cubicBezTo>
                      <a:pt x="60" y="35"/>
                      <a:pt x="52" y="37"/>
                      <a:pt x="56" y="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3" name="Freeform 2185"/>
              <p:cNvSpPr/>
              <p:nvPr/>
            </p:nvSpPr>
            <p:spPr bwMode="auto">
              <a:xfrm>
                <a:off x="1923644" y="2288472"/>
                <a:ext cx="371679" cy="192438"/>
              </a:xfrm>
              <a:custGeom>
                <a:avLst/>
                <a:rect l="l" t="t" r="r" b="b"/>
                <a:pathLst>
                  <a:path w="209" h="112">
                    <a:moveTo>
                      <a:pt x="193" y="85"/>
                    </a:moveTo>
                    <a:cubicBezTo>
                      <a:pt x="196" y="82"/>
                      <a:pt x="208" y="92"/>
                      <a:pt x="209" y="85"/>
                    </a:cubicBezTo>
                    <a:cubicBezTo>
                      <a:pt x="209" y="77"/>
                      <a:pt x="195" y="74"/>
                      <a:pt x="189" y="70"/>
                    </a:cubicBezTo>
                    <a:cubicBezTo>
                      <a:pt x="183" y="66"/>
                      <a:pt x="180" y="68"/>
                      <a:pt x="171" y="61"/>
                    </a:cubicBezTo>
                    <a:cubicBezTo>
                      <a:pt x="161" y="54"/>
                      <a:pt x="173" y="50"/>
                      <a:pt x="166" y="45"/>
                    </a:cubicBezTo>
                    <a:cubicBezTo>
                      <a:pt x="159" y="39"/>
                      <a:pt x="157" y="24"/>
                      <a:pt x="162" y="19"/>
                    </a:cubicBezTo>
                    <a:cubicBezTo>
                      <a:pt x="167" y="14"/>
                      <a:pt x="172" y="7"/>
                      <a:pt x="163" y="3"/>
                    </a:cubicBezTo>
                    <a:cubicBezTo>
                      <a:pt x="154" y="0"/>
                      <a:pt x="140" y="6"/>
                      <a:pt x="141" y="8"/>
                    </a:cubicBezTo>
                    <a:cubicBezTo>
                      <a:pt x="143" y="10"/>
                      <a:pt x="155" y="17"/>
                      <a:pt x="155" y="20"/>
                    </a:cubicBezTo>
                    <a:cubicBezTo>
                      <a:pt x="155" y="23"/>
                      <a:pt x="144" y="12"/>
                      <a:pt x="140" y="14"/>
                    </a:cubicBezTo>
                    <a:cubicBezTo>
                      <a:pt x="136" y="17"/>
                      <a:pt x="131" y="9"/>
                      <a:pt x="128" y="14"/>
                    </a:cubicBezTo>
                    <a:cubicBezTo>
                      <a:pt x="124" y="19"/>
                      <a:pt x="132" y="37"/>
                      <a:pt x="135" y="42"/>
                    </a:cubicBezTo>
                    <a:cubicBezTo>
                      <a:pt x="138" y="47"/>
                      <a:pt x="132" y="47"/>
                      <a:pt x="128" y="48"/>
                    </a:cubicBezTo>
                    <a:cubicBezTo>
                      <a:pt x="124" y="49"/>
                      <a:pt x="124" y="34"/>
                      <a:pt x="120" y="28"/>
                    </a:cubicBezTo>
                    <a:cubicBezTo>
                      <a:pt x="116" y="23"/>
                      <a:pt x="100" y="16"/>
                      <a:pt x="99" y="20"/>
                    </a:cubicBezTo>
                    <a:cubicBezTo>
                      <a:pt x="98" y="24"/>
                      <a:pt x="109" y="24"/>
                      <a:pt x="107" y="30"/>
                    </a:cubicBezTo>
                    <a:cubicBezTo>
                      <a:pt x="106" y="35"/>
                      <a:pt x="100" y="26"/>
                      <a:pt x="94" y="31"/>
                    </a:cubicBezTo>
                    <a:cubicBezTo>
                      <a:pt x="89" y="35"/>
                      <a:pt x="90" y="32"/>
                      <a:pt x="91" y="28"/>
                    </a:cubicBezTo>
                    <a:cubicBezTo>
                      <a:pt x="92" y="23"/>
                      <a:pt x="83" y="18"/>
                      <a:pt x="73" y="19"/>
                    </a:cubicBezTo>
                    <a:cubicBezTo>
                      <a:pt x="63" y="20"/>
                      <a:pt x="68" y="27"/>
                      <a:pt x="65" y="30"/>
                    </a:cubicBezTo>
                    <a:cubicBezTo>
                      <a:pt x="62" y="32"/>
                      <a:pt x="47" y="28"/>
                      <a:pt x="57" y="26"/>
                    </a:cubicBezTo>
                    <a:cubicBezTo>
                      <a:pt x="66" y="24"/>
                      <a:pt x="62" y="19"/>
                      <a:pt x="59" y="13"/>
                    </a:cubicBezTo>
                    <a:cubicBezTo>
                      <a:pt x="55" y="8"/>
                      <a:pt x="46" y="14"/>
                      <a:pt x="30" y="20"/>
                    </a:cubicBezTo>
                    <a:cubicBezTo>
                      <a:pt x="15" y="25"/>
                      <a:pt x="8" y="31"/>
                      <a:pt x="10" y="32"/>
                    </a:cubicBezTo>
                    <a:cubicBezTo>
                      <a:pt x="12" y="32"/>
                      <a:pt x="12" y="35"/>
                      <a:pt x="6" y="40"/>
                    </a:cubicBezTo>
                    <a:cubicBezTo>
                      <a:pt x="0" y="45"/>
                      <a:pt x="6" y="49"/>
                      <a:pt x="12" y="49"/>
                    </a:cubicBezTo>
                    <a:cubicBezTo>
                      <a:pt x="17" y="49"/>
                      <a:pt x="13" y="54"/>
                      <a:pt x="16" y="55"/>
                    </a:cubicBezTo>
                    <a:cubicBezTo>
                      <a:pt x="20" y="56"/>
                      <a:pt x="38" y="48"/>
                      <a:pt x="43" y="51"/>
                    </a:cubicBezTo>
                    <a:cubicBezTo>
                      <a:pt x="48" y="55"/>
                      <a:pt x="13" y="57"/>
                      <a:pt x="13" y="63"/>
                    </a:cubicBezTo>
                    <a:cubicBezTo>
                      <a:pt x="13" y="69"/>
                      <a:pt x="32" y="72"/>
                      <a:pt x="46" y="70"/>
                    </a:cubicBezTo>
                    <a:cubicBezTo>
                      <a:pt x="60" y="67"/>
                      <a:pt x="85" y="72"/>
                      <a:pt x="85" y="75"/>
                    </a:cubicBezTo>
                    <a:cubicBezTo>
                      <a:pt x="85" y="79"/>
                      <a:pt x="68" y="78"/>
                      <a:pt x="56" y="77"/>
                    </a:cubicBezTo>
                    <a:cubicBezTo>
                      <a:pt x="43" y="77"/>
                      <a:pt x="22" y="81"/>
                      <a:pt x="23" y="85"/>
                    </a:cubicBezTo>
                    <a:cubicBezTo>
                      <a:pt x="24" y="89"/>
                      <a:pt x="25" y="89"/>
                      <a:pt x="38" y="95"/>
                    </a:cubicBezTo>
                    <a:cubicBezTo>
                      <a:pt x="51" y="101"/>
                      <a:pt x="65" y="92"/>
                      <a:pt x="64" y="101"/>
                    </a:cubicBezTo>
                    <a:cubicBezTo>
                      <a:pt x="64" y="109"/>
                      <a:pt x="71" y="111"/>
                      <a:pt x="89" y="112"/>
                    </a:cubicBezTo>
                    <a:cubicBezTo>
                      <a:pt x="106" y="112"/>
                      <a:pt x="114" y="104"/>
                      <a:pt x="123" y="104"/>
                    </a:cubicBezTo>
                    <a:cubicBezTo>
                      <a:pt x="131" y="105"/>
                      <a:pt x="135" y="103"/>
                      <a:pt x="139" y="97"/>
                    </a:cubicBezTo>
                    <a:cubicBezTo>
                      <a:pt x="143" y="91"/>
                      <a:pt x="147" y="95"/>
                      <a:pt x="148" y="98"/>
                    </a:cubicBezTo>
                    <a:cubicBezTo>
                      <a:pt x="149" y="101"/>
                      <a:pt x="160" y="100"/>
                      <a:pt x="162" y="103"/>
                    </a:cubicBezTo>
                    <a:cubicBezTo>
                      <a:pt x="169" y="109"/>
                      <a:pt x="190" y="107"/>
                      <a:pt x="198" y="103"/>
                    </a:cubicBezTo>
                    <a:cubicBezTo>
                      <a:pt x="206" y="99"/>
                      <a:pt x="194" y="88"/>
                      <a:pt x="190" y="93"/>
                    </a:cubicBezTo>
                    <a:cubicBezTo>
                      <a:pt x="186" y="98"/>
                      <a:pt x="183" y="95"/>
                      <a:pt x="182" y="93"/>
                    </a:cubicBezTo>
                    <a:cubicBezTo>
                      <a:pt x="181" y="90"/>
                      <a:pt x="190" y="89"/>
                      <a:pt x="193" y="8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4" name="Freeform 2186"/>
              <p:cNvSpPr/>
              <p:nvPr/>
            </p:nvSpPr>
            <p:spPr bwMode="auto">
              <a:xfrm>
                <a:off x="2254439" y="2272286"/>
                <a:ext cx="135663" cy="120499"/>
              </a:xfrm>
              <a:custGeom>
                <a:avLst/>
                <a:rect l="l" t="t" r="r" b="b"/>
                <a:pathLst>
                  <a:path w="77" h="71">
                    <a:moveTo>
                      <a:pt x="40" y="63"/>
                    </a:moveTo>
                    <a:cubicBezTo>
                      <a:pt x="51" y="71"/>
                      <a:pt x="48" y="57"/>
                      <a:pt x="60" y="58"/>
                    </a:cubicBezTo>
                    <a:cubicBezTo>
                      <a:pt x="73" y="58"/>
                      <a:pt x="73" y="38"/>
                      <a:pt x="75" y="30"/>
                    </a:cubicBezTo>
                    <a:cubicBezTo>
                      <a:pt x="77" y="23"/>
                      <a:pt x="65" y="23"/>
                      <a:pt x="68" y="29"/>
                    </a:cubicBezTo>
                    <a:cubicBezTo>
                      <a:pt x="71" y="34"/>
                      <a:pt x="68" y="40"/>
                      <a:pt x="67" y="33"/>
                    </a:cubicBezTo>
                    <a:cubicBezTo>
                      <a:pt x="66" y="27"/>
                      <a:pt x="56" y="33"/>
                      <a:pt x="53" y="28"/>
                    </a:cubicBezTo>
                    <a:cubicBezTo>
                      <a:pt x="49" y="23"/>
                      <a:pt x="64" y="22"/>
                      <a:pt x="67" y="16"/>
                    </a:cubicBezTo>
                    <a:cubicBezTo>
                      <a:pt x="71" y="9"/>
                      <a:pt x="56" y="10"/>
                      <a:pt x="59" y="5"/>
                    </a:cubicBezTo>
                    <a:cubicBezTo>
                      <a:pt x="63" y="0"/>
                      <a:pt x="37" y="6"/>
                      <a:pt x="45" y="9"/>
                    </a:cubicBezTo>
                    <a:cubicBezTo>
                      <a:pt x="52" y="12"/>
                      <a:pt x="45" y="16"/>
                      <a:pt x="38" y="11"/>
                    </a:cubicBezTo>
                    <a:cubicBezTo>
                      <a:pt x="31" y="6"/>
                      <a:pt x="12" y="14"/>
                      <a:pt x="19" y="20"/>
                    </a:cubicBezTo>
                    <a:cubicBezTo>
                      <a:pt x="24" y="24"/>
                      <a:pt x="41" y="17"/>
                      <a:pt x="31" y="30"/>
                    </a:cubicBezTo>
                    <a:cubicBezTo>
                      <a:pt x="22" y="43"/>
                      <a:pt x="18" y="26"/>
                      <a:pt x="9" y="28"/>
                    </a:cubicBezTo>
                    <a:cubicBezTo>
                      <a:pt x="0" y="29"/>
                      <a:pt x="4" y="40"/>
                      <a:pt x="17" y="44"/>
                    </a:cubicBezTo>
                    <a:cubicBezTo>
                      <a:pt x="31" y="48"/>
                      <a:pt x="29" y="56"/>
                      <a:pt x="40" y="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5" name="Freeform 2187"/>
              <p:cNvSpPr/>
              <p:nvPr/>
            </p:nvSpPr>
            <p:spPr bwMode="auto">
              <a:xfrm>
                <a:off x="2215412" y="2220129"/>
                <a:ext cx="29734" cy="26977"/>
              </a:xfrm>
              <a:custGeom>
                <a:avLst/>
                <a:rect l="l" t="t" r="r" b="b"/>
                <a:pathLst>
                  <a:path w="17" h="16">
                    <a:moveTo>
                      <a:pt x="14" y="12"/>
                    </a:moveTo>
                    <a:cubicBezTo>
                      <a:pt x="17" y="8"/>
                      <a:pt x="6" y="0"/>
                      <a:pt x="3" y="7"/>
                    </a:cubicBezTo>
                    <a:cubicBezTo>
                      <a:pt x="0" y="14"/>
                      <a:pt x="10" y="16"/>
                      <a:pt x="14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6" name="Freeform 2188"/>
              <p:cNvSpPr/>
              <p:nvPr/>
            </p:nvSpPr>
            <p:spPr bwMode="auto">
              <a:xfrm>
                <a:off x="2373376" y="1962946"/>
                <a:ext cx="236016" cy="160065"/>
              </a:xfrm>
              <a:custGeom>
                <a:avLst/>
                <a:rect l="l" t="t" r="r" b="b"/>
                <a:pathLst>
                  <a:path w="133" h="94">
                    <a:moveTo>
                      <a:pt x="8" y="48"/>
                    </a:moveTo>
                    <a:cubicBezTo>
                      <a:pt x="16" y="52"/>
                      <a:pt x="11" y="57"/>
                      <a:pt x="19" y="60"/>
                    </a:cubicBezTo>
                    <a:cubicBezTo>
                      <a:pt x="27" y="64"/>
                      <a:pt x="50" y="56"/>
                      <a:pt x="52" y="61"/>
                    </a:cubicBezTo>
                    <a:cubicBezTo>
                      <a:pt x="54" y="67"/>
                      <a:pt x="29" y="67"/>
                      <a:pt x="32" y="71"/>
                    </a:cubicBezTo>
                    <a:cubicBezTo>
                      <a:pt x="36" y="74"/>
                      <a:pt x="50" y="80"/>
                      <a:pt x="48" y="83"/>
                    </a:cubicBezTo>
                    <a:cubicBezTo>
                      <a:pt x="46" y="86"/>
                      <a:pt x="72" y="94"/>
                      <a:pt x="75" y="90"/>
                    </a:cubicBezTo>
                    <a:cubicBezTo>
                      <a:pt x="77" y="86"/>
                      <a:pt x="84" y="87"/>
                      <a:pt x="91" y="90"/>
                    </a:cubicBezTo>
                    <a:cubicBezTo>
                      <a:pt x="97" y="92"/>
                      <a:pt x="98" y="74"/>
                      <a:pt x="102" y="77"/>
                    </a:cubicBezTo>
                    <a:cubicBezTo>
                      <a:pt x="107" y="80"/>
                      <a:pt x="106" y="71"/>
                      <a:pt x="114" y="68"/>
                    </a:cubicBezTo>
                    <a:cubicBezTo>
                      <a:pt x="121" y="65"/>
                      <a:pt x="132" y="65"/>
                      <a:pt x="133" y="61"/>
                    </a:cubicBezTo>
                    <a:cubicBezTo>
                      <a:pt x="133" y="59"/>
                      <a:pt x="131" y="55"/>
                      <a:pt x="122" y="56"/>
                    </a:cubicBezTo>
                    <a:cubicBezTo>
                      <a:pt x="113" y="57"/>
                      <a:pt x="107" y="54"/>
                      <a:pt x="111" y="49"/>
                    </a:cubicBezTo>
                    <a:cubicBezTo>
                      <a:pt x="115" y="44"/>
                      <a:pt x="101" y="42"/>
                      <a:pt x="106" y="38"/>
                    </a:cubicBezTo>
                    <a:cubicBezTo>
                      <a:pt x="111" y="34"/>
                      <a:pt x="96" y="30"/>
                      <a:pt x="98" y="36"/>
                    </a:cubicBezTo>
                    <a:cubicBezTo>
                      <a:pt x="99" y="42"/>
                      <a:pt x="89" y="37"/>
                      <a:pt x="87" y="31"/>
                    </a:cubicBezTo>
                    <a:cubicBezTo>
                      <a:pt x="86" y="26"/>
                      <a:pt x="65" y="24"/>
                      <a:pt x="52" y="12"/>
                    </a:cubicBezTo>
                    <a:cubicBezTo>
                      <a:pt x="38" y="0"/>
                      <a:pt x="24" y="8"/>
                      <a:pt x="32" y="9"/>
                    </a:cubicBezTo>
                    <a:cubicBezTo>
                      <a:pt x="40" y="11"/>
                      <a:pt x="40" y="15"/>
                      <a:pt x="33" y="14"/>
                    </a:cubicBezTo>
                    <a:cubicBezTo>
                      <a:pt x="27" y="14"/>
                      <a:pt x="15" y="15"/>
                      <a:pt x="26" y="19"/>
                    </a:cubicBezTo>
                    <a:cubicBezTo>
                      <a:pt x="36" y="23"/>
                      <a:pt x="25" y="24"/>
                      <a:pt x="16" y="24"/>
                    </a:cubicBezTo>
                    <a:cubicBezTo>
                      <a:pt x="8" y="24"/>
                      <a:pt x="7" y="35"/>
                      <a:pt x="18" y="37"/>
                    </a:cubicBezTo>
                    <a:cubicBezTo>
                      <a:pt x="29" y="38"/>
                      <a:pt x="21" y="45"/>
                      <a:pt x="12" y="42"/>
                    </a:cubicBezTo>
                    <a:cubicBezTo>
                      <a:pt x="3" y="40"/>
                      <a:pt x="0" y="44"/>
                      <a:pt x="8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7" name="Freeform 2189"/>
              <p:cNvSpPr/>
              <p:nvPr/>
            </p:nvSpPr>
            <p:spPr bwMode="auto">
              <a:xfrm>
                <a:off x="2380810" y="2128407"/>
                <a:ext cx="70619" cy="30574"/>
              </a:xfrm>
              <a:custGeom>
                <a:avLst/>
                <a:rect l="l" t="t" r="r" b="b"/>
                <a:pathLst>
                  <a:path w="40" h="17">
                    <a:moveTo>
                      <a:pt x="39" y="3"/>
                    </a:moveTo>
                    <a:cubicBezTo>
                      <a:pt x="38" y="0"/>
                      <a:pt x="0" y="5"/>
                      <a:pt x="6" y="9"/>
                    </a:cubicBezTo>
                    <a:cubicBezTo>
                      <a:pt x="16" y="17"/>
                      <a:pt x="40" y="6"/>
                      <a:pt x="39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8" name="Freeform 2190"/>
              <p:cNvSpPr/>
              <p:nvPr/>
            </p:nvSpPr>
            <p:spPr bwMode="auto">
              <a:xfrm>
                <a:off x="2191253" y="2123011"/>
                <a:ext cx="39026" cy="44962"/>
              </a:xfrm>
              <a:custGeom>
                <a:avLst/>
                <a:rect l="l" t="t" r="r" b="b"/>
                <a:pathLst>
                  <a:path w="22" h="27">
                    <a:moveTo>
                      <a:pt x="18" y="21"/>
                    </a:moveTo>
                    <a:cubicBezTo>
                      <a:pt x="22" y="16"/>
                      <a:pt x="2" y="0"/>
                      <a:pt x="1" y="8"/>
                    </a:cubicBezTo>
                    <a:cubicBezTo>
                      <a:pt x="0" y="15"/>
                      <a:pt x="14" y="27"/>
                      <a:pt x="18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09" name="Freeform 2191"/>
              <p:cNvSpPr/>
              <p:nvPr/>
            </p:nvSpPr>
            <p:spPr bwMode="auto">
              <a:xfrm>
                <a:off x="2345500" y="2081646"/>
                <a:ext cx="78053" cy="48559"/>
              </a:xfrm>
              <a:custGeom>
                <a:avLst/>
                <a:rect l="l" t="t" r="r" b="b"/>
                <a:pathLst>
                  <a:path w="44" h="29">
                    <a:moveTo>
                      <a:pt x="17" y="29"/>
                    </a:moveTo>
                    <a:cubicBezTo>
                      <a:pt x="25" y="29"/>
                      <a:pt x="31" y="28"/>
                      <a:pt x="37" y="25"/>
                    </a:cubicBezTo>
                    <a:cubicBezTo>
                      <a:pt x="44" y="23"/>
                      <a:pt x="34" y="23"/>
                      <a:pt x="38" y="17"/>
                    </a:cubicBezTo>
                    <a:cubicBezTo>
                      <a:pt x="43" y="11"/>
                      <a:pt x="27" y="10"/>
                      <a:pt x="26" y="12"/>
                    </a:cubicBezTo>
                    <a:cubicBezTo>
                      <a:pt x="25" y="14"/>
                      <a:pt x="6" y="0"/>
                      <a:pt x="3" y="5"/>
                    </a:cubicBezTo>
                    <a:cubicBezTo>
                      <a:pt x="0" y="9"/>
                      <a:pt x="10" y="29"/>
                      <a:pt x="17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0" name="Freeform 2192"/>
              <p:cNvSpPr/>
              <p:nvPr/>
            </p:nvSpPr>
            <p:spPr bwMode="auto">
              <a:xfrm>
                <a:off x="2479305" y="2133802"/>
                <a:ext cx="52035" cy="28776"/>
              </a:xfrm>
              <a:custGeom>
                <a:avLst/>
                <a:rect l="l" t="t" r="r" b="b"/>
                <a:pathLst>
                  <a:path w="29" h="16">
                    <a:moveTo>
                      <a:pt x="20" y="4"/>
                    </a:moveTo>
                    <a:cubicBezTo>
                      <a:pt x="11" y="0"/>
                      <a:pt x="0" y="9"/>
                      <a:pt x="9" y="13"/>
                    </a:cubicBezTo>
                    <a:cubicBezTo>
                      <a:pt x="17" y="16"/>
                      <a:pt x="29" y="9"/>
                      <a:pt x="2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1" name="Freeform 2193"/>
              <p:cNvSpPr/>
              <p:nvPr/>
            </p:nvSpPr>
            <p:spPr bwMode="auto">
              <a:xfrm>
                <a:off x="2193112" y="2061863"/>
                <a:ext cx="146813" cy="73738"/>
              </a:xfrm>
              <a:custGeom>
                <a:avLst/>
                <a:rect l="l" t="t" r="r" b="b"/>
                <a:pathLst>
                  <a:path w="82" h="43">
                    <a:moveTo>
                      <a:pt x="14" y="14"/>
                    </a:moveTo>
                    <a:cubicBezTo>
                      <a:pt x="20" y="10"/>
                      <a:pt x="31" y="17"/>
                      <a:pt x="29" y="21"/>
                    </a:cubicBezTo>
                    <a:cubicBezTo>
                      <a:pt x="27" y="26"/>
                      <a:pt x="10" y="21"/>
                      <a:pt x="11" y="24"/>
                    </a:cubicBezTo>
                    <a:cubicBezTo>
                      <a:pt x="11" y="26"/>
                      <a:pt x="13" y="32"/>
                      <a:pt x="25" y="28"/>
                    </a:cubicBezTo>
                    <a:cubicBezTo>
                      <a:pt x="37" y="25"/>
                      <a:pt x="47" y="27"/>
                      <a:pt x="55" y="34"/>
                    </a:cubicBezTo>
                    <a:cubicBezTo>
                      <a:pt x="63" y="40"/>
                      <a:pt x="71" y="43"/>
                      <a:pt x="76" y="36"/>
                    </a:cubicBezTo>
                    <a:cubicBezTo>
                      <a:pt x="82" y="30"/>
                      <a:pt x="69" y="29"/>
                      <a:pt x="72" y="24"/>
                    </a:cubicBezTo>
                    <a:cubicBezTo>
                      <a:pt x="74" y="19"/>
                      <a:pt x="64" y="16"/>
                      <a:pt x="58" y="16"/>
                    </a:cubicBezTo>
                    <a:cubicBezTo>
                      <a:pt x="53" y="16"/>
                      <a:pt x="51" y="6"/>
                      <a:pt x="46" y="8"/>
                    </a:cubicBezTo>
                    <a:cubicBezTo>
                      <a:pt x="42" y="10"/>
                      <a:pt x="39" y="13"/>
                      <a:pt x="39" y="7"/>
                    </a:cubicBezTo>
                    <a:cubicBezTo>
                      <a:pt x="39" y="0"/>
                      <a:pt x="13" y="0"/>
                      <a:pt x="6" y="2"/>
                    </a:cubicBezTo>
                    <a:cubicBezTo>
                      <a:pt x="0" y="5"/>
                      <a:pt x="8" y="18"/>
                      <a:pt x="1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2" name="Freeform 2194"/>
              <p:cNvSpPr/>
              <p:nvPr/>
            </p:nvSpPr>
            <p:spPr bwMode="auto">
              <a:xfrm>
                <a:off x="2691162" y="2283076"/>
                <a:ext cx="94778" cy="53955"/>
              </a:xfrm>
              <a:custGeom>
                <a:avLst/>
                <a:rect l="l" t="t" r="r" b="b"/>
                <a:pathLst>
                  <a:path w="54" h="31">
                    <a:moveTo>
                      <a:pt x="3" y="7"/>
                    </a:moveTo>
                    <a:cubicBezTo>
                      <a:pt x="0" y="13"/>
                      <a:pt x="10" y="13"/>
                      <a:pt x="10" y="21"/>
                    </a:cubicBezTo>
                    <a:cubicBezTo>
                      <a:pt x="11" y="28"/>
                      <a:pt x="20" y="31"/>
                      <a:pt x="27" y="26"/>
                    </a:cubicBezTo>
                    <a:cubicBezTo>
                      <a:pt x="34" y="22"/>
                      <a:pt x="54" y="28"/>
                      <a:pt x="54" y="22"/>
                    </a:cubicBezTo>
                    <a:cubicBezTo>
                      <a:pt x="54" y="16"/>
                      <a:pt x="33" y="6"/>
                      <a:pt x="26" y="8"/>
                    </a:cubicBezTo>
                    <a:cubicBezTo>
                      <a:pt x="18" y="9"/>
                      <a:pt x="6" y="0"/>
                      <a:pt x="3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3" name="Freeform 2195"/>
              <p:cNvSpPr/>
              <p:nvPr/>
            </p:nvSpPr>
            <p:spPr bwMode="auto">
              <a:xfrm>
                <a:off x="1919928" y="2196749"/>
                <a:ext cx="40885" cy="28776"/>
              </a:xfrm>
              <a:custGeom>
                <a:avLst/>
                <a:rect l="l" t="t" r="r" b="b"/>
                <a:pathLst>
                  <a:path w="23" h="17">
                    <a:moveTo>
                      <a:pt x="5" y="16"/>
                    </a:moveTo>
                    <a:cubicBezTo>
                      <a:pt x="14" y="17"/>
                      <a:pt x="23" y="9"/>
                      <a:pt x="22" y="5"/>
                    </a:cubicBezTo>
                    <a:cubicBezTo>
                      <a:pt x="22" y="0"/>
                      <a:pt x="0" y="16"/>
                      <a:pt x="5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4" name="Freeform 2196"/>
              <p:cNvSpPr/>
              <p:nvPr/>
            </p:nvSpPr>
            <p:spPr bwMode="auto">
              <a:xfrm>
                <a:off x="2704170" y="2678743"/>
                <a:ext cx="31593" cy="23380"/>
              </a:xfrm>
              <a:custGeom>
                <a:avLst/>
                <a:rect l="l" t="t" r="r" b="b"/>
                <a:pathLst>
                  <a:path w="18" h="14">
                    <a:moveTo>
                      <a:pt x="8" y="13"/>
                    </a:moveTo>
                    <a:cubicBezTo>
                      <a:pt x="11" y="13"/>
                      <a:pt x="18" y="0"/>
                      <a:pt x="9" y="1"/>
                    </a:cubicBezTo>
                    <a:cubicBezTo>
                      <a:pt x="0" y="1"/>
                      <a:pt x="2" y="14"/>
                      <a:pt x="8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5" name="Freeform 2197"/>
              <p:cNvSpPr>
                <a:spLocks noEditPoints="1"/>
              </p:cNvSpPr>
              <p:nvPr/>
            </p:nvSpPr>
            <p:spPr bwMode="auto">
              <a:xfrm>
                <a:off x="1488780" y="2277681"/>
                <a:ext cx="1719016" cy="931616"/>
              </a:xfrm>
              <a:custGeom>
                <a:avLst/>
                <a:rect l="l" t="t" r="r" b="b"/>
                <a:pathLst>
                  <a:path w="969" h="543">
                    <a:moveTo>
                      <a:pt x="521" y="441"/>
                    </a:moveTo>
                    <a:cubicBezTo>
                      <a:pt x="522" y="441"/>
                      <a:pt x="523" y="441"/>
                      <a:pt x="524" y="442"/>
                    </a:cubicBezTo>
                    <a:cubicBezTo>
                      <a:pt x="526" y="443"/>
                      <a:pt x="526" y="446"/>
                      <a:pt x="526" y="448"/>
                    </a:cubicBezTo>
                    <a:cubicBezTo>
                      <a:pt x="527" y="449"/>
                      <a:pt x="527" y="450"/>
                      <a:pt x="528" y="450"/>
                    </a:cubicBezTo>
                    <a:cubicBezTo>
                      <a:pt x="529" y="451"/>
                      <a:pt x="531" y="451"/>
                      <a:pt x="532" y="452"/>
                    </a:cubicBezTo>
                    <a:cubicBezTo>
                      <a:pt x="533" y="453"/>
                      <a:pt x="535" y="453"/>
                      <a:pt x="536" y="453"/>
                    </a:cubicBezTo>
                    <a:cubicBezTo>
                      <a:pt x="536" y="453"/>
                      <a:pt x="537" y="453"/>
                      <a:pt x="537" y="453"/>
                    </a:cubicBezTo>
                    <a:cubicBezTo>
                      <a:pt x="538" y="452"/>
                      <a:pt x="540" y="451"/>
                      <a:pt x="542" y="451"/>
                    </a:cubicBezTo>
                    <a:cubicBezTo>
                      <a:pt x="545" y="451"/>
                      <a:pt x="547" y="452"/>
                      <a:pt x="549" y="454"/>
                    </a:cubicBezTo>
                    <a:cubicBezTo>
                      <a:pt x="550" y="456"/>
                      <a:pt x="551" y="456"/>
                      <a:pt x="552" y="456"/>
                    </a:cubicBezTo>
                    <a:cubicBezTo>
                      <a:pt x="554" y="456"/>
                      <a:pt x="554" y="456"/>
                      <a:pt x="554" y="456"/>
                    </a:cubicBezTo>
                    <a:cubicBezTo>
                      <a:pt x="555" y="456"/>
                      <a:pt x="557" y="456"/>
                      <a:pt x="558" y="458"/>
                    </a:cubicBezTo>
                    <a:cubicBezTo>
                      <a:pt x="560" y="461"/>
                      <a:pt x="563" y="462"/>
                      <a:pt x="565" y="460"/>
                    </a:cubicBezTo>
                    <a:cubicBezTo>
                      <a:pt x="566" y="458"/>
                      <a:pt x="567" y="458"/>
                      <a:pt x="569" y="458"/>
                    </a:cubicBezTo>
                    <a:cubicBezTo>
                      <a:pt x="573" y="458"/>
                      <a:pt x="579" y="460"/>
                      <a:pt x="582" y="461"/>
                    </a:cubicBezTo>
                    <a:cubicBezTo>
                      <a:pt x="584" y="462"/>
                      <a:pt x="584" y="462"/>
                      <a:pt x="584" y="462"/>
                    </a:cubicBezTo>
                    <a:cubicBezTo>
                      <a:pt x="589" y="457"/>
                      <a:pt x="593" y="449"/>
                      <a:pt x="597" y="449"/>
                    </a:cubicBezTo>
                    <a:cubicBezTo>
                      <a:pt x="603" y="449"/>
                      <a:pt x="620" y="451"/>
                      <a:pt x="621" y="459"/>
                    </a:cubicBezTo>
                    <a:cubicBezTo>
                      <a:pt x="622" y="468"/>
                      <a:pt x="632" y="460"/>
                      <a:pt x="633" y="468"/>
                    </a:cubicBezTo>
                    <a:cubicBezTo>
                      <a:pt x="634" y="473"/>
                      <a:pt x="638" y="478"/>
                      <a:pt x="639" y="481"/>
                    </a:cubicBezTo>
                    <a:cubicBezTo>
                      <a:pt x="640" y="482"/>
                      <a:pt x="640" y="482"/>
                      <a:pt x="640" y="482"/>
                    </a:cubicBezTo>
                    <a:cubicBezTo>
                      <a:pt x="643" y="484"/>
                      <a:pt x="645" y="485"/>
                      <a:pt x="647" y="487"/>
                    </a:cubicBezTo>
                    <a:cubicBezTo>
                      <a:pt x="648" y="488"/>
                      <a:pt x="648" y="488"/>
                      <a:pt x="648" y="488"/>
                    </a:cubicBezTo>
                    <a:cubicBezTo>
                      <a:pt x="652" y="488"/>
                      <a:pt x="659" y="489"/>
                      <a:pt x="663" y="490"/>
                    </a:cubicBezTo>
                    <a:cubicBezTo>
                      <a:pt x="670" y="493"/>
                      <a:pt x="680" y="487"/>
                      <a:pt x="684" y="496"/>
                    </a:cubicBezTo>
                    <a:cubicBezTo>
                      <a:pt x="687" y="504"/>
                      <a:pt x="696" y="511"/>
                      <a:pt x="688" y="511"/>
                    </a:cubicBezTo>
                    <a:cubicBezTo>
                      <a:pt x="681" y="512"/>
                      <a:pt x="673" y="503"/>
                      <a:pt x="673" y="508"/>
                    </a:cubicBezTo>
                    <a:cubicBezTo>
                      <a:pt x="674" y="513"/>
                      <a:pt x="670" y="510"/>
                      <a:pt x="670" y="518"/>
                    </a:cubicBezTo>
                    <a:cubicBezTo>
                      <a:pt x="670" y="524"/>
                      <a:pt x="667" y="532"/>
                      <a:pt x="664" y="535"/>
                    </a:cubicBezTo>
                    <a:cubicBezTo>
                      <a:pt x="664" y="536"/>
                      <a:pt x="664" y="536"/>
                      <a:pt x="664" y="536"/>
                    </a:cubicBezTo>
                    <a:cubicBezTo>
                      <a:pt x="663" y="538"/>
                      <a:pt x="663" y="541"/>
                      <a:pt x="665" y="543"/>
                    </a:cubicBezTo>
                    <a:cubicBezTo>
                      <a:pt x="665" y="543"/>
                      <a:pt x="665" y="543"/>
                      <a:pt x="665" y="543"/>
                    </a:cubicBezTo>
                    <a:cubicBezTo>
                      <a:pt x="669" y="540"/>
                      <a:pt x="673" y="537"/>
                      <a:pt x="677" y="537"/>
                    </a:cubicBezTo>
                    <a:cubicBezTo>
                      <a:pt x="685" y="537"/>
                      <a:pt x="687" y="542"/>
                      <a:pt x="692" y="538"/>
                    </a:cubicBezTo>
                    <a:cubicBezTo>
                      <a:pt x="696" y="536"/>
                      <a:pt x="697" y="534"/>
                      <a:pt x="698" y="535"/>
                    </a:cubicBezTo>
                    <a:cubicBezTo>
                      <a:pt x="700" y="534"/>
                      <a:pt x="700" y="534"/>
                      <a:pt x="700" y="534"/>
                    </a:cubicBezTo>
                    <a:cubicBezTo>
                      <a:pt x="700" y="534"/>
                      <a:pt x="700" y="532"/>
                      <a:pt x="700" y="530"/>
                    </a:cubicBezTo>
                    <a:cubicBezTo>
                      <a:pt x="699" y="530"/>
                      <a:pt x="699" y="530"/>
                      <a:pt x="699" y="530"/>
                    </a:cubicBezTo>
                    <a:cubicBezTo>
                      <a:pt x="696" y="531"/>
                      <a:pt x="695" y="530"/>
                      <a:pt x="693" y="527"/>
                    </a:cubicBezTo>
                    <a:cubicBezTo>
                      <a:pt x="691" y="522"/>
                      <a:pt x="708" y="517"/>
                      <a:pt x="716" y="518"/>
                    </a:cubicBezTo>
                    <a:cubicBezTo>
                      <a:pt x="723" y="519"/>
                      <a:pt x="727" y="516"/>
                      <a:pt x="730" y="516"/>
                    </a:cubicBezTo>
                    <a:cubicBezTo>
                      <a:pt x="731" y="516"/>
                      <a:pt x="731" y="516"/>
                      <a:pt x="731" y="516"/>
                    </a:cubicBezTo>
                    <a:cubicBezTo>
                      <a:pt x="744" y="504"/>
                      <a:pt x="746" y="504"/>
                      <a:pt x="747" y="504"/>
                    </a:cubicBezTo>
                    <a:cubicBezTo>
                      <a:pt x="750" y="504"/>
                      <a:pt x="781" y="504"/>
                      <a:pt x="785" y="504"/>
                    </a:cubicBezTo>
                    <a:cubicBezTo>
                      <a:pt x="789" y="501"/>
                      <a:pt x="797" y="495"/>
                      <a:pt x="798" y="490"/>
                    </a:cubicBezTo>
                    <a:cubicBezTo>
                      <a:pt x="799" y="485"/>
                      <a:pt x="806" y="468"/>
                      <a:pt x="813" y="468"/>
                    </a:cubicBezTo>
                    <a:cubicBezTo>
                      <a:pt x="814" y="468"/>
                      <a:pt x="815" y="469"/>
                      <a:pt x="815" y="469"/>
                    </a:cubicBezTo>
                    <a:cubicBezTo>
                      <a:pt x="817" y="471"/>
                      <a:pt x="820" y="471"/>
                      <a:pt x="823" y="471"/>
                    </a:cubicBezTo>
                    <a:cubicBezTo>
                      <a:pt x="827" y="471"/>
                      <a:pt x="831" y="472"/>
                      <a:pt x="831" y="475"/>
                    </a:cubicBezTo>
                    <a:cubicBezTo>
                      <a:pt x="831" y="476"/>
                      <a:pt x="831" y="476"/>
                      <a:pt x="831" y="478"/>
                    </a:cubicBezTo>
                    <a:cubicBezTo>
                      <a:pt x="831" y="482"/>
                      <a:pt x="830" y="492"/>
                      <a:pt x="840" y="505"/>
                    </a:cubicBezTo>
                    <a:cubicBezTo>
                      <a:pt x="840" y="506"/>
                      <a:pt x="840" y="506"/>
                      <a:pt x="840" y="506"/>
                    </a:cubicBezTo>
                    <a:cubicBezTo>
                      <a:pt x="844" y="503"/>
                      <a:pt x="848" y="502"/>
                      <a:pt x="850" y="502"/>
                    </a:cubicBezTo>
                    <a:cubicBezTo>
                      <a:pt x="855" y="502"/>
                      <a:pt x="862" y="496"/>
                      <a:pt x="864" y="492"/>
                    </a:cubicBezTo>
                    <a:cubicBezTo>
                      <a:pt x="866" y="488"/>
                      <a:pt x="868" y="496"/>
                      <a:pt x="864" y="497"/>
                    </a:cubicBezTo>
                    <a:cubicBezTo>
                      <a:pt x="860" y="498"/>
                      <a:pt x="868" y="501"/>
                      <a:pt x="875" y="501"/>
                    </a:cubicBezTo>
                    <a:cubicBezTo>
                      <a:pt x="882" y="501"/>
                      <a:pt x="871" y="503"/>
                      <a:pt x="866" y="503"/>
                    </a:cubicBezTo>
                    <a:cubicBezTo>
                      <a:pt x="861" y="503"/>
                      <a:pt x="859" y="504"/>
                      <a:pt x="852" y="511"/>
                    </a:cubicBezTo>
                    <a:cubicBezTo>
                      <a:pt x="845" y="518"/>
                      <a:pt x="846" y="520"/>
                      <a:pt x="850" y="523"/>
                    </a:cubicBezTo>
                    <a:cubicBezTo>
                      <a:pt x="854" y="527"/>
                      <a:pt x="860" y="525"/>
                      <a:pt x="865" y="520"/>
                    </a:cubicBezTo>
                    <a:cubicBezTo>
                      <a:pt x="871" y="516"/>
                      <a:pt x="870" y="511"/>
                      <a:pt x="876" y="511"/>
                    </a:cubicBezTo>
                    <a:cubicBezTo>
                      <a:pt x="881" y="511"/>
                      <a:pt x="896" y="506"/>
                      <a:pt x="902" y="504"/>
                    </a:cubicBezTo>
                    <a:cubicBezTo>
                      <a:pt x="908" y="502"/>
                      <a:pt x="904" y="501"/>
                      <a:pt x="904" y="498"/>
                    </a:cubicBezTo>
                    <a:cubicBezTo>
                      <a:pt x="904" y="496"/>
                      <a:pt x="915" y="496"/>
                      <a:pt x="919" y="493"/>
                    </a:cubicBezTo>
                    <a:cubicBezTo>
                      <a:pt x="923" y="490"/>
                      <a:pt x="918" y="488"/>
                      <a:pt x="915" y="488"/>
                    </a:cubicBezTo>
                    <a:cubicBezTo>
                      <a:pt x="911" y="489"/>
                      <a:pt x="914" y="483"/>
                      <a:pt x="915" y="481"/>
                    </a:cubicBezTo>
                    <a:cubicBezTo>
                      <a:pt x="915" y="478"/>
                      <a:pt x="907" y="482"/>
                      <a:pt x="907" y="485"/>
                    </a:cubicBezTo>
                    <a:cubicBezTo>
                      <a:pt x="907" y="488"/>
                      <a:pt x="901" y="490"/>
                      <a:pt x="901" y="492"/>
                    </a:cubicBezTo>
                    <a:cubicBezTo>
                      <a:pt x="901" y="498"/>
                      <a:pt x="900" y="494"/>
                      <a:pt x="896" y="496"/>
                    </a:cubicBezTo>
                    <a:cubicBezTo>
                      <a:pt x="892" y="498"/>
                      <a:pt x="877" y="496"/>
                      <a:pt x="876" y="493"/>
                    </a:cubicBezTo>
                    <a:cubicBezTo>
                      <a:pt x="876" y="489"/>
                      <a:pt x="865" y="488"/>
                      <a:pt x="864" y="483"/>
                    </a:cubicBezTo>
                    <a:cubicBezTo>
                      <a:pt x="864" y="478"/>
                      <a:pt x="858" y="477"/>
                      <a:pt x="863" y="471"/>
                    </a:cubicBezTo>
                    <a:cubicBezTo>
                      <a:pt x="867" y="466"/>
                      <a:pt x="862" y="464"/>
                      <a:pt x="858" y="468"/>
                    </a:cubicBezTo>
                    <a:cubicBezTo>
                      <a:pt x="853" y="472"/>
                      <a:pt x="851" y="465"/>
                      <a:pt x="857" y="463"/>
                    </a:cubicBezTo>
                    <a:cubicBezTo>
                      <a:pt x="862" y="461"/>
                      <a:pt x="873" y="459"/>
                      <a:pt x="868" y="449"/>
                    </a:cubicBezTo>
                    <a:cubicBezTo>
                      <a:pt x="862" y="439"/>
                      <a:pt x="828" y="452"/>
                      <a:pt x="819" y="457"/>
                    </a:cubicBezTo>
                    <a:cubicBezTo>
                      <a:pt x="810" y="462"/>
                      <a:pt x="799" y="478"/>
                      <a:pt x="794" y="478"/>
                    </a:cubicBezTo>
                    <a:cubicBezTo>
                      <a:pt x="790" y="478"/>
                      <a:pt x="803" y="469"/>
                      <a:pt x="805" y="466"/>
                    </a:cubicBezTo>
                    <a:cubicBezTo>
                      <a:pt x="807" y="463"/>
                      <a:pt x="804" y="459"/>
                      <a:pt x="807" y="461"/>
                    </a:cubicBezTo>
                    <a:cubicBezTo>
                      <a:pt x="810" y="462"/>
                      <a:pt x="817" y="450"/>
                      <a:pt x="823" y="446"/>
                    </a:cubicBezTo>
                    <a:cubicBezTo>
                      <a:pt x="828" y="442"/>
                      <a:pt x="834" y="446"/>
                      <a:pt x="834" y="442"/>
                    </a:cubicBezTo>
                    <a:cubicBezTo>
                      <a:pt x="835" y="439"/>
                      <a:pt x="838" y="437"/>
                      <a:pt x="843" y="432"/>
                    </a:cubicBezTo>
                    <a:cubicBezTo>
                      <a:pt x="848" y="428"/>
                      <a:pt x="907" y="429"/>
                      <a:pt x="913" y="429"/>
                    </a:cubicBezTo>
                    <a:cubicBezTo>
                      <a:pt x="919" y="429"/>
                      <a:pt x="930" y="421"/>
                      <a:pt x="933" y="416"/>
                    </a:cubicBezTo>
                    <a:cubicBezTo>
                      <a:pt x="937" y="411"/>
                      <a:pt x="941" y="411"/>
                      <a:pt x="949" y="412"/>
                    </a:cubicBezTo>
                    <a:cubicBezTo>
                      <a:pt x="957" y="412"/>
                      <a:pt x="961" y="405"/>
                      <a:pt x="965" y="402"/>
                    </a:cubicBezTo>
                    <a:cubicBezTo>
                      <a:pt x="969" y="400"/>
                      <a:pt x="967" y="398"/>
                      <a:pt x="964" y="398"/>
                    </a:cubicBezTo>
                    <a:cubicBezTo>
                      <a:pt x="960" y="397"/>
                      <a:pt x="957" y="395"/>
                      <a:pt x="960" y="394"/>
                    </a:cubicBezTo>
                    <a:cubicBezTo>
                      <a:pt x="964" y="394"/>
                      <a:pt x="966" y="392"/>
                      <a:pt x="967" y="388"/>
                    </a:cubicBezTo>
                    <a:cubicBezTo>
                      <a:pt x="969" y="383"/>
                      <a:pt x="966" y="385"/>
                      <a:pt x="961" y="379"/>
                    </a:cubicBezTo>
                    <a:cubicBezTo>
                      <a:pt x="956" y="373"/>
                      <a:pt x="954" y="381"/>
                      <a:pt x="949" y="380"/>
                    </a:cubicBezTo>
                    <a:cubicBezTo>
                      <a:pt x="944" y="380"/>
                      <a:pt x="952" y="374"/>
                      <a:pt x="948" y="371"/>
                    </a:cubicBezTo>
                    <a:cubicBezTo>
                      <a:pt x="944" y="369"/>
                      <a:pt x="937" y="371"/>
                      <a:pt x="931" y="376"/>
                    </a:cubicBezTo>
                    <a:cubicBezTo>
                      <a:pt x="925" y="381"/>
                      <a:pt x="925" y="375"/>
                      <a:pt x="920" y="380"/>
                    </a:cubicBezTo>
                    <a:cubicBezTo>
                      <a:pt x="915" y="385"/>
                      <a:pt x="915" y="378"/>
                      <a:pt x="917" y="376"/>
                    </a:cubicBezTo>
                    <a:cubicBezTo>
                      <a:pt x="920" y="374"/>
                      <a:pt x="922" y="376"/>
                      <a:pt x="924" y="373"/>
                    </a:cubicBezTo>
                    <a:cubicBezTo>
                      <a:pt x="926" y="370"/>
                      <a:pt x="928" y="373"/>
                      <a:pt x="934" y="369"/>
                    </a:cubicBezTo>
                    <a:cubicBezTo>
                      <a:pt x="940" y="366"/>
                      <a:pt x="945" y="367"/>
                      <a:pt x="947" y="365"/>
                    </a:cubicBezTo>
                    <a:cubicBezTo>
                      <a:pt x="948" y="362"/>
                      <a:pt x="944" y="358"/>
                      <a:pt x="938" y="359"/>
                    </a:cubicBezTo>
                    <a:cubicBezTo>
                      <a:pt x="933" y="361"/>
                      <a:pt x="929" y="352"/>
                      <a:pt x="926" y="354"/>
                    </a:cubicBezTo>
                    <a:cubicBezTo>
                      <a:pt x="922" y="357"/>
                      <a:pt x="923" y="351"/>
                      <a:pt x="919" y="353"/>
                    </a:cubicBezTo>
                    <a:cubicBezTo>
                      <a:pt x="915" y="356"/>
                      <a:pt x="913" y="352"/>
                      <a:pt x="911" y="348"/>
                    </a:cubicBezTo>
                    <a:cubicBezTo>
                      <a:pt x="909" y="343"/>
                      <a:pt x="898" y="335"/>
                      <a:pt x="892" y="333"/>
                    </a:cubicBezTo>
                    <a:cubicBezTo>
                      <a:pt x="885" y="331"/>
                      <a:pt x="890" y="328"/>
                      <a:pt x="893" y="330"/>
                    </a:cubicBezTo>
                    <a:cubicBezTo>
                      <a:pt x="897" y="333"/>
                      <a:pt x="901" y="328"/>
                      <a:pt x="902" y="325"/>
                    </a:cubicBezTo>
                    <a:cubicBezTo>
                      <a:pt x="904" y="323"/>
                      <a:pt x="900" y="320"/>
                      <a:pt x="898" y="320"/>
                    </a:cubicBezTo>
                    <a:cubicBezTo>
                      <a:pt x="896" y="320"/>
                      <a:pt x="896" y="317"/>
                      <a:pt x="896" y="314"/>
                    </a:cubicBezTo>
                    <a:cubicBezTo>
                      <a:pt x="897" y="312"/>
                      <a:pt x="889" y="308"/>
                      <a:pt x="889" y="306"/>
                    </a:cubicBezTo>
                    <a:cubicBezTo>
                      <a:pt x="889" y="303"/>
                      <a:pt x="884" y="302"/>
                      <a:pt x="885" y="299"/>
                    </a:cubicBezTo>
                    <a:cubicBezTo>
                      <a:pt x="885" y="297"/>
                      <a:pt x="880" y="294"/>
                      <a:pt x="880" y="291"/>
                    </a:cubicBezTo>
                    <a:cubicBezTo>
                      <a:pt x="880" y="288"/>
                      <a:pt x="873" y="282"/>
                      <a:pt x="873" y="278"/>
                    </a:cubicBezTo>
                    <a:cubicBezTo>
                      <a:pt x="872" y="275"/>
                      <a:pt x="868" y="272"/>
                      <a:pt x="867" y="268"/>
                    </a:cubicBezTo>
                    <a:cubicBezTo>
                      <a:pt x="865" y="264"/>
                      <a:pt x="863" y="266"/>
                      <a:pt x="862" y="272"/>
                    </a:cubicBezTo>
                    <a:cubicBezTo>
                      <a:pt x="860" y="278"/>
                      <a:pt x="855" y="278"/>
                      <a:pt x="857" y="280"/>
                    </a:cubicBezTo>
                    <a:cubicBezTo>
                      <a:pt x="860" y="284"/>
                      <a:pt x="857" y="284"/>
                      <a:pt x="855" y="286"/>
                    </a:cubicBezTo>
                    <a:cubicBezTo>
                      <a:pt x="853" y="289"/>
                      <a:pt x="857" y="293"/>
                      <a:pt x="853" y="293"/>
                    </a:cubicBezTo>
                    <a:cubicBezTo>
                      <a:pt x="849" y="293"/>
                      <a:pt x="851" y="300"/>
                      <a:pt x="849" y="297"/>
                    </a:cubicBezTo>
                    <a:cubicBezTo>
                      <a:pt x="847" y="293"/>
                      <a:pt x="842" y="294"/>
                      <a:pt x="842" y="298"/>
                    </a:cubicBezTo>
                    <a:cubicBezTo>
                      <a:pt x="842" y="301"/>
                      <a:pt x="834" y="305"/>
                      <a:pt x="831" y="304"/>
                    </a:cubicBezTo>
                    <a:cubicBezTo>
                      <a:pt x="828" y="304"/>
                      <a:pt x="828" y="297"/>
                      <a:pt x="825" y="299"/>
                    </a:cubicBezTo>
                    <a:cubicBezTo>
                      <a:pt x="822" y="301"/>
                      <a:pt x="823" y="294"/>
                      <a:pt x="818" y="294"/>
                    </a:cubicBezTo>
                    <a:cubicBezTo>
                      <a:pt x="814" y="294"/>
                      <a:pt x="811" y="294"/>
                      <a:pt x="812" y="290"/>
                    </a:cubicBezTo>
                    <a:cubicBezTo>
                      <a:pt x="814" y="286"/>
                      <a:pt x="805" y="284"/>
                      <a:pt x="808" y="282"/>
                    </a:cubicBezTo>
                    <a:cubicBezTo>
                      <a:pt x="811" y="280"/>
                      <a:pt x="807" y="276"/>
                      <a:pt x="807" y="269"/>
                    </a:cubicBezTo>
                    <a:cubicBezTo>
                      <a:pt x="806" y="263"/>
                      <a:pt x="810" y="262"/>
                      <a:pt x="810" y="260"/>
                    </a:cubicBezTo>
                    <a:cubicBezTo>
                      <a:pt x="810" y="257"/>
                      <a:pt x="807" y="257"/>
                      <a:pt x="804" y="259"/>
                    </a:cubicBezTo>
                    <a:cubicBezTo>
                      <a:pt x="801" y="261"/>
                      <a:pt x="801" y="257"/>
                      <a:pt x="798" y="257"/>
                    </a:cubicBezTo>
                    <a:cubicBezTo>
                      <a:pt x="795" y="257"/>
                      <a:pt x="785" y="257"/>
                      <a:pt x="785" y="252"/>
                    </a:cubicBezTo>
                    <a:cubicBezTo>
                      <a:pt x="784" y="248"/>
                      <a:pt x="781" y="250"/>
                      <a:pt x="779" y="246"/>
                    </a:cubicBezTo>
                    <a:cubicBezTo>
                      <a:pt x="778" y="241"/>
                      <a:pt x="774" y="245"/>
                      <a:pt x="774" y="242"/>
                    </a:cubicBezTo>
                    <a:cubicBezTo>
                      <a:pt x="774" y="239"/>
                      <a:pt x="772" y="237"/>
                      <a:pt x="769" y="237"/>
                    </a:cubicBezTo>
                    <a:cubicBezTo>
                      <a:pt x="766" y="237"/>
                      <a:pt x="765" y="234"/>
                      <a:pt x="761" y="233"/>
                    </a:cubicBezTo>
                    <a:cubicBezTo>
                      <a:pt x="757" y="233"/>
                      <a:pt x="752" y="236"/>
                      <a:pt x="750" y="237"/>
                    </a:cubicBezTo>
                    <a:cubicBezTo>
                      <a:pt x="748" y="238"/>
                      <a:pt x="742" y="233"/>
                      <a:pt x="740" y="235"/>
                    </a:cubicBezTo>
                    <a:cubicBezTo>
                      <a:pt x="737" y="237"/>
                      <a:pt x="737" y="234"/>
                      <a:pt x="731" y="232"/>
                    </a:cubicBezTo>
                    <a:cubicBezTo>
                      <a:pt x="724" y="230"/>
                      <a:pt x="716" y="230"/>
                      <a:pt x="716" y="232"/>
                    </a:cubicBezTo>
                    <a:cubicBezTo>
                      <a:pt x="715" y="234"/>
                      <a:pt x="710" y="235"/>
                      <a:pt x="711" y="240"/>
                    </a:cubicBezTo>
                    <a:cubicBezTo>
                      <a:pt x="712" y="246"/>
                      <a:pt x="717" y="245"/>
                      <a:pt x="718" y="248"/>
                    </a:cubicBezTo>
                    <a:cubicBezTo>
                      <a:pt x="719" y="252"/>
                      <a:pt x="716" y="250"/>
                      <a:pt x="715" y="254"/>
                    </a:cubicBezTo>
                    <a:cubicBezTo>
                      <a:pt x="715" y="257"/>
                      <a:pt x="712" y="257"/>
                      <a:pt x="712" y="259"/>
                    </a:cubicBezTo>
                    <a:cubicBezTo>
                      <a:pt x="712" y="261"/>
                      <a:pt x="714" y="261"/>
                      <a:pt x="715" y="265"/>
                    </a:cubicBezTo>
                    <a:cubicBezTo>
                      <a:pt x="717" y="270"/>
                      <a:pt x="719" y="269"/>
                      <a:pt x="720" y="275"/>
                    </a:cubicBezTo>
                    <a:cubicBezTo>
                      <a:pt x="721" y="281"/>
                      <a:pt x="718" y="280"/>
                      <a:pt x="715" y="281"/>
                    </a:cubicBezTo>
                    <a:cubicBezTo>
                      <a:pt x="713" y="282"/>
                      <a:pt x="716" y="285"/>
                      <a:pt x="712" y="289"/>
                    </a:cubicBezTo>
                    <a:cubicBezTo>
                      <a:pt x="709" y="293"/>
                      <a:pt x="706" y="297"/>
                      <a:pt x="708" y="299"/>
                    </a:cubicBezTo>
                    <a:cubicBezTo>
                      <a:pt x="711" y="302"/>
                      <a:pt x="721" y="306"/>
                      <a:pt x="725" y="313"/>
                    </a:cubicBezTo>
                    <a:cubicBezTo>
                      <a:pt x="729" y="320"/>
                      <a:pt x="729" y="330"/>
                      <a:pt x="728" y="338"/>
                    </a:cubicBezTo>
                    <a:cubicBezTo>
                      <a:pt x="727" y="345"/>
                      <a:pt x="718" y="347"/>
                      <a:pt x="712" y="353"/>
                    </a:cubicBezTo>
                    <a:cubicBezTo>
                      <a:pt x="706" y="360"/>
                      <a:pt x="699" y="359"/>
                      <a:pt x="696" y="359"/>
                    </a:cubicBezTo>
                    <a:cubicBezTo>
                      <a:pt x="693" y="359"/>
                      <a:pt x="695" y="365"/>
                      <a:pt x="699" y="370"/>
                    </a:cubicBezTo>
                    <a:cubicBezTo>
                      <a:pt x="703" y="375"/>
                      <a:pt x="700" y="376"/>
                      <a:pt x="702" y="381"/>
                    </a:cubicBezTo>
                    <a:cubicBezTo>
                      <a:pt x="704" y="386"/>
                      <a:pt x="702" y="390"/>
                      <a:pt x="705" y="395"/>
                    </a:cubicBezTo>
                    <a:cubicBezTo>
                      <a:pt x="709" y="399"/>
                      <a:pt x="707" y="401"/>
                      <a:pt x="703" y="404"/>
                    </a:cubicBezTo>
                    <a:cubicBezTo>
                      <a:pt x="699" y="408"/>
                      <a:pt x="704" y="406"/>
                      <a:pt x="705" y="410"/>
                    </a:cubicBezTo>
                    <a:cubicBezTo>
                      <a:pt x="705" y="414"/>
                      <a:pt x="703" y="412"/>
                      <a:pt x="700" y="410"/>
                    </a:cubicBezTo>
                    <a:cubicBezTo>
                      <a:pt x="696" y="407"/>
                      <a:pt x="693" y="414"/>
                      <a:pt x="693" y="417"/>
                    </a:cubicBezTo>
                    <a:cubicBezTo>
                      <a:pt x="693" y="419"/>
                      <a:pt x="686" y="413"/>
                      <a:pt x="684" y="413"/>
                    </a:cubicBezTo>
                    <a:cubicBezTo>
                      <a:pt x="682" y="413"/>
                      <a:pt x="684" y="409"/>
                      <a:pt x="680" y="405"/>
                    </a:cubicBezTo>
                    <a:cubicBezTo>
                      <a:pt x="675" y="402"/>
                      <a:pt x="672" y="401"/>
                      <a:pt x="672" y="398"/>
                    </a:cubicBezTo>
                    <a:cubicBezTo>
                      <a:pt x="672" y="394"/>
                      <a:pt x="664" y="392"/>
                      <a:pt x="664" y="388"/>
                    </a:cubicBezTo>
                    <a:cubicBezTo>
                      <a:pt x="664" y="384"/>
                      <a:pt x="665" y="373"/>
                      <a:pt x="663" y="370"/>
                    </a:cubicBezTo>
                    <a:cubicBezTo>
                      <a:pt x="662" y="367"/>
                      <a:pt x="663" y="364"/>
                      <a:pt x="665" y="361"/>
                    </a:cubicBezTo>
                    <a:cubicBezTo>
                      <a:pt x="666" y="359"/>
                      <a:pt x="663" y="354"/>
                      <a:pt x="658" y="354"/>
                    </a:cubicBezTo>
                    <a:cubicBezTo>
                      <a:pt x="654" y="354"/>
                      <a:pt x="648" y="353"/>
                      <a:pt x="641" y="353"/>
                    </a:cubicBezTo>
                    <a:cubicBezTo>
                      <a:pt x="635" y="354"/>
                      <a:pt x="632" y="353"/>
                      <a:pt x="630" y="351"/>
                    </a:cubicBezTo>
                    <a:cubicBezTo>
                      <a:pt x="628" y="349"/>
                      <a:pt x="622" y="346"/>
                      <a:pt x="614" y="344"/>
                    </a:cubicBezTo>
                    <a:cubicBezTo>
                      <a:pt x="606" y="342"/>
                      <a:pt x="603" y="338"/>
                      <a:pt x="602" y="335"/>
                    </a:cubicBezTo>
                    <a:cubicBezTo>
                      <a:pt x="601" y="333"/>
                      <a:pt x="594" y="331"/>
                      <a:pt x="592" y="329"/>
                    </a:cubicBezTo>
                    <a:cubicBezTo>
                      <a:pt x="590" y="327"/>
                      <a:pt x="583" y="326"/>
                      <a:pt x="580" y="326"/>
                    </a:cubicBezTo>
                    <a:cubicBezTo>
                      <a:pt x="577" y="327"/>
                      <a:pt x="569" y="320"/>
                      <a:pt x="565" y="320"/>
                    </a:cubicBezTo>
                    <a:cubicBezTo>
                      <a:pt x="560" y="320"/>
                      <a:pt x="550" y="325"/>
                      <a:pt x="548" y="325"/>
                    </a:cubicBezTo>
                    <a:cubicBezTo>
                      <a:pt x="546" y="325"/>
                      <a:pt x="548" y="321"/>
                      <a:pt x="549" y="320"/>
                    </a:cubicBezTo>
                    <a:cubicBezTo>
                      <a:pt x="551" y="318"/>
                      <a:pt x="546" y="310"/>
                      <a:pt x="544" y="305"/>
                    </a:cubicBezTo>
                    <a:cubicBezTo>
                      <a:pt x="543" y="300"/>
                      <a:pt x="541" y="295"/>
                      <a:pt x="536" y="296"/>
                    </a:cubicBezTo>
                    <a:cubicBezTo>
                      <a:pt x="531" y="296"/>
                      <a:pt x="525" y="294"/>
                      <a:pt x="524" y="293"/>
                    </a:cubicBezTo>
                    <a:cubicBezTo>
                      <a:pt x="522" y="292"/>
                      <a:pt x="522" y="277"/>
                      <a:pt x="523" y="271"/>
                    </a:cubicBezTo>
                    <a:cubicBezTo>
                      <a:pt x="524" y="265"/>
                      <a:pt x="531" y="256"/>
                      <a:pt x="531" y="253"/>
                    </a:cubicBezTo>
                    <a:cubicBezTo>
                      <a:pt x="531" y="249"/>
                      <a:pt x="535" y="247"/>
                      <a:pt x="539" y="246"/>
                    </a:cubicBezTo>
                    <a:cubicBezTo>
                      <a:pt x="543" y="245"/>
                      <a:pt x="540" y="238"/>
                      <a:pt x="543" y="237"/>
                    </a:cubicBezTo>
                    <a:cubicBezTo>
                      <a:pt x="547" y="237"/>
                      <a:pt x="547" y="235"/>
                      <a:pt x="548" y="232"/>
                    </a:cubicBezTo>
                    <a:cubicBezTo>
                      <a:pt x="549" y="229"/>
                      <a:pt x="553" y="231"/>
                      <a:pt x="551" y="229"/>
                    </a:cubicBezTo>
                    <a:cubicBezTo>
                      <a:pt x="548" y="226"/>
                      <a:pt x="550" y="226"/>
                      <a:pt x="556" y="226"/>
                    </a:cubicBezTo>
                    <a:cubicBezTo>
                      <a:pt x="562" y="226"/>
                      <a:pt x="570" y="224"/>
                      <a:pt x="569" y="218"/>
                    </a:cubicBezTo>
                    <a:cubicBezTo>
                      <a:pt x="568" y="212"/>
                      <a:pt x="553" y="216"/>
                      <a:pt x="553" y="212"/>
                    </a:cubicBezTo>
                    <a:cubicBezTo>
                      <a:pt x="553" y="207"/>
                      <a:pt x="534" y="207"/>
                      <a:pt x="535" y="204"/>
                    </a:cubicBezTo>
                    <a:cubicBezTo>
                      <a:pt x="536" y="201"/>
                      <a:pt x="554" y="206"/>
                      <a:pt x="561" y="208"/>
                    </a:cubicBezTo>
                    <a:cubicBezTo>
                      <a:pt x="567" y="211"/>
                      <a:pt x="569" y="211"/>
                      <a:pt x="574" y="210"/>
                    </a:cubicBezTo>
                    <a:cubicBezTo>
                      <a:pt x="579" y="210"/>
                      <a:pt x="576" y="203"/>
                      <a:pt x="577" y="201"/>
                    </a:cubicBezTo>
                    <a:cubicBezTo>
                      <a:pt x="578" y="198"/>
                      <a:pt x="588" y="205"/>
                      <a:pt x="594" y="203"/>
                    </a:cubicBezTo>
                    <a:cubicBezTo>
                      <a:pt x="599" y="202"/>
                      <a:pt x="605" y="190"/>
                      <a:pt x="610" y="187"/>
                    </a:cubicBezTo>
                    <a:cubicBezTo>
                      <a:pt x="614" y="184"/>
                      <a:pt x="610" y="181"/>
                      <a:pt x="601" y="181"/>
                    </a:cubicBezTo>
                    <a:cubicBezTo>
                      <a:pt x="592" y="182"/>
                      <a:pt x="586" y="179"/>
                      <a:pt x="581" y="175"/>
                    </a:cubicBezTo>
                    <a:cubicBezTo>
                      <a:pt x="576" y="171"/>
                      <a:pt x="577" y="168"/>
                      <a:pt x="582" y="169"/>
                    </a:cubicBezTo>
                    <a:cubicBezTo>
                      <a:pt x="587" y="169"/>
                      <a:pt x="600" y="179"/>
                      <a:pt x="605" y="180"/>
                    </a:cubicBezTo>
                    <a:cubicBezTo>
                      <a:pt x="609" y="180"/>
                      <a:pt x="618" y="170"/>
                      <a:pt x="622" y="167"/>
                    </a:cubicBezTo>
                    <a:cubicBezTo>
                      <a:pt x="626" y="164"/>
                      <a:pt x="618" y="163"/>
                      <a:pt x="615" y="161"/>
                    </a:cubicBezTo>
                    <a:cubicBezTo>
                      <a:pt x="612" y="159"/>
                      <a:pt x="620" y="157"/>
                      <a:pt x="624" y="157"/>
                    </a:cubicBezTo>
                    <a:cubicBezTo>
                      <a:pt x="628" y="157"/>
                      <a:pt x="630" y="161"/>
                      <a:pt x="631" y="162"/>
                    </a:cubicBezTo>
                    <a:cubicBezTo>
                      <a:pt x="633" y="164"/>
                      <a:pt x="640" y="161"/>
                      <a:pt x="643" y="161"/>
                    </a:cubicBezTo>
                    <a:cubicBezTo>
                      <a:pt x="647" y="161"/>
                      <a:pt x="643" y="155"/>
                      <a:pt x="637" y="153"/>
                    </a:cubicBezTo>
                    <a:cubicBezTo>
                      <a:pt x="631" y="151"/>
                      <a:pt x="637" y="147"/>
                      <a:pt x="639" y="150"/>
                    </a:cubicBezTo>
                    <a:cubicBezTo>
                      <a:pt x="641" y="154"/>
                      <a:pt x="645" y="153"/>
                      <a:pt x="647" y="157"/>
                    </a:cubicBezTo>
                    <a:cubicBezTo>
                      <a:pt x="650" y="163"/>
                      <a:pt x="651" y="159"/>
                      <a:pt x="656" y="157"/>
                    </a:cubicBezTo>
                    <a:cubicBezTo>
                      <a:pt x="661" y="155"/>
                      <a:pt x="664" y="152"/>
                      <a:pt x="667" y="149"/>
                    </a:cubicBezTo>
                    <a:cubicBezTo>
                      <a:pt x="669" y="146"/>
                      <a:pt x="670" y="150"/>
                      <a:pt x="673" y="145"/>
                    </a:cubicBezTo>
                    <a:cubicBezTo>
                      <a:pt x="676" y="140"/>
                      <a:pt x="672" y="136"/>
                      <a:pt x="668" y="133"/>
                    </a:cubicBezTo>
                    <a:cubicBezTo>
                      <a:pt x="664" y="130"/>
                      <a:pt x="668" y="127"/>
                      <a:pt x="664" y="125"/>
                    </a:cubicBezTo>
                    <a:cubicBezTo>
                      <a:pt x="660" y="123"/>
                      <a:pt x="659" y="119"/>
                      <a:pt x="664" y="120"/>
                    </a:cubicBezTo>
                    <a:cubicBezTo>
                      <a:pt x="669" y="121"/>
                      <a:pt x="673" y="120"/>
                      <a:pt x="675" y="116"/>
                    </a:cubicBezTo>
                    <a:cubicBezTo>
                      <a:pt x="678" y="113"/>
                      <a:pt x="668" y="112"/>
                      <a:pt x="672" y="109"/>
                    </a:cubicBezTo>
                    <a:cubicBezTo>
                      <a:pt x="677" y="107"/>
                      <a:pt x="673" y="104"/>
                      <a:pt x="669" y="104"/>
                    </a:cubicBezTo>
                    <a:cubicBezTo>
                      <a:pt x="664" y="104"/>
                      <a:pt x="660" y="102"/>
                      <a:pt x="660" y="98"/>
                    </a:cubicBezTo>
                    <a:cubicBezTo>
                      <a:pt x="660" y="95"/>
                      <a:pt x="652" y="97"/>
                      <a:pt x="647" y="95"/>
                    </a:cubicBezTo>
                    <a:cubicBezTo>
                      <a:pt x="643" y="93"/>
                      <a:pt x="632" y="93"/>
                      <a:pt x="630" y="93"/>
                    </a:cubicBezTo>
                    <a:cubicBezTo>
                      <a:pt x="627" y="94"/>
                      <a:pt x="627" y="104"/>
                      <a:pt x="631" y="104"/>
                    </a:cubicBezTo>
                    <a:cubicBezTo>
                      <a:pt x="634" y="104"/>
                      <a:pt x="637" y="108"/>
                      <a:pt x="634" y="110"/>
                    </a:cubicBezTo>
                    <a:cubicBezTo>
                      <a:pt x="631" y="111"/>
                      <a:pt x="635" y="115"/>
                      <a:pt x="632" y="115"/>
                    </a:cubicBezTo>
                    <a:cubicBezTo>
                      <a:pt x="630" y="114"/>
                      <a:pt x="626" y="113"/>
                      <a:pt x="625" y="120"/>
                    </a:cubicBezTo>
                    <a:cubicBezTo>
                      <a:pt x="624" y="126"/>
                      <a:pt x="624" y="129"/>
                      <a:pt x="619" y="131"/>
                    </a:cubicBezTo>
                    <a:cubicBezTo>
                      <a:pt x="615" y="133"/>
                      <a:pt x="618" y="124"/>
                      <a:pt x="614" y="124"/>
                    </a:cubicBezTo>
                    <a:cubicBezTo>
                      <a:pt x="610" y="124"/>
                      <a:pt x="610" y="132"/>
                      <a:pt x="613" y="133"/>
                    </a:cubicBezTo>
                    <a:cubicBezTo>
                      <a:pt x="616" y="133"/>
                      <a:pt x="616" y="136"/>
                      <a:pt x="617" y="140"/>
                    </a:cubicBezTo>
                    <a:cubicBezTo>
                      <a:pt x="618" y="143"/>
                      <a:pt x="612" y="141"/>
                      <a:pt x="609" y="145"/>
                    </a:cubicBezTo>
                    <a:cubicBezTo>
                      <a:pt x="607" y="150"/>
                      <a:pt x="606" y="143"/>
                      <a:pt x="603" y="140"/>
                    </a:cubicBezTo>
                    <a:cubicBezTo>
                      <a:pt x="599" y="137"/>
                      <a:pt x="595" y="132"/>
                      <a:pt x="595" y="128"/>
                    </a:cubicBezTo>
                    <a:cubicBezTo>
                      <a:pt x="596" y="125"/>
                      <a:pt x="597" y="124"/>
                      <a:pt x="600" y="123"/>
                    </a:cubicBezTo>
                    <a:cubicBezTo>
                      <a:pt x="603" y="123"/>
                      <a:pt x="600" y="120"/>
                      <a:pt x="600" y="116"/>
                    </a:cubicBezTo>
                    <a:cubicBezTo>
                      <a:pt x="600" y="111"/>
                      <a:pt x="596" y="113"/>
                      <a:pt x="592" y="108"/>
                    </a:cubicBezTo>
                    <a:cubicBezTo>
                      <a:pt x="588" y="103"/>
                      <a:pt x="584" y="103"/>
                      <a:pt x="582" y="106"/>
                    </a:cubicBezTo>
                    <a:cubicBezTo>
                      <a:pt x="580" y="108"/>
                      <a:pt x="581" y="112"/>
                      <a:pt x="578" y="114"/>
                    </a:cubicBezTo>
                    <a:cubicBezTo>
                      <a:pt x="574" y="115"/>
                      <a:pt x="576" y="122"/>
                      <a:pt x="573" y="123"/>
                    </a:cubicBezTo>
                    <a:cubicBezTo>
                      <a:pt x="570" y="123"/>
                      <a:pt x="571" y="110"/>
                      <a:pt x="569" y="109"/>
                    </a:cubicBezTo>
                    <a:cubicBezTo>
                      <a:pt x="566" y="108"/>
                      <a:pt x="567" y="105"/>
                      <a:pt x="570" y="104"/>
                    </a:cubicBezTo>
                    <a:cubicBezTo>
                      <a:pt x="574" y="104"/>
                      <a:pt x="576" y="100"/>
                      <a:pt x="573" y="100"/>
                    </a:cubicBezTo>
                    <a:cubicBezTo>
                      <a:pt x="570" y="100"/>
                      <a:pt x="564" y="96"/>
                      <a:pt x="562" y="95"/>
                    </a:cubicBezTo>
                    <a:cubicBezTo>
                      <a:pt x="560" y="94"/>
                      <a:pt x="556" y="100"/>
                      <a:pt x="553" y="98"/>
                    </a:cubicBezTo>
                    <a:cubicBezTo>
                      <a:pt x="551" y="96"/>
                      <a:pt x="554" y="91"/>
                      <a:pt x="554" y="88"/>
                    </a:cubicBezTo>
                    <a:cubicBezTo>
                      <a:pt x="554" y="85"/>
                      <a:pt x="558" y="89"/>
                      <a:pt x="560" y="86"/>
                    </a:cubicBezTo>
                    <a:cubicBezTo>
                      <a:pt x="563" y="82"/>
                      <a:pt x="553" y="82"/>
                      <a:pt x="553" y="78"/>
                    </a:cubicBezTo>
                    <a:cubicBezTo>
                      <a:pt x="553" y="75"/>
                      <a:pt x="546" y="74"/>
                      <a:pt x="543" y="72"/>
                    </a:cubicBezTo>
                    <a:cubicBezTo>
                      <a:pt x="541" y="71"/>
                      <a:pt x="545" y="65"/>
                      <a:pt x="544" y="62"/>
                    </a:cubicBezTo>
                    <a:cubicBezTo>
                      <a:pt x="543" y="60"/>
                      <a:pt x="533" y="52"/>
                      <a:pt x="529" y="52"/>
                    </a:cubicBezTo>
                    <a:cubicBezTo>
                      <a:pt x="525" y="53"/>
                      <a:pt x="524" y="47"/>
                      <a:pt x="527" y="47"/>
                    </a:cubicBezTo>
                    <a:cubicBezTo>
                      <a:pt x="529" y="48"/>
                      <a:pt x="531" y="46"/>
                      <a:pt x="535" y="41"/>
                    </a:cubicBezTo>
                    <a:cubicBezTo>
                      <a:pt x="539" y="37"/>
                      <a:pt x="540" y="35"/>
                      <a:pt x="537" y="34"/>
                    </a:cubicBezTo>
                    <a:cubicBezTo>
                      <a:pt x="534" y="33"/>
                      <a:pt x="532" y="30"/>
                      <a:pt x="537" y="30"/>
                    </a:cubicBezTo>
                    <a:cubicBezTo>
                      <a:pt x="543" y="31"/>
                      <a:pt x="552" y="34"/>
                      <a:pt x="555" y="32"/>
                    </a:cubicBezTo>
                    <a:cubicBezTo>
                      <a:pt x="558" y="30"/>
                      <a:pt x="567" y="15"/>
                      <a:pt x="571" y="10"/>
                    </a:cubicBezTo>
                    <a:cubicBezTo>
                      <a:pt x="575" y="4"/>
                      <a:pt x="568" y="4"/>
                      <a:pt x="559" y="5"/>
                    </a:cubicBezTo>
                    <a:cubicBezTo>
                      <a:pt x="550" y="5"/>
                      <a:pt x="548" y="1"/>
                      <a:pt x="541" y="1"/>
                    </a:cubicBezTo>
                    <a:cubicBezTo>
                      <a:pt x="533" y="0"/>
                      <a:pt x="519" y="2"/>
                      <a:pt x="517" y="4"/>
                    </a:cubicBezTo>
                    <a:cubicBezTo>
                      <a:pt x="515" y="7"/>
                      <a:pt x="521" y="9"/>
                      <a:pt x="520" y="11"/>
                    </a:cubicBezTo>
                    <a:cubicBezTo>
                      <a:pt x="520" y="14"/>
                      <a:pt x="515" y="9"/>
                      <a:pt x="513" y="10"/>
                    </a:cubicBezTo>
                    <a:cubicBezTo>
                      <a:pt x="511" y="11"/>
                      <a:pt x="514" y="15"/>
                      <a:pt x="513" y="23"/>
                    </a:cubicBezTo>
                    <a:cubicBezTo>
                      <a:pt x="512" y="32"/>
                      <a:pt x="515" y="33"/>
                      <a:pt x="517" y="36"/>
                    </a:cubicBezTo>
                    <a:cubicBezTo>
                      <a:pt x="520" y="39"/>
                      <a:pt x="519" y="43"/>
                      <a:pt x="519" y="49"/>
                    </a:cubicBezTo>
                    <a:cubicBezTo>
                      <a:pt x="519" y="54"/>
                      <a:pt x="514" y="54"/>
                      <a:pt x="512" y="55"/>
                    </a:cubicBezTo>
                    <a:cubicBezTo>
                      <a:pt x="511" y="57"/>
                      <a:pt x="517" y="59"/>
                      <a:pt x="516" y="62"/>
                    </a:cubicBezTo>
                    <a:cubicBezTo>
                      <a:pt x="515" y="66"/>
                      <a:pt x="510" y="60"/>
                      <a:pt x="507" y="61"/>
                    </a:cubicBezTo>
                    <a:cubicBezTo>
                      <a:pt x="504" y="62"/>
                      <a:pt x="501" y="71"/>
                      <a:pt x="504" y="73"/>
                    </a:cubicBezTo>
                    <a:cubicBezTo>
                      <a:pt x="508" y="76"/>
                      <a:pt x="509" y="76"/>
                      <a:pt x="506" y="79"/>
                    </a:cubicBezTo>
                    <a:cubicBezTo>
                      <a:pt x="504" y="82"/>
                      <a:pt x="501" y="87"/>
                      <a:pt x="507" y="92"/>
                    </a:cubicBezTo>
                    <a:cubicBezTo>
                      <a:pt x="513" y="96"/>
                      <a:pt x="524" y="96"/>
                      <a:pt x="530" y="100"/>
                    </a:cubicBezTo>
                    <a:cubicBezTo>
                      <a:pt x="536" y="103"/>
                      <a:pt x="527" y="101"/>
                      <a:pt x="530" y="105"/>
                    </a:cubicBezTo>
                    <a:cubicBezTo>
                      <a:pt x="532" y="110"/>
                      <a:pt x="526" y="111"/>
                      <a:pt x="526" y="114"/>
                    </a:cubicBezTo>
                    <a:cubicBezTo>
                      <a:pt x="526" y="118"/>
                      <a:pt x="529" y="116"/>
                      <a:pt x="532" y="110"/>
                    </a:cubicBezTo>
                    <a:cubicBezTo>
                      <a:pt x="535" y="105"/>
                      <a:pt x="537" y="112"/>
                      <a:pt x="537" y="117"/>
                    </a:cubicBezTo>
                    <a:cubicBezTo>
                      <a:pt x="536" y="121"/>
                      <a:pt x="532" y="119"/>
                      <a:pt x="529" y="123"/>
                    </a:cubicBezTo>
                    <a:cubicBezTo>
                      <a:pt x="526" y="128"/>
                      <a:pt x="523" y="129"/>
                      <a:pt x="518" y="128"/>
                    </a:cubicBezTo>
                    <a:cubicBezTo>
                      <a:pt x="513" y="127"/>
                      <a:pt x="516" y="135"/>
                      <a:pt x="518" y="139"/>
                    </a:cubicBezTo>
                    <a:cubicBezTo>
                      <a:pt x="520" y="143"/>
                      <a:pt x="517" y="145"/>
                      <a:pt x="512" y="143"/>
                    </a:cubicBezTo>
                    <a:cubicBezTo>
                      <a:pt x="506" y="142"/>
                      <a:pt x="503" y="138"/>
                      <a:pt x="506" y="134"/>
                    </a:cubicBezTo>
                    <a:cubicBezTo>
                      <a:pt x="509" y="130"/>
                      <a:pt x="511" y="125"/>
                      <a:pt x="507" y="125"/>
                    </a:cubicBezTo>
                    <a:cubicBezTo>
                      <a:pt x="504" y="126"/>
                      <a:pt x="497" y="125"/>
                      <a:pt x="494" y="121"/>
                    </a:cubicBezTo>
                    <a:cubicBezTo>
                      <a:pt x="492" y="118"/>
                      <a:pt x="496" y="119"/>
                      <a:pt x="503" y="120"/>
                    </a:cubicBezTo>
                    <a:cubicBezTo>
                      <a:pt x="509" y="121"/>
                      <a:pt x="504" y="116"/>
                      <a:pt x="509" y="116"/>
                    </a:cubicBezTo>
                    <a:cubicBezTo>
                      <a:pt x="514" y="116"/>
                      <a:pt x="517" y="118"/>
                      <a:pt x="522" y="115"/>
                    </a:cubicBezTo>
                    <a:cubicBezTo>
                      <a:pt x="526" y="111"/>
                      <a:pt x="519" y="104"/>
                      <a:pt x="515" y="105"/>
                    </a:cubicBezTo>
                    <a:cubicBezTo>
                      <a:pt x="512" y="106"/>
                      <a:pt x="506" y="108"/>
                      <a:pt x="506" y="104"/>
                    </a:cubicBezTo>
                    <a:cubicBezTo>
                      <a:pt x="506" y="101"/>
                      <a:pt x="512" y="103"/>
                      <a:pt x="516" y="102"/>
                    </a:cubicBezTo>
                    <a:cubicBezTo>
                      <a:pt x="519" y="102"/>
                      <a:pt x="514" y="97"/>
                      <a:pt x="509" y="98"/>
                    </a:cubicBezTo>
                    <a:cubicBezTo>
                      <a:pt x="504" y="100"/>
                      <a:pt x="500" y="100"/>
                      <a:pt x="496" y="96"/>
                    </a:cubicBezTo>
                    <a:cubicBezTo>
                      <a:pt x="492" y="91"/>
                      <a:pt x="485" y="89"/>
                      <a:pt x="483" y="99"/>
                    </a:cubicBezTo>
                    <a:cubicBezTo>
                      <a:pt x="482" y="108"/>
                      <a:pt x="475" y="103"/>
                      <a:pt x="472" y="106"/>
                    </a:cubicBezTo>
                    <a:cubicBezTo>
                      <a:pt x="469" y="110"/>
                      <a:pt x="475" y="112"/>
                      <a:pt x="482" y="112"/>
                    </a:cubicBezTo>
                    <a:cubicBezTo>
                      <a:pt x="489" y="112"/>
                      <a:pt x="494" y="119"/>
                      <a:pt x="490" y="119"/>
                    </a:cubicBezTo>
                    <a:cubicBezTo>
                      <a:pt x="487" y="119"/>
                      <a:pt x="489" y="123"/>
                      <a:pt x="485" y="122"/>
                    </a:cubicBezTo>
                    <a:cubicBezTo>
                      <a:pt x="482" y="120"/>
                      <a:pt x="478" y="122"/>
                      <a:pt x="481" y="125"/>
                    </a:cubicBezTo>
                    <a:cubicBezTo>
                      <a:pt x="483" y="128"/>
                      <a:pt x="480" y="129"/>
                      <a:pt x="480" y="132"/>
                    </a:cubicBezTo>
                    <a:cubicBezTo>
                      <a:pt x="480" y="135"/>
                      <a:pt x="475" y="132"/>
                      <a:pt x="469" y="132"/>
                    </a:cubicBezTo>
                    <a:cubicBezTo>
                      <a:pt x="464" y="131"/>
                      <a:pt x="454" y="133"/>
                      <a:pt x="447" y="134"/>
                    </a:cubicBezTo>
                    <a:cubicBezTo>
                      <a:pt x="440" y="136"/>
                      <a:pt x="433" y="133"/>
                      <a:pt x="430" y="130"/>
                    </a:cubicBezTo>
                    <a:cubicBezTo>
                      <a:pt x="427" y="127"/>
                      <a:pt x="423" y="127"/>
                      <a:pt x="418" y="127"/>
                    </a:cubicBezTo>
                    <a:cubicBezTo>
                      <a:pt x="413" y="127"/>
                      <a:pt x="414" y="123"/>
                      <a:pt x="408" y="122"/>
                    </a:cubicBezTo>
                    <a:cubicBezTo>
                      <a:pt x="401" y="122"/>
                      <a:pt x="403" y="117"/>
                      <a:pt x="402" y="113"/>
                    </a:cubicBezTo>
                    <a:cubicBezTo>
                      <a:pt x="401" y="110"/>
                      <a:pt x="388" y="111"/>
                      <a:pt x="383" y="114"/>
                    </a:cubicBezTo>
                    <a:cubicBezTo>
                      <a:pt x="379" y="117"/>
                      <a:pt x="369" y="116"/>
                      <a:pt x="367" y="121"/>
                    </a:cubicBezTo>
                    <a:cubicBezTo>
                      <a:pt x="364" y="127"/>
                      <a:pt x="369" y="126"/>
                      <a:pt x="372" y="126"/>
                    </a:cubicBezTo>
                    <a:cubicBezTo>
                      <a:pt x="376" y="126"/>
                      <a:pt x="375" y="122"/>
                      <a:pt x="382" y="123"/>
                    </a:cubicBezTo>
                    <a:cubicBezTo>
                      <a:pt x="389" y="124"/>
                      <a:pt x="394" y="115"/>
                      <a:pt x="397" y="118"/>
                    </a:cubicBezTo>
                    <a:cubicBezTo>
                      <a:pt x="400" y="121"/>
                      <a:pt x="385" y="127"/>
                      <a:pt x="379" y="128"/>
                    </a:cubicBezTo>
                    <a:cubicBezTo>
                      <a:pt x="372" y="129"/>
                      <a:pt x="374" y="134"/>
                      <a:pt x="380" y="144"/>
                    </a:cubicBezTo>
                    <a:cubicBezTo>
                      <a:pt x="386" y="153"/>
                      <a:pt x="377" y="148"/>
                      <a:pt x="377" y="152"/>
                    </a:cubicBezTo>
                    <a:cubicBezTo>
                      <a:pt x="377" y="157"/>
                      <a:pt x="366" y="151"/>
                      <a:pt x="370" y="149"/>
                    </a:cubicBezTo>
                    <a:cubicBezTo>
                      <a:pt x="375" y="148"/>
                      <a:pt x="373" y="143"/>
                      <a:pt x="369" y="140"/>
                    </a:cubicBezTo>
                    <a:cubicBezTo>
                      <a:pt x="365" y="137"/>
                      <a:pt x="363" y="140"/>
                      <a:pt x="363" y="137"/>
                    </a:cubicBezTo>
                    <a:cubicBezTo>
                      <a:pt x="364" y="133"/>
                      <a:pt x="359" y="137"/>
                      <a:pt x="356" y="134"/>
                    </a:cubicBezTo>
                    <a:cubicBezTo>
                      <a:pt x="352" y="131"/>
                      <a:pt x="351" y="129"/>
                      <a:pt x="346" y="132"/>
                    </a:cubicBezTo>
                    <a:cubicBezTo>
                      <a:pt x="341" y="134"/>
                      <a:pt x="336" y="133"/>
                      <a:pt x="325" y="135"/>
                    </a:cubicBezTo>
                    <a:cubicBezTo>
                      <a:pt x="315" y="137"/>
                      <a:pt x="295" y="136"/>
                      <a:pt x="292" y="133"/>
                    </a:cubicBezTo>
                    <a:cubicBezTo>
                      <a:pt x="288" y="129"/>
                      <a:pt x="301" y="123"/>
                      <a:pt x="305" y="124"/>
                    </a:cubicBezTo>
                    <a:cubicBezTo>
                      <a:pt x="308" y="125"/>
                      <a:pt x="306" y="120"/>
                      <a:pt x="300" y="116"/>
                    </a:cubicBezTo>
                    <a:cubicBezTo>
                      <a:pt x="295" y="111"/>
                      <a:pt x="282" y="108"/>
                      <a:pt x="282" y="111"/>
                    </a:cubicBezTo>
                    <a:cubicBezTo>
                      <a:pt x="282" y="114"/>
                      <a:pt x="275" y="111"/>
                      <a:pt x="266" y="110"/>
                    </a:cubicBezTo>
                    <a:cubicBezTo>
                      <a:pt x="256" y="108"/>
                      <a:pt x="255" y="105"/>
                      <a:pt x="249" y="104"/>
                    </a:cubicBezTo>
                    <a:cubicBezTo>
                      <a:pt x="243" y="104"/>
                      <a:pt x="234" y="102"/>
                      <a:pt x="227" y="97"/>
                    </a:cubicBezTo>
                    <a:cubicBezTo>
                      <a:pt x="220" y="91"/>
                      <a:pt x="204" y="93"/>
                      <a:pt x="202" y="98"/>
                    </a:cubicBezTo>
                    <a:cubicBezTo>
                      <a:pt x="200" y="103"/>
                      <a:pt x="194" y="103"/>
                      <a:pt x="189" y="103"/>
                    </a:cubicBezTo>
                    <a:cubicBezTo>
                      <a:pt x="183" y="103"/>
                      <a:pt x="191" y="96"/>
                      <a:pt x="189" y="95"/>
                    </a:cubicBezTo>
                    <a:cubicBezTo>
                      <a:pt x="187" y="94"/>
                      <a:pt x="189" y="87"/>
                      <a:pt x="185" y="87"/>
                    </a:cubicBezTo>
                    <a:cubicBezTo>
                      <a:pt x="181" y="86"/>
                      <a:pt x="178" y="103"/>
                      <a:pt x="170" y="103"/>
                    </a:cubicBezTo>
                    <a:cubicBezTo>
                      <a:pt x="163" y="102"/>
                      <a:pt x="159" y="85"/>
                      <a:pt x="153" y="80"/>
                    </a:cubicBezTo>
                    <a:cubicBezTo>
                      <a:pt x="147" y="76"/>
                      <a:pt x="141" y="75"/>
                      <a:pt x="146" y="82"/>
                    </a:cubicBezTo>
                    <a:cubicBezTo>
                      <a:pt x="152" y="89"/>
                      <a:pt x="142" y="84"/>
                      <a:pt x="142" y="89"/>
                    </a:cubicBezTo>
                    <a:cubicBezTo>
                      <a:pt x="143" y="93"/>
                      <a:pt x="134" y="98"/>
                      <a:pt x="134" y="96"/>
                    </a:cubicBezTo>
                    <a:cubicBezTo>
                      <a:pt x="134" y="93"/>
                      <a:pt x="129" y="91"/>
                      <a:pt x="123" y="98"/>
                    </a:cubicBezTo>
                    <a:cubicBezTo>
                      <a:pt x="117" y="105"/>
                      <a:pt x="113" y="104"/>
                      <a:pt x="112" y="101"/>
                    </a:cubicBezTo>
                    <a:cubicBezTo>
                      <a:pt x="112" y="99"/>
                      <a:pt x="94" y="108"/>
                      <a:pt x="95" y="111"/>
                    </a:cubicBezTo>
                    <a:cubicBezTo>
                      <a:pt x="96" y="114"/>
                      <a:pt x="92" y="116"/>
                      <a:pt x="87" y="116"/>
                    </a:cubicBezTo>
                    <a:cubicBezTo>
                      <a:pt x="83" y="115"/>
                      <a:pt x="86" y="111"/>
                      <a:pt x="90" y="109"/>
                    </a:cubicBezTo>
                    <a:cubicBezTo>
                      <a:pt x="94" y="107"/>
                      <a:pt x="106" y="98"/>
                      <a:pt x="112" y="97"/>
                    </a:cubicBezTo>
                    <a:cubicBezTo>
                      <a:pt x="118" y="96"/>
                      <a:pt x="129" y="91"/>
                      <a:pt x="130" y="88"/>
                    </a:cubicBezTo>
                    <a:cubicBezTo>
                      <a:pt x="130" y="86"/>
                      <a:pt x="124" y="88"/>
                      <a:pt x="120" y="87"/>
                    </a:cubicBezTo>
                    <a:cubicBezTo>
                      <a:pt x="116" y="86"/>
                      <a:pt x="109" y="91"/>
                      <a:pt x="102" y="94"/>
                    </a:cubicBezTo>
                    <a:cubicBezTo>
                      <a:pt x="95" y="97"/>
                      <a:pt x="88" y="96"/>
                      <a:pt x="90" y="100"/>
                    </a:cubicBezTo>
                    <a:cubicBezTo>
                      <a:pt x="92" y="104"/>
                      <a:pt x="83" y="99"/>
                      <a:pt x="82" y="102"/>
                    </a:cubicBezTo>
                    <a:cubicBezTo>
                      <a:pt x="80" y="105"/>
                      <a:pt x="77" y="102"/>
                      <a:pt x="79" y="100"/>
                    </a:cubicBezTo>
                    <a:cubicBezTo>
                      <a:pt x="82" y="99"/>
                      <a:pt x="73" y="96"/>
                      <a:pt x="73" y="98"/>
                    </a:cubicBezTo>
                    <a:cubicBezTo>
                      <a:pt x="73" y="100"/>
                      <a:pt x="72" y="102"/>
                      <a:pt x="66" y="102"/>
                    </a:cubicBezTo>
                    <a:cubicBezTo>
                      <a:pt x="60" y="102"/>
                      <a:pt x="54" y="106"/>
                      <a:pt x="58" y="109"/>
                    </a:cubicBezTo>
                    <a:cubicBezTo>
                      <a:pt x="62" y="112"/>
                      <a:pt x="64" y="114"/>
                      <a:pt x="62" y="116"/>
                    </a:cubicBezTo>
                    <a:cubicBezTo>
                      <a:pt x="60" y="118"/>
                      <a:pt x="54" y="110"/>
                      <a:pt x="45" y="111"/>
                    </a:cubicBezTo>
                    <a:cubicBezTo>
                      <a:pt x="36" y="112"/>
                      <a:pt x="19" y="101"/>
                      <a:pt x="19" y="99"/>
                    </a:cubicBezTo>
                    <a:cubicBezTo>
                      <a:pt x="19" y="97"/>
                      <a:pt x="8" y="98"/>
                      <a:pt x="0" y="97"/>
                    </a:cubicBezTo>
                    <a:cubicBezTo>
                      <a:pt x="0" y="269"/>
                      <a:pt x="0" y="269"/>
                      <a:pt x="0" y="269"/>
                    </a:cubicBezTo>
                    <a:cubicBezTo>
                      <a:pt x="1" y="269"/>
                      <a:pt x="2" y="270"/>
                      <a:pt x="3" y="270"/>
                    </a:cubicBezTo>
                    <a:cubicBezTo>
                      <a:pt x="4" y="269"/>
                      <a:pt x="5" y="268"/>
                      <a:pt x="6" y="268"/>
                    </a:cubicBezTo>
                    <a:cubicBezTo>
                      <a:pt x="7" y="268"/>
                      <a:pt x="7" y="268"/>
                      <a:pt x="7" y="268"/>
                    </a:cubicBezTo>
                    <a:cubicBezTo>
                      <a:pt x="9" y="269"/>
                      <a:pt x="11" y="269"/>
                      <a:pt x="14" y="267"/>
                    </a:cubicBezTo>
                    <a:cubicBezTo>
                      <a:pt x="15" y="267"/>
                      <a:pt x="16" y="267"/>
                      <a:pt x="17" y="267"/>
                    </a:cubicBezTo>
                    <a:cubicBezTo>
                      <a:pt x="22" y="267"/>
                      <a:pt x="24" y="271"/>
                      <a:pt x="24" y="275"/>
                    </a:cubicBezTo>
                    <a:cubicBezTo>
                      <a:pt x="24" y="276"/>
                      <a:pt x="27" y="278"/>
                      <a:pt x="29" y="279"/>
                    </a:cubicBezTo>
                    <a:cubicBezTo>
                      <a:pt x="31" y="281"/>
                      <a:pt x="33" y="283"/>
                      <a:pt x="35" y="285"/>
                    </a:cubicBezTo>
                    <a:cubicBezTo>
                      <a:pt x="36" y="286"/>
                      <a:pt x="36" y="286"/>
                      <a:pt x="36" y="287"/>
                    </a:cubicBezTo>
                    <a:cubicBezTo>
                      <a:pt x="38" y="289"/>
                      <a:pt x="39" y="291"/>
                      <a:pt x="40" y="291"/>
                    </a:cubicBezTo>
                    <a:cubicBezTo>
                      <a:pt x="40" y="291"/>
                      <a:pt x="41" y="290"/>
                      <a:pt x="41" y="290"/>
                    </a:cubicBezTo>
                    <a:cubicBezTo>
                      <a:pt x="42" y="289"/>
                      <a:pt x="44" y="289"/>
                      <a:pt x="45" y="288"/>
                    </a:cubicBezTo>
                    <a:cubicBezTo>
                      <a:pt x="48" y="287"/>
                      <a:pt x="50" y="286"/>
                      <a:pt x="50" y="284"/>
                    </a:cubicBezTo>
                    <a:cubicBezTo>
                      <a:pt x="50" y="280"/>
                      <a:pt x="55" y="278"/>
                      <a:pt x="60" y="278"/>
                    </a:cubicBezTo>
                    <a:cubicBezTo>
                      <a:pt x="66" y="278"/>
                      <a:pt x="70" y="281"/>
                      <a:pt x="70" y="285"/>
                    </a:cubicBezTo>
                    <a:cubicBezTo>
                      <a:pt x="70" y="286"/>
                      <a:pt x="73" y="289"/>
                      <a:pt x="77" y="292"/>
                    </a:cubicBezTo>
                    <a:cubicBezTo>
                      <a:pt x="82" y="297"/>
                      <a:pt x="89" y="303"/>
                      <a:pt x="94" y="311"/>
                    </a:cubicBezTo>
                    <a:cubicBezTo>
                      <a:pt x="96" y="315"/>
                      <a:pt x="97" y="318"/>
                      <a:pt x="99" y="320"/>
                    </a:cubicBezTo>
                    <a:cubicBezTo>
                      <a:pt x="103" y="328"/>
                      <a:pt x="104" y="330"/>
                      <a:pt x="113" y="334"/>
                    </a:cubicBezTo>
                    <a:cubicBezTo>
                      <a:pt x="125" y="339"/>
                      <a:pt x="127" y="342"/>
                      <a:pt x="125" y="349"/>
                    </a:cubicBezTo>
                    <a:cubicBezTo>
                      <a:pt x="124" y="349"/>
                      <a:pt x="125" y="350"/>
                      <a:pt x="126" y="351"/>
                    </a:cubicBezTo>
                    <a:cubicBezTo>
                      <a:pt x="128" y="353"/>
                      <a:pt x="129" y="354"/>
                      <a:pt x="129" y="356"/>
                    </a:cubicBezTo>
                    <a:cubicBezTo>
                      <a:pt x="129" y="358"/>
                      <a:pt x="128" y="359"/>
                      <a:pt x="126" y="360"/>
                    </a:cubicBezTo>
                    <a:cubicBezTo>
                      <a:pt x="124" y="361"/>
                      <a:pt x="121" y="363"/>
                      <a:pt x="119" y="365"/>
                    </a:cubicBezTo>
                    <a:cubicBezTo>
                      <a:pt x="118" y="366"/>
                      <a:pt x="118" y="366"/>
                      <a:pt x="118" y="366"/>
                    </a:cubicBezTo>
                    <a:cubicBezTo>
                      <a:pt x="119" y="367"/>
                      <a:pt x="120" y="368"/>
                      <a:pt x="122" y="369"/>
                    </a:cubicBezTo>
                    <a:cubicBezTo>
                      <a:pt x="125" y="372"/>
                      <a:pt x="117" y="372"/>
                      <a:pt x="119" y="374"/>
                    </a:cubicBezTo>
                    <a:cubicBezTo>
                      <a:pt x="122" y="376"/>
                      <a:pt x="119" y="380"/>
                      <a:pt x="121" y="383"/>
                    </a:cubicBezTo>
                    <a:cubicBezTo>
                      <a:pt x="124" y="385"/>
                      <a:pt x="128" y="384"/>
                      <a:pt x="131" y="382"/>
                    </a:cubicBezTo>
                    <a:cubicBezTo>
                      <a:pt x="134" y="380"/>
                      <a:pt x="136" y="385"/>
                      <a:pt x="133" y="389"/>
                    </a:cubicBezTo>
                    <a:cubicBezTo>
                      <a:pt x="131" y="392"/>
                      <a:pt x="136" y="395"/>
                      <a:pt x="138" y="392"/>
                    </a:cubicBezTo>
                    <a:cubicBezTo>
                      <a:pt x="140" y="390"/>
                      <a:pt x="145" y="397"/>
                      <a:pt x="147" y="398"/>
                    </a:cubicBezTo>
                    <a:cubicBezTo>
                      <a:pt x="150" y="399"/>
                      <a:pt x="152" y="403"/>
                      <a:pt x="148" y="403"/>
                    </a:cubicBezTo>
                    <a:cubicBezTo>
                      <a:pt x="144" y="403"/>
                      <a:pt x="145" y="410"/>
                      <a:pt x="148" y="410"/>
                    </a:cubicBezTo>
                    <a:cubicBezTo>
                      <a:pt x="150" y="410"/>
                      <a:pt x="150" y="414"/>
                      <a:pt x="150" y="416"/>
                    </a:cubicBezTo>
                    <a:cubicBezTo>
                      <a:pt x="150" y="418"/>
                      <a:pt x="159" y="421"/>
                      <a:pt x="162" y="420"/>
                    </a:cubicBezTo>
                    <a:cubicBezTo>
                      <a:pt x="165" y="419"/>
                      <a:pt x="168" y="422"/>
                      <a:pt x="170" y="425"/>
                    </a:cubicBezTo>
                    <a:cubicBezTo>
                      <a:pt x="171" y="428"/>
                      <a:pt x="177" y="430"/>
                      <a:pt x="180" y="428"/>
                    </a:cubicBezTo>
                    <a:cubicBezTo>
                      <a:pt x="182" y="426"/>
                      <a:pt x="183" y="431"/>
                      <a:pt x="184" y="435"/>
                    </a:cubicBezTo>
                    <a:cubicBezTo>
                      <a:pt x="184" y="438"/>
                      <a:pt x="189" y="436"/>
                      <a:pt x="192" y="436"/>
                    </a:cubicBezTo>
                    <a:cubicBezTo>
                      <a:pt x="195" y="436"/>
                      <a:pt x="197" y="440"/>
                      <a:pt x="199" y="439"/>
                    </a:cubicBezTo>
                    <a:cubicBezTo>
                      <a:pt x="203" y="438"/>
                      <a:pt x="204" y="444"/>
                      <a:pt x="207" y="448"/>
                    </a:cubicBezTo>
                    <a:cubicBezTo>
                      <a:pt x="517" y="446"/>
                      <a:pt x="517" y="446"/>
                      <a:pt x="517" y="446"/>
                    </a:cubicBezTo>
                    <a:cubicBezTo>
                      <a:pt x="517" y="444"/>
                      <a:pt x="518" y="441"/>
                      <a:pt x="521" y="441"/>
                    </a:cubicBezTo>
                    <a:close/>
                    <a:moveTo>
                      <a:pt x="264" y="164"/>
                    </a:moveTo>
                    <a:cubicBezTo>
                      <a:pt x="258" y="173"/>
                      <a:pt x="255" y="174"/>
                      <a:pt x="249" y="173"/>
                    </a:cubicBezTo>
                    <a:cubicBezTo>
                      <a:pt x="242" y="171"/>
                      <a:pt x="238" y="175"/>
                      <a:pt x="241" y="177"/>
                    </a:cubicBezTo>
                    <a:cubicBezTo>
                      <a:pt x="245" y="179"/>
                      <a:pt x="245" y="181"/>
                      <a:pt x="238" y="183"/>
                    </a:cubicBezTo>
                    <a:cubicBezTo>
                      <a:pt x="231" y="185"/>
                      <a:pt x="226" y="190"/>
                      <a:pt x="223" y="189"/>
                    </a:cubicBezTo>
                    <a:cubicBezTo>
                      <a:pt x="221" y="189"/>
                      <a:pt x="235" y="178"/>
                      <a:pt x="232" y="176"/>
                    </a:cubicBezTo>
                    <a:cubicBezTo>
                      <a:pt x="228" y="173"/>
                      <a:pt x="218" y="180"/>
                      <a:pt x="218" y="184"/>
                    </a:cubicBezTo>
                    <a:cubicBezTo>
                      <a:pt x="218" y="187"/>
                      <a:pt x="212" y="187"/>
                      <a:pt x="208" y="187"/>
                    </a:cubicBezTo>
                    <a:cubicBezTo>
                      <a:pt x="204" y="187"/>
                      <a:pt x="199" y="183"/>
                      <a:pt x="203" y="183"/>
                    </a:cubicBezTo>
                    <a:cubicBezTo>
                      <a:pt x="207" y="182"/>
                      <a:pt x="204" y="178"/>
                      <a:pt x="210" y="176"/>
                    </a:cubicBezTo>
                    <a:cubicBezTo>
                      <a:pt x="215" y="174"/>
                      <a:pt x="209" y="171"/>
                      <a:pt x="210" y="169"/>
                    </a:cubicBezTo>
                    <a:cubicBezTo>
                      <a:pt x="212" y="167"/>
                      <a:pt x="222" y="171"/>
                      <a:pt x="222" y="167"/>
                    </a:cubicBezTo>
                    <a:cubicBezTo>
                      <a:pt x="223" y="163"/>
                      <a:pt x="212" y="160"/>
                      <a:pt x="208" y="162"/>
                    </a:cubicBezTo>
                    <a:cubicBezTo>
                      <a:pt x="205" y="165"/>
                      <a:pt x="196" y="170"/>
                      <a:pt x="186" y="166"/>
                    </a:cubicBezTo>
                    <a:cubicBezTo>
                      <a:pt x="183" y="165"/>
                      <a:pt x="212" y="162"/>
                      <a:pt x="216" y="157"/>
                    </a:cubicBezTo>
                    <a:cubicBezTo>
                      <a:pt x="221" y="153"/>
                      <a:pt x="243" y="148"/>
                      <a:pt x="244" y="152"/>
                    </a:cubicBezTo>
                    <a:cubicBezTo>
                      <a:pt x="246" y="156"/>
                      <a:pt x="233" y="158"/>
                      <a:pt x="239" y="162"/>
                    </a:cubicBezTo>
                    <a:cubicBezTo>
                      <a:pt x="245" y="166"/>
                      <a:pt x="256" y="163"/>
                      <a:pt x="258" y="159"/>
                    </a:cubicBezTo>
                    <a:cubicBezTo>
                      <a:pt x="260" y="156"/>
                      <a:pt x="271" y="156"/>
                      <a:pt x="264" y="164"/>
                    </a:cubicBezTo>
                    <a:close/>
                    <a:moveTo>
                      <a:pt x="327" y="245"/>
                    </a:moveTo>
                    <a:cubicBezTo>
                      <a:pt x="320" y="251"/>
                      <a:pt x="320" y="250"/>
                      <a:pt x="314" y="251"/>
                    </a:cubicBezTo>
                    <a:cubicBezTo>
                      <a:pt x="307" y="252"/>
                      <a:pt x="312" y="259"/>
                      <a:pt x="304" y="259"/>
                    </a:cubicBezTo>
                    <a:cubicBezTo>
                      <a:pt x="296" y="260"/>
                      <a:pt x="276" y="261"/>
                      <a:pt x="273" y="256"/>
                    </a:cubicBezTo>
                    <a:cubicBezTo>
                      <a:pt x="272" y="255"/>
                      <a:pt x="284" y="256"/>
                      <a:pt x="285" y="252"/>
                    </a:cubicBezTo>
                    <a:cubicBezTo>
                      <a:pt x="286" y="249"/>
                      <a:pt x="289" y="244"/>
                      <a:pt x="294" y="244"/>
                    </a:cubicBezTo>
                    <a:cubicBezTo>
                      <a:pt x="299" y="244"/>
                      <a:pt x="298" y="237"/>
                      <a:pt x="290" y="233"/>
                    </a:cubicBezTo>
                    <a:cubicBezTo>
                      <a:pt x="282" y="229"/>
                      <a:pt x="302" y="227"/>
                      <a:pt x="307" y="233"/>
                    </a:cubicBezTo>
                    <a:cubicBezTo>
                      <a:pt x="311" y="239"/>
                      <a:pt x="319" y="244"/>
                      <a:pt x="324" y="239"/>
                    </a:cubicBezTo>
                    <a:cubicBezTo>
                      <a:pt x="328" y="235"/>
                      <a:pt x="354" y="222"/>
                      <a:pt x="354" y="228"/>
                    </a:cubicBezTo>
                    <a:cubicBezTo>
                      <a:pt x="354" y="234"/>
                      <a:pt x="335" y="238"/>
                      <a:pt x="327" y="245"/>
                    </a:cubicBezTo>
                    <a:close/>
                    <a:moveTo>
                      <a:pt x="501" y="426"/>
                    </a:moveTo>
                    <a:cubicBezTo>
                      <a:pt x="496" y="427"/>
                      <a:pt x="502" y="412"/>
                      <a:pt x="492" y="406"/>
                    </a:cubicBezTo>
                    <a:cubicBezTo>
                      <a:pt x="480" y="400"/>
                      <a:pt x="475" y="388"/>
                      <a:pt x="475" y="381"/>
                    </a:cubicBezTo>
                    <a:cubicBezTo>
                      <a:pt x="475" y="375"/>
                      <a:pt x="485" y="372"/>
                      <a:pt x="489" y="377"/>
                    </a:cubicBezTo>
                    <a:cubicBezTo>
                      <a:pt x="493" y="382"/>
                      <a:pt x="499" y="402"/>
                      <a:pt x="502" y="409"/>
                    </a:cubicBezTo>
                    <a:cubicBezTo>
                      <a:pt x="506" y="415"/>
                      <a:pt x="506" y="426"/>
                      <a:pt x="501" y="4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6" name="Freeform 2198"/>
              <p:cNvSpPr/>
              <p:nvPr/>
            </p:nvSpPr>
            <p:spPr bwMode="auto">
              <a:xfrm>
                <a:off x="2010989" y="2123011"/>
                <a:ext cx="33451" cy="21582"/>
              </a:xfrm>
              <a:custGeom>
                <a:avLst/>
                <a:rect l="l" t="t" r="r" b="b"/>
                <a:pathLst>
                  <a:path w="19" h="12">
                    <a:moveTo>
                      <a:pt x="16" y="6"/>
                    </a:moveTo>
                    <a:cubicBezTo>
                      <a:pt x="19" y="0"/>
                      <a:pt x="0" y="1"/>
                      <a:pt x="1" y="3"/>
                    </a:cubicBezTo>
                    <a:cubicBezTo>
                      <a:pt x="5" y="7"/>
                      <a:pt x="14" y="12"/>
                      <a:pt x="1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7" name="Freeform 2199"/>
              <p:cNvSpPr/>
              <p:nvPr/>
            </p:nvSpPr>
            <p:spPr bwMode="auto">
              <a:xfrm>
                <a:off x="1849308" y="2137399"/>
                <a:ext cx="157964" cy="77335"/>
              </a:xfrm>
              <a:custGeom>
                <a:avLst/>
                <a:rect l="l" t="t" r="r" b="b"/>
                <a:pathLst>
                  <a:path w="89" h="45">
                    <a:moveTo>
                      <a:pt x="3" y="36"/>
                    </a:moveTo>
                    <a:cubicBezTo>
                      <a:pt x="7" y="38"/>
                      <a:pt x="3" y="45"/>
                      <a:pt x="7" y="43"/>
                    </a:cubicBezTo>
                    <a:cubicBezTo>
                      <a:pt x="11" y="41"/>
                      <a:pt x="12" y="40"/>
                      <a:pt x="15" y="41"/>
                    </a:cubicBezTo>
                    <a:cubicBezTo>
                      <a:pt x="21" y="43"/>
                      <a:pt x="22" y="38"/>
                      <a:pt x="24" y="36"/>
                    </a:cubicBezTo>
                    <a:cubicBezTo>
                      <a:pt x="27" y="33"/>
                      <a:pt x="26" y="45"/>
                      <a:pt x="32" y="45"/>
                    </a:cubicBezTo>
                    <a:cubicBezTo>
                      <a:pt x="38" y="45"/>
                      <a:pt x="37" y="33"/>
                      <a:pt x="42" y="36"/>
                    </a:cubicBezTo>
                    <a:cubicBezTo>
                      <a:pt x="47" y="40"/>
                      <a:pt x="48" y="35"/>
                      <a:pt x="49" y="31"/>
                    </a:cubicBezTo>
                    <a:cubicBezTo>
                      <a:pt x="50" y="28"/>
                      <a:pt x="50" y="22"/>
                      <a:pt x="56" y="21"/>
                    </a:cubicBezTo>
                    <a:cubicBezTo>
                      <a:pt x="61" y="20"/>
                      <a:pt x="57" y="26"/>
                      <a:pt x="59" y="31"/>
                    </a:cubicBezTo>
                    <a:cubicBezTo>
                      <a:pt x="63" y="37"/>
                      <a:pt x="69" y="31"/>
                      <a:pt x="70" y="28"/>
                    </a:cubicBezTo>
                    <a:cubicBezTo>
                      <a:pt x="70" y="25"/>
                      <a:pt x="79" y="27"/>
                      <a:pt x="79" y="24"/>
                    </a:cubicBezTo>
                    <a:cubicBezTo>
                      <a:pt x="78" y="20"/>
                      <a:pt x="81" y="19"/>
                      <a:pt x="79" y="15"/>
                    </a:cubicBezTo>
                    <a:cubicBezTo>
                      <a:pt x="76" y="11"/>
                      <a:pt x="83" y="12"/>
                      <a:pt x="86" y="9"/>
                    </a:cubicBezTo>
                    <a:cubicBezTo>
                      <a:pt x="89" y="6"/>
                      <a:pt x="82" y="9"/>
                      <a:pt x="77" y="4"/>
                    </a:cubicBezTo>
                    <a:cubicBezTo>
                      <a:pt x="72" y="0"/>
                      <a:pt x="70" y="6"/>
                      <a:pt x="70" y="9"/>
                    </a:cubicBezTo>
                    <a:cubicBezTo>
                      <a:pt x="70" y="12"/>
                      <a:pt x="60" y="9"/>
                      <a:pt x="55" y="7"/>
                    </a:cubicBezTo>
                    <a:cubicBezTo>
                      <a:pt x="49" y="5"/>
                      <a:pt x="42" y="14"/>
                      <a:pt x="34" y="18"/>
                    </a:cubicBezTo>
                    <a:cubicBezTo>
                      <a:pt x="26" y="22"/>
                      <a:pt x="26" y="29"/>
                      <a:pt x="18" y="28"/>
                    </a:cubicBezTo>
                    <a:cubicBezTo>
                      <a:pt x="11" y="28"/>
                      <a:pt x="0" y="35"/>
                      <a:pt x="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8" name="Freeform 2200"/>
              <p:cNvSpPr/>
              <p:nvPr/>
            </p:nvSpPr>
            <p:spPr bwMode="auto">
              <a:xfrm>
                <a:off x="1960812" y="2171570"/>
                <a:ext cx="245308" cy="104312"/>
              </a:xfrm>
              <a:custGeom>
                <a:avLst/>
                <a:rect l="l" t="t" r="r" b="b"/>
                <a:pathLst>
                  <a:path w="138" h="60">
                    <a:moveTo>
                      <a:pt x="18" y="14"/>
                    </a:moveTo>
                    <a:cubicBezTo>
                      <a:pt x="11" y="14"/>
                      <a:pt x="12" y="21"/>
                      <a:pt x="20" y="21"/>
                    </a:cubicBezTo>
                    <a:cubicBezTo>
                      <a:pt x="28" y="21"/>
                      <a:pt x="30" y="24"/>
                      <a:pt x="19" y="23"/>
                    </a:cubicBezTo>
                    <a:cubicBezTo>
                      <a:pt x="7" y="23"/>
                      <a:pt x="2" y="33"/>
                      <a:pt x="10" y="31"/>
                    </a:cubicBezTo>
                    <a:cubicBezTo>
                      <a:pt x="18" y="29"/>
                      <a:pt x="28" y="29"/>
                      <a:pt x="22" y="31"/>
                    </a:cubicBezTo>
                    <a:cubicBezTo>
                      <a:pt x="16" y="33"/>
                      <a:pt x="0" y="34"/>
                      <a:pt x="2" y="37"/>
                    </a:cubicBezTo>
                    <a:cubicBezTo>
                      <a:pt x="3" y="39"/>
                      <a:pt x="10" y="39"/>
                      <a:pt x="16" y="41"/>
                    </a:cubicBezTo>
                    <a:cubicBezTo>
                      <a:pt x="23" y="44"/>
                      <a:pt x="27" y="45"/>
                      <a:pt x="32" y="40"/>
                    </a:cubicBezTo>
                    <a:cubicBezTo>
                      <a:pt x="37" y="34"/>
                      <a:pt x="43" y="29"/>
                      <a:pt x="41" y="36"/>
                    </a:cubicBezTo>
                    <a:cubicBezTo>
                      <a:pt x="38" y="44"/>
                      <a:pt x="49" y="38"/>
                      <a:pt x="62" y="38"/>
                    </a:cubicBezTo>
                    <a:cubicBezTo>
                      <a:pt x="76" y="37"/>
                      <a:pt x="60" y="46"/>
                      <a:pt x="46" y="47"/>
                    </a:cubicBezTo>
                    <a:cubicBezTo>
                      <a:pt x="32" y="48"/>
                      <a:pt x="34" y="55"/>
                      <a:pt x="45" y="57"/>
                    </a:cubicBezTo>
                    <a:cubicBezTo>
                      <a:pt x="56" y="60"/>
                      <a:pt x="80" y="50"/>
                      <a:pt x="85" y="45"/>
                    </a:cubicBezTo>
                    <a:cubicBezTo>
                      <a:pt x="91" y="39"/>
                      <a:pt x="96" y="48"/>
                      <a:pt x="101" y="44"/>
                    </a:cubicBezTo>
                    <a:cubicBezTo>
                      <a:pt x="107" y="40"/>
                      <a:pt x="117" y="44"/>
                      <a:pt x="127" y="42"/>
                    </a:cubicBezTo>
                    <a:cubicBezTo>
                      <a:pt x="136" y="40"/>
                      <a:pt x="138" y="22"/>
                      <a:pt x="131" y="19"/>
                    </a:cubicBezTo>
                    <a:cubicBezTo>
                      <a:pt x="124" y="16"/>
                      <a:pt x="124" y="23"/>
                      <a:pt x="118" y="24"/>
                    </a:cubicBezTo>
                    <a:cubicBezTo>
                      <a:pt x="113" y="25"/>
                      <a:pt x="110" y="18"/>
                      <a:pt x="105" y="13"/>
                    </a:cubicBezTo>
                    <a:cubicBezTo>
                      <a:pt x="101" y="9"/>
                      <a:pt x="104" y="0"/>
                      <a:pt x="97" y="1"/>
                    </a:cubicBezTo>
                    <a:cubicBezTo>
                      <a:pt x="91" y="2"/>
                      <a:pt x="77" y="13"/>
                      <a:pt x="85" y="14"/>
                    </a:cubicBezTo>
                    <a:cubicBezTo>
                      <a:pt x="94" y="15"/>
                      <a:pt x="91" y="19"/>
                      <a:pt x="86" y="21"/>
                    </a:cubicBezTo>
                    <a:cubicBezTo>
                      <a:pt x="82" y="23"/>
                      <a:pt x="97" y="27"/>
                      <a:pt x="95" y="30"/>
                    </a:cubicBezTo>
                    <a:cubicBezTo>
                      <a:pt x="93" y="33"/>
                      <a:pt x="70" y="30"/>
                      <a:pt x="69" y="25"/>
                    </a:cubicBezTo>
                    <a:cubicBezTo>
                      <a:pt x="68" y="20"/>
                      <a:pt x="50" y="11"/>
                      <a:pt x="42" y="13"/>
                    </a:cubicBezTo>
                    <a:cubicBezTo>
                      <a:pt x="35" y="15"/>
                      <a:pt x="38" y="7"/>
                      <a:pt x="30" y="7"/>
                    </a:cubicBezTo>
                    <a:cubicBezTo>
                      <a:pt x="23" y="6"/>
                      <a:pt x="25" y="13"/>
                      <a:pt x="18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19" name="Freeform 2201"/>
              <p:cNvSpPr/>
              <p:nvPr/>
            </p:nvSpPr>
            <p:spPr bwMode="auto">
              <a:xfrm>
                <a:off x="1635593" y="2912547"/>
                <a:ext cx="50177" cy="55753"/>
              </a:xfrm>
              <a:custGeom>
                <a:avLst/>
                <a:rect l="l" t="t" r="r" b="b"/>
                <a:pathLst>
                  <a:path w="29" h="32">
                    <a:moveTo>
                      <a:pt x="9" y="4"/>
                    </a:moveTo>
                    <a:cubicBezTo>
                      <a:pt x="0" y="9"/>
                      <a:pt x="22" y="32"/>
                      <a:pt x="26" y="29"/>
                    </a:cubicBezTo>
                    <a:cubicBezTo>
                      <a:pt x="29" y="27"/>
                      <a:pt x="21" y="18"/>
                      <a:pt x="21" y="12"/>
                    </a:cubicBezTo>
                    <a:cubicBezTo>
                      <a:pt x="21" y="6"/>
                      <a:pt x="18" y="0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0" name="Freeform 2202"/>
              <p:cNvSpPr/>
              <p:nvPr/>
            </p:nvSpPr>
            <p:spPr bwMode="auto">
              <a:xfrm>
                <a:off x="3027531" y="3020456"/>
                <a:ext cx="57610" cy="32373"/>
              </a:xfrm>
              <a:custGeom>
                <a:avLst/>
                <a:rect l="l" t="t" r="r" b="b"/>
                <a:pathLst>
                  <a:path w="33" h="19">
                    <a:moveTo>
                      <a:pt x="1" y="3"/>
                    </a:moveTo>
                    <a:cubicBezTo>
                      <a:pt x="2" y="7"/>
                      <a:pt x="31" y="19"/>
                      <a:pt x="32" y="14"/>
                    </a:cubicBezTo>
                    <a:cubicBezTo>
                      <a:pt x="33" y="8"/>
                      <a:pt x="0" y="0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1" name="Freeform 2203"/>
              <p:cNvSpPr/>
              <p:nvPr/>
            </p:nvSpPr>
            <p:spPr bwMode="auto">
              <a:xfrm>
                <a:off x="1786123" y="2257898"/>
                <a:ext cx="223007" cy="136685"/>
              </a:xfrm>
              <a:custGeom>
                <a:avLst/>
                <a:rect l="l" t="t" r="r" b="b"/>
                <a:pathLst>
                  <a:path w="126" h="80">
                    <a:moveTo>
                      <a:pt x="21" y="62"/>
                    </a:moveTo>
                    <a:cubicBezTo>
                      <a:pt x="30" y="64"/>
                      <a:pt x="31" y="80"/>
                      <a:pt x="37" y="80"/>
                    </a:cubicBezTo>
                    <a:cubicBezTo>
                      <a:pt x="41" y="80"/>
                      <a:pt x="38" y="75"/>
                      <a:pt x="44" y="75"/>
                    </a:cubicBezTo>
                    <a:cubicBezTo>
                      <a:pt x="51" y="75"/>
                      <a:pt x="49" y="72"/>
                      <a:pt x="55" y="72"/>
                    </a:cubicBezTo>
                    <a:cubicBezTo>
                      <a:pt x="61" y="73"/>
                      <a:pt x="66" y="71"/>
                      <a:pt x="66" y="64"/>
                    </a:cubicBezTo>
                    <a:cubicBezTo>
                      <a:pt x="66" y="57"/>
                      <a:pt x="71" y="54"/>
                      <a:pt x="77" y="53"/>
                    </a:cubicBezTo>
                    <a:cubicBezTo>
                      <a:pt x="83" y="51"/>
                      <a:pt x="77" y="44"/>
                      <a:pt x="86" y="42"/>
                    </a:cubicBezTo>
                    <a:cubicBezTo>
                      <a:pt x="94" y="40"/>
                      <a:pt x="118" y="30"/>
                      <a:pt x="122" y="27"/>
                    </a:cubicBezTo>
                    <a:cubicBezTo>
                      <a:pt x="126" y="24"/>
                      <a:pt x="117" y="20"/>
                      <a:pt x="108" y="14"/>
                    </a:cubicBezTo>
                    <a:cubicBezTo>
                      <a:pt x="99" y="9"/>
                      <a:pt x="92" y="7"/>
                      <a:pt x="85" y="12"/>
                    </a:cubicBezTo>
                    <a:cubicBezTo>
                      <a:pt x="78" y="16"/>
                      <a:pt x="83" y="7"/>
                      <a:pt x="78" y="9"/>
                    </a:cubicBezTo>
                    <a:cubicBezTo>
                      <a:pt x="72" y="12"/>
                      <a:pt x="57" y="5"/>
                      <a:pt x="55" y="3"/>
                    </a:cubicBezTo>
                    <a:cubicBezTo>
                      <a:pt x="53" y="0"/>
                      <a:pt x="26" y="8"/>
                      <a:pt x="20" y="8"/>
                    </a:cubicBezTo>
                    <a:cubicBezTo>
                      <a:pt x="13" y="8"/>
                      <a:pt x="20" y="15"/>
                      <a:pt x="25" y="19"/>
                    </a:cubicBezTo>
                    <a:cubicBezTo>
                      <a:pt x="29" y="22"/>
                      <a:pt x="14" y="33"/>
                      <a:pt x="17" y="36"/>
                    </a:cubicBezTo>
                    <a:cubicBezTo>
                      <a:pt x="20" y="38"/>
                      <a:pt x="14" y="45"/>
                      <a:pt x="7" y="53"/>
                    </a:cubicBezTo>
                    <a:cubicBezTo>
                      <a:pt x="0" y="61"/>
                      <a:pt x="12" y="60"/>
                      <a:pt x="21" y="6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2" name="Freeform 2204"/>
              <p:cNvSpPr/>
              <p:nvPr/>
            </p:nvSpPr>
            <p:spPr bwMode="auto">
              <a:xfrm>
                <a:off x="2505322" y="2286673"/>
                <a:ext cx="596545" cy="413652"/>
              </a:xfrm>
              <a:custGeom>
                <a:avLst/>
                <a:rect l="l" t="t" r="r" b="b"/>
                <a:pathLst>
                  <a:path w="336" h="241">
                    <a:moveTo>
                      <a:pt x="205" y="63"/>
                    </a:moveTo>
                    <a:cubicBezTo>
                      <a:pt x="210" y="63"/>
                      <a:pt x="216" y="59"/>
                      <a:pt x="215" y="54"/>
                    </a:cubicBezTo>
                    <a:cubicBezTo>
                      <a:pt x="213" y="50"/>
                      <a:pt x="200" y="49"/>
                      <a:pt x="198" y="55"/>
                    </a:cubicBezTo>
                    <a:cubicBezTo>
                      <a:pt x="195" y="60"/>
                      <a:pt x="185" y="49"/>
                      <a:pt x="185" y="44"/>
                    </a:cubicBezTo>
                    <a:cubicBezTo>
                      <a:pt x="185" y="40"/>
                      <a:pt x="169" y="44"/>
                      <a:pt x="171" y="36"/>
                    </a:cubicBezTo>
                    <a:cubicBezTo>
                      <a:pt x="173" y="29"/>
                      <a:pt x="152" y="27"/>
                      <a:pt x="147" y="27"/>
                    </a:cubicBezTo>
                    <a:cubicBezTo>
                      <a:pt x="141" y="27"/>
                      <a:pt x="133" y="31"/>
                      <a:pt x="134" y="36"/>
                    </a:cubicBezTo>
                    <a:cubicBezTo>
                      <a:pt x="135" y="41"/>
                      <a:pt x="128" y="39"/>
                      <a:pt x="127" y="34"/>
                    </a:cubicBezTo>
                    <a:cubicBezTo>
                      <a:pt x="126" y="28"/>
                      <a:pt x="113" y="40"/>
                      <a:pt x="109" y="40"/>
                    </a:cubicBezTo>
                    <a:cubicBezTo>
                      <a:pt x="105" y="40"/>
                      <a:pt x="111" y="25"/>
                      <a:pt x="109" y="21"/>
                    </a:cubicBezTo>
                    <a:cubicBezTo>
                      <a:pt x="107" y="16"/>
                      <a:pt x="104" y="15"/>
                      <a:pt x="101" y="7"/>
                    </a:cubicBezTo>
                    <a:cubicBezTo>
                      <a:pt x="98" y="0"/>
                      <a:pt x="83" y="3"/>
                      <a:pt x="79" y="7"/>
                    </a:cubicBezTo>
                    <a:cubicBezTo>
                      <a:pt x="75" y="12"/>
                      <a:pt x="62" y="10"/>
                      <a:pt x="55" y="17"/>
                    </a:cubicBezTo>
                    <a:cubicBezTo>
                      <a:pt x="48" y="24"/>
                      <a:pt x="56" y="31"/>
                      <a:pt x="59" y="33"/>
                    </a:cubicBezTo>
                    <a:cubicBezTo>
                      <a:pt x="62" y="36"/>
                      <a:pt x="48" y="40"/>
                      <a:pt x="53" y="44"/>
                    </a:cubicBezTo>
                    <a:cubicBezTo>
                      <a:pt x="57" y="48"/>
                      <a:pt x="64" y="46"/>
                      <a:pt x="65" y="52"/>
                    </a:cubicBezTo>
                    <a:cubicBezTo>
                      <a:pt x="65" y="59"/>
                      <a:pt x="48" y="50"/>
                      <a:pt x="46" y="45"/>
                    </a:cubicBezTo>
                    <a:cubicBezTo>
                      <a:pt x="43" y="39"/>
                      <a:pt x="47" y="34"/>
                      <a:pt x="43" y="30"/>
                    </a:cubicBezTo>
                    <a:cubicBezTo>
                      <a:pt x="40" y="26"/>
                      <a:pt x="43" y="21"/>
                      <a:pt x="49" y="14"/>
                    </a:cubicBezTo>
                    <a:cubicBezTo>
                      <a:pt x="56" y="7"/>
                      <a:pt x="61" y="8"/>
                      <a:pt x="61" y="4"/>
                    </a:cubicBezTo>
                    <a:cubicBezTo>
                      <a:pt x="61" y="0"/>
                      <a:pt x="33" y="0"/>
                      <a:pt x="16" y="15"/>
                    </a:cubicBezTo>
                    <a:cubicBezTo>
                      <a:pt x="0" y="30"/>
                      <a:pt x="5" y="50"/>
                      <a:pt x="6" y="54"/>
                    </a:cubicBezTo>
                    <a:cubicBezTo>
                      <a:pt x="7" y="58"/>
                      <a:pt x="21" y="56"/>
                      <a:pt x="30" y="59"/>
                    </a:cubicBezTo>
                    <a:cubicBezTo>
                      <a:pt x="38" y="61"/>
                      <a:pt x="34" y="65"/>
                      <a:pt x="27" y="64"/>
                    </a:cubicBezTo>
                    <a:cubicBezTo>
                      <a:pt x="21" y="63"/>
                      <a:pt x="10" y="61"/>
                      <a:pt x="10" y="65"/>
                    </a:cubicBezTo>
                    <a:cubicBezTo>
                      <a:pt x="11" y="70"/>
                      <a:pt x="24" y="78"/>
                      <a:pt x="32" y="76"/>
                    </a:cubicBezTo>
                    <a:cubicBezTo>
                      <a:pt x="40" y="74"/>
                      <a:pt x="40" y="74"/>
                      <a:pt x="44" y="79"/>
                    </a:cubicBezTo>
                    <a:cubicBezTo>
                      <a:pt x="47" y="83"/>
                      <a:pt x="57" y="82"/>
                      <a:pt x="66" y="82"/>
                    </a:cubicBezTo>
                    <a:cubicBezTo>
                      <a:pt x="76" y="83"/>
                      <a:pt x="87" y="86"/>
                      <a:pt x="91" y="87"/>
                    </a:cubicBezTo>
                    <a:cubicBezTo>
                      <a:pt x="96" y="87"/>
                      <a:pt x="101" y="84"/>
                      <a:pt x="103" y="82"/>
                    </a:cubicBezTo>
                    <a:cubicBezTo>
                      <a:pt x="104" y="79"/>
                      <a:pt x="123" y="86"/>
                      <a:pt x="128" y="85"/>
                    </a:cubicBezTo>
                    <a:cubicBezTo>
                      <a:pt x="134" y="85"/>
                      <a:pt x="130" y="80"/>
                      <a:pt x="127" y="78"/>
                    </a:cubicBezTo>
                    <a:cubicBezTo>
                      <a:pt x="123" y="77"/>
                      <a:pt x="125" y="70"/>
                      <a:pt x="129" y="73"/>
                    </a:cubicBezTo>
                    <a:cubicBezTo>
                      <a:pt x="134" y="75"/>
                      <a:pt x="141" y="77"/>
                      <a:pt x="143" y="81"/>
                    </a:cubicBezTo>
                    <a:cubicBezTo>
                      <a:pt x="144" y="85"/>
                      <a:pt x="148" y="83"/>
                      <a:pt x="149" y="87"/>
                    </a:cubicBezTo>
                    <a:cubicBezTo>
                      <a:pt x="149" y="90"/>
                      <a:pt x="165" y="94"/>
                      <a:pt x="166" y="98"/>
                    </a:cubicBezTo>
                    <a:cubicBezTo>
                      <a:pt x="166" y="102"/>
                      <a:pt x="150" y="104"/>
                      <a:pt x="155" y="108"/>
                    </a:cubicBezTo>
                    <a:cubicBezTo>
                      <a:pt x="159" y="111"/>
                      <a:pt x="166" y="103"/>
                      <a:pt x="172" y="103"/>
                    </a:cubicBezTo>
                    <a:cubicBezTo>
                      <a:pt x="178" y="102"/>
                      <a:pt x="178" y="116"/>
                      <a:pt x="183" y="114"/>
                    </a:cubicBezTo>
                    <a:cubicBezTo>
                      <a:pt x="189" y="111"/>
                      <a:pt x="194" y="116"/>
                      <a:pt x="200" y="125"/>
                    </a:cubicBezTo>
                    <a:cubicBezTo>
                      <a:pt x="206" y="133"/>
                      <a:pt x="199" y="141"/>
                      <a:pt x="200" y="144"/>
                    </a:cubicBezTo>
                    <a:cubicBezTo>
                      <a:pt x="200" y="147"/>
                      <a:pt x="212" y="146"/>
                      <a:pt x="218" y="143"/>
                    </a:cubicBezTo>
                    <a:cubicBezTo>
                      <a:pt x="225" y="139"/>
                      <a:pt x="231" y="147"/>
                      <a:pt x="236" y="151"/>
                    </a:cubicBezTo>
                    <a:cubicBezTo>
                      <a:pt x="241" y="156"/>
                      <a:pt x="217" y="163"/>
                      <a:pt x="219" y="159"/>
                    </a:cubicBezTo>
                    <a:cubicBezTo>
                      <a:pt x="221" y="155"/>
                      <a:pt x="205" y="143"/>
                      <a:pt x="191" y="149"/>
                    </a:cubicBezTo>
                    <a:cubicBezTo>
                      <a:pt x="176" y="154"/>
                      <a:pt x="186" y="163"/>
                      <a:pt x="188" y="168"/>
                    </a:cubicBezTo>
                    <a:cubicBezTo>
                      <a:pt x="189" y="173"/>
                      <a:pt x="175" y="178"/>
                      <a:pt x="161" y="173"/>
                    </a:cubicBezTo>
                    <a:cubicBezTo>
                      <a:pt x="148" y="169"/>
                      <a:pt x="152" y="176"/>
                      <a:pt x="146" y="176"/>
                    </a:cubicBezTo>
                    <a:cubicBezTo>
                      <a:pt x="141" y="176"/>
                      <a:pt x="135" y="185"/>
                      <a:pt x="140" y="190"/>
                    </a:cubicBezTo>
                    <a:cubicBezTo>
                      <a:pt x="145" y="196"/>
                      <a:pt x="156" y="191"/>
                      <a:pt x="165" y="191"/>
                    </a:cubicBezTo>
                    <a:cubicBezTo>
                      <a:pt x="174" y="192"/>
                      <a:pt x="175" y="194"/>
                      <a:pt x="176" y="189"/>
                    </a:cubicBezTo>
                    <a:cubicBezTo>
                      <a:pt x="177" y="184"/>
                      <a:pt x="186" y="187"/>
                      <a:pt x="193" y="188"/>
                    </a:cubicBezTo>
                    <a:cubicBezTo>
                      <a:pt x="199" y="190"/>
                      <a:pt x="198" y="199"/>
                      <a:pt x="206" y="200"/>
                    </a:cubicBezTo>
                    <a:cubicBezTo>
                      <a:pt x="214" y="201"/>
                      <a:pt x="207" y="209"/>
                      <a:pt x="212" y="214"/>
                    </a:cubicBezTo>
                    <a:cubicBezTo>
                      <a:pt x="217" y="220"/>
                      <a:pt x="233" y="217"/>
                      <a:pt x="239" y="223"/>
                    </a:cubicBezTo>
                    <a:cubicBezTo>
                      <a:pt x="245" y="229"/>
                      <a:pt x="271" y="241"/>
                      <a:pt x="274" y="236"/>
                    </a:cubicBezTo>
                    <a:cubicBezTo>
                      <a:pt x="278" y="231"/>
                      <a:pt x="252" y="208"/>
                      <a:pt x="245" y="206"/>
                    </a:cubicBezTo>
                    <a:cubicBezTo>
                      <a:pt x="237" y="204"/>
                      <a:pt x="252" y="202"/>
                      <a:pt x="262" y="209"/>
                    </a:cubicBezTo>
                    <a:cubicBezTo>
                      <a:pt x="271" y="217"/>
                      <a:pt x="285" y="220"/>
                      <a:pt x="292" y="211"/>
                    </a:cubicBezTo>
                    <a:cubicBezTo>
                      <a:pt x="299" y="202"/>
                      <a:pt x="286" y="205"/>
                      <a:pt x="286" y="198"/>
                    </a:cubicBezTo>
                    <a:cubicBezTo>
                      <a:pt x="286" y="192"/>
                      <a:pt x="282" y="183"/>
                      <a:pt x="275" y="183"/>
                    </a:cubicBezTo>
                    <a:cubicBezTo>
                      <a:pt x="268" y="183"/>
                      <a:pt x="250" y="169"/>
                      <a:pt x="256" y="166"/>
                    </a:cubicBezTo>
                    <a:cubicBezTo>
                      <a:pt x="263" y="163"/>
                      <a:pt x="254" y="159"/>
                      <a:pt x="259" y="153"/>
                    </a:cubicBezTo>
                    <a:cubicBezTo>
                      <a:pt x="264" y="148"/>
                      <a:pt x="269" y="158"/>
                      <a:pt x="275" y="159"/>
                    </a:cubicBezTo>
                    <a:cubicBezTo>
                      <a:pt x="281" y="159"/>
                      <a:pt x="282" y="167"/>
                      <a:pt x="292" y="175"/>
                    </a:cubicBezTo>
                    <a:cubicBezTo>
                      <a:pt x="301" y="183"/>
                      <a:pt x="302" y="177"/>
                      <a:pt x="304" y="172"/>
                    </a:cubicBezTo>
                    <a:cubicBezTo>
                      <a:pt x="305" y="166"/>
                      <a:pt x="316" y="171"/>
                      <a:pt x="315" y="165"/>
                    </a:cubicBezTo>
                    <a:cubicBezTo>
                      <a:pt x="315" y="160"/>
                      <a:pt x="324" y="153"/>
                      <a:pt x="330" y="151"/>
                    </a:cubicBezTo>
                    <a:cubicBezTo>
                      <a:pt x="336" y="148"/>
                      <a:pt x="325" y="142"/>
                      <a:pt x="317" y="143"/>
                    </a:cubicBezTo>
                    <a:cubicBezTo>
                      <a:pt x="309" y="143"/>
                      <a:pt x="307" y="138"/>
                      <a:pt x="307" y="134"/>
                    </a:cubicBezTo>
                    <a:cubicBezTo>
                      <a:pt x="307" y="131"/>
                      <a:pt x="292" y="122"/>
                      <a:pt x="287" y="124"/>
                    </a:cubicBezTo>
                    <a:cubicBezTo>
                      <a:pt x="282" y="125"/>
                      <a:pt x="274" y="117"/>
                      <a:pt x="267" y="117"/>
                    </a:cubicBezTo>
                    <a:cubicBezTo>
                      <a:pt x="261" y="116"/>
                      <a:pt x="251" y="111"/>
                      <a:pt x="252" y="104"/>
                    </a:cubicBezTo>
                    <a:cubicBezTo>
                      <a:pt x="253" y="97"/>
                      <a:pt x="265" y="106"/>
                      <a:pt x="268" y="101"/>
                    </a:cubicBezTo>
                    <a:cubicBezTo>
                      <a:pt x="270" y="95"/>
                      <a:pt x="255" y="98"/>
                      <a:pt x="255" y="94"/>
                    </a:cubicBezTo>
                    <a:cubicBezTo>
                      <a:pt x="254" y="90"/>
                      <a:pt x="258" y="92"/>
                      <a:pt x="261" y="89"/>
                    </a:cubicBezTo>
                    <a:cubicBezTo>
                      <a:pt x="264" y="87"/>
                      <a:pt x="259" y="82"/>
                      <a:pt x="255" y="80"/>
                    </a:cubicBezTo>
                    <a:cubicBezTo>
                      <a:pt x="252" y="78"/>
                      <a:pt x="251" y="84"/>
                      <a:pt x="247" y="84"/>
                    </a:cubicBezTo>
                    <a:cubicBezTo>
                      <a:pt x="244" y="84"/>
                      <a:pt x="247" y="78"/>
                      <a:pt x="249" y="75"/>
                    </a:cubicBezTo>
                    <a:cubicBezTo>
                      <a:pt x="252" y="71"/>
                      <a:pt x="238" y="67"/>
                      <a:pt x="232" y="69"/>
                    </a:cubicBezTo>
                    <a:cubicBezTo>
                      <a:pt x="226" y="71"/>
                      <a:pt x="224" y="68"/>
                      <a:pt x="224" y="64"/>
                    </a:cubicBezTo>
                    <a:cubicBezTo>
                      <a:pt x="224" y="60"/>
                      <a:pt x="213" y="64"/>
                      <a:pt x="209" y="67"/>
                    </a:cubicBezTo>
                    <a:cubicBezTo>
                      <a:pt x="205" y="70"/>
                      <a:pt x="200" y="64"/>
                      <a:pt x="205" y="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3" name="Freeform 2205"/>
              <p:cNvSpPr/>
              <p:nvPr/>
            </p:nvSpPr>
            <p:spPr bwMode="auto">
              <a:xfrm>
                <a:off x="3126026" y="2980889"/>
                <a:ext cx="143096" cy="124096"/>
              </a:xfrm>
              <a:custGeom>
                <a:avLst/>
                <a:rect l="l" t="t" r="r" b="b"/>
                <a:pathLst>
                  <a:path w="81" h="72">
                    <a:moveTo>
                      <a:pt x="44" y="5"/>
                    </a:moveTo>
                    <a:cubicBezTo>
                      <a:pt x="49" y="3"/>
                      <a:pt x="44" y="0"/>
                      <a:pt x="39" y="2"/>
                    </a:cubicBezTo>
                    <a:cubicBezTo>
                      <a:pt x="34" y="4"/>
                      <a:pt x="21" y="22"/>
                      <a:pt x="21" y="27"/>
                    </a:cubicBezTo>
                    <a:cubicBezTo>
                      <a:pt x="21" y="32"/>
                      <a:pt x="20" y="38"/>
                      <a:pt x="16" y="38"/>
                    </a:cubicBezTo>
                    <a:cubicBezTo>
                      <a:pt x="11" y="37"/>
                      <a:pt x="6" y="42"/>
                      <a:pt x="9" y="44"/>
                    </a:cubicBezTo>
                    <a:cubicBezTo>
                      <a:pt x="13" y="47"/>
                      <a:pt x="0" y="54"/>
                      <a:pt x="6" y="58"/>
                    </a:cubicBezTo>
                    <a:cubicBezTo>
                      <a:pt x="10" y="60"/>
                      <a:pt x="17" y="57"/>
                      <a:pt x="23" y="58"/>
                    </a:cubicBezTo>
                    <a:cubicBezTo>
                      <a:pt x="29" y="58"/>
                      <a:pt x="34" y="59"/>
                      <a:pt x="39" y="55"/>
                    </a:cubicBezTo>
                    <a:cubicBezTo>
                      <a:pt x="44" y="51"/>
                      <a:pt x="44" y="58"/>
                      <a:pt x="50" y="58"/>
                    </a:cubicBezTo>
                    <a:cubicBezTo>
                      <a:pt x="55" y="57"/>
                      <a:pt x="47" y="62"/>
                      <a:pt x="47" y="66"/>
                    </a:cubicBezTo>
                    <a:cubicBezTo>
                      <a:pt x="47" y="69"/>
                      <a:pt x="53" y="64"/>
                      <a:pt x="57" y="62"/>
                    </a:cubicBezTo>
                    <a:cubicBezTo>
                      <a:pt x="61" y="60"/>
                      <a:pt x="66" y="62"/>
                      <a:pt x="64" y="65"/>
                    </a:cubicBezTo>
                    <a:cubicBezTo>
                      <a:pt x="62" y="68"/>
                      <a:pt x="75" y="72"/>
                      <a:pt x="78" y="66"/>
                    </a:cubicBezTo>
                    <a:cubicBezTo>
                      <a:pt x="81" y="61"/>
                      <a:pt x="75" y="53"/>
                      <a:pt x="73" y="56"/>
                    </a:cubicBezTo>
                    <a:cubicBezTo>
                      <a:pt x="71" y="60"/>
                      <a:pt x="68" y="54"/>
                      <a:pt x="72" y="50"/>
                    </a:cubicBezTo>
                    <a:cubicBezTo>
                      <a:pt x="76" y="47"/>
                      <a:pt x="71" y="46"/>
                      <a:pt x="67" y="48"/>
                    </a:cubicBezTo>
                    <a:cubicBezTo>
                      <a:pt x="63" y="50"/>
                      <a:pt x="64" y="39"/>
                      <a:pt x="68" y="37"/>
                    </a:cubicBezTo>
                    <a:cubicBezTo>
                      <a:pt x="72" y="35"/>
                      <a:pt x="59" y="31"/>
                      <a:pt x="59" y="34"/>
                    </a:cubicBezTo>
                    <a:cubicBezTo>
                      <a:pt x="59" y="38"/>
                      <a:pt x="50" y="36"/>
                      <a:pt x="49" y="32"/>
                    </a:cubicBezTo>
                    <a:cubicBezTo>
                      <a:pt x="48" y="29"/>
                      <a:pt x="42" y="28"/>
                      <a:pt x="44" y="26"/>
                    </a:cubicBezTo>
                    <a:cubicBezTo>
                      <a:pt x="46" y="23"/>
                      <a:pt x="36" y="22"/>
                      <a:pt x="35" y="26"/>
                    </a:cubicBezTo>
                    <a:cubicBezTo>
                      <a:pt x="34" y="30"/>
                      <a:pt x="31" y="23"/>
                      <a:pt x="36" y="18"/>
                    </a:cubicBezTo>
                    <a:cubicBezTo>
                      <a:pt x="41" y="13"/>
                      <a:pt x="40" y="8"/>
                      <a:pt x="4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4" name="Freeform 2206"/>
              <p:cNvSpPr/>
              <p:nvPr/>
            </p:nvSpPr>
            <p:spPr bwMode="auto">
              <a:xfrm>
                <a:off x="2758064" y="2486305"/>
                <a:ext cx="59469" cy="44962"/>
              </a:xfrm>
              <a:custGeom>
                <a:avLst/>
                <a:rect l="l" t="t" r="r" b="b"/>
                <a:pathLst>
                  <a:path w="34" h="26">
                    <a:moveTo>
                      <a:pt x="28" y="19"/>
                    </a:moveTo>
                    <a:cubicBezTo>
                      <a:pt x="34" y="18"/>
                      <a:pt x="33" y="9"/>
                      <a:pt x="29" y="4"/>
                    </a:cubicBezTo>
                    <a:cubicBezTo>
                      <a:pt x="27" y="0"/>
                      <a:pt x="20" y="0"/>
                      <a:pt x="15" y="0"/>
                    </a:cubicBezTo>
                    <a:cubicBezTo>
                      <a:pt x="9" y="1"/>
                      <a:pt x="0" y="9"/>
                      <a:pt x="5" y="18"/>
                    </a:cubicBezTo>
                    <a:cubicBezTo>
                      <a:pt x="10" y="26"/>
                      <a:pt x="22" y="20"/>
                      <a:pt x="28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5" name="Freeform 2207"/>
              <p:cNvSpPr/>
              <p:nvPr/>
            </p:nvSpPr>
            <p:spPr bwMode="auto">
              <a:xfrm>
                <a:off x="2460721" y="1882014"/>
                <a:ext cx="650438" cy="318332"/>
              </a:xfrm>
              <a:custGeom>
                <a:avLst/>
                <a:rect l="l" t="t" r="r" b="b"/>
                <a:pathLst>
                  <a:path w="366" h="186">
                    <a:moveTo>
                      <a:pt x="19" y="46"/>
                    </a:moveTo>
                    <a:cubicBezTo>
                      <a:pt x="26" y="41"/>
                      <a:pt x="31" y="44"/>
                      <a:pt x="25" y="47"/>
                    </a:cubicBezTo>
                    <a:cubicBezTo>
                      <a:pt x="19" y="50"/>
                      <a:pt x="21" y="52"/>
                      <a:pt x="30" y="52"/>
                    </a:cubicBezTo>
                    <a:cubicBezTo>
                      <a:pt x="38" y="51"/>
                      <a:pt x="26" y="54"/>
                      <a:pt x="26" y="59"/>
                    </a:cubicBezTo>
                    <a:cubicBezTo>
                      <a:pt x="26" y="64"/>
                      <a:pt x="36" y="61"/>
                      <a:pt x="37" y="66"/>
                    </a:cubicBezTo>
                    <a:cubicBezTo>
                      <a:pt x="37" y="71"/>
                      <a:pt x="59" y="73"/>
                      <a:pt x="65" y="67"/>
                    </a:cubicBezTo>
                    <a:cubicBezTo>
                      <a:pt x="72" y="61"/>
                      <a:pt x="69" y="69"/>
                      <a:pt x="69" y="73"/>
                    </a:cubicBezTo>
                    <a:cubicBezTo>
                      <a:pt x="68" y="77"/>
                      <a:pt x="99" y="80"/>
                      <a:pt x="101" y="75"/>
                    </a:cubicBezTo>
                    <a:cubicBezTo>
                      <a:pt x="102" y="70"/>
                      <a:pt x="107" y="72"/>
                      <a:pt x="113" y="74"/>
                    </a:cubicBezTo>
                    <a:cubicBezTo>
                      <a:pt x="119" y="75"/>
                      <a:pt x="148" y="68"/>
                      <a:pt x="149" y="62"/>
                    </a:cubicBezTo>
                    <a:cubicBezTo>
                      <a:pt x="149" y="56"/>
                      <a:pt x="158" y="65"/>
                      <a:pt x="149" y="72"/>
                    </a:cubicBezTo>
                    <a:cubicBezTo>
                      <a:pt x="139" y="78"/>
                      <a:pt x="120" y="77"/>
                      <a:pt x="112" y="80"/>
                    </a:cubicBezTo>
                    <a:cubicBezTo>
                      <a:pt x="103" y="82"/>
                      <a:pt x="117" y="88"/>
                      <a:pt x="126" y="95"/>
                    </a:cubicBezTo>
                    <a:cubicBezTo>
                      <a:pt x="134" y="101"/>
                      <a:pt x="115" y="98"/>
                      <a:pt x="107" y="89"/>
                    </a:cubicBezTo>
                    <a:cubicBezTo>
                      <a:pt x="99" y="81"/>
                      <a:pt x="81" y="81"/>
                      <a:pt x="71" y="81"/>
                    </a:cubicBezTo>
                    <a:cubicBezTo>
                      <a:pt x="62" y="82"/>
                      <a:pt x="65" y="99"/>
                      <a:pt x="72" y="99"/>
                    </a:cubicBezTo>
                    <a:cubicBezTo>
                      <a:pt x="79" y="99"/>
                      <a:pt x="86" y="102"/>
                      <a:pt x="93" y="113"/>
                    </a:cubicBezTo>
                    <a:cubicBezTo>
                      <a:pt x="100" y="124"/>
                      <a:pt x="115" y="121"/>
                      <a:pt x="115" y="126"/>
                    </a:cubicBezTo>
                    <a:cubicBezTo>
                      <a:pt x="115" y="131"/>
                      <a:pt x="95" y="122"/>
                      <a:pt x="84" y="120"/>
                    </a:cubicBezTo>
                    <a:cubicBezTo>
                      <a:pt x="73" y="118"/>
                      <a:pt x="56" y="125"/>
                      <a:pt x="55" y="133"/>
                    </a:cubicBezTo>
                    <a:cubicBezTo>
                      <a:pt x="55" y="141"/>
                      <a:pt x="71" y="140"/>
                      <a:pt x="82" y="134"/>
                    </a:cubicBezTo>
                    <a:cubicBezTo>
                      <a:pt x="93" y="127"/>
                      <a:pt x="85" y="136"/>
                      <a:pt x="80" y="141"/>
                    </a:cubicBezTo>
                    <a:cubicBezTo>
                      <a:pt x="74" y="146"/>
                      <a:pt x="93" y="150"/>
                      <a:pt x="93" y="156"/>
                    </a:cubicBezTo>
                    <a:cubicBezTo>
                      <a:pt x="93" y="162"/>
                      <a:pt x="79" y="160"/>
                      <a:pt x="78" y="154"/>
                    </a:cubicBezTo>
                    <a:cubicBezTo>
                      <a:pt x="76" y="149"/>
                      <a:pt x="71" y="143"/>
                      <a:pt x="58" y="144"/>
                    </a:cubicBezTo>
                    <a:cubicBezTo>
                      <a:pt x="45" y="145"/>
                      <a:pt x="49" y="154"/>
                      <a:pt x="57" y="155"/>
                    </a:cubicBezTo>
                    <a:cubicBezTo>
                      <a:pt x="65" y="156"/>
                      <a:pt x="65" y="162"/>
                      <a:pt x="56" y="162"/>
                    </a:cubicBezTo>
                    <a:cubicBezTo>
                      <a:pt x="47" y="162"/>
                      <a:pt x="27" y="168"/>
                      <a:pt x="33" y="174"/>
                    </a:cubicBezTo>
                    <a:cubicBezTo>
                      <a:pt x="40" y="180"/>
                      <a:pt x="66" y="174"/>
                      <a:pt x="70" y="178"/>
                    </a:cubicBezTo>
                    <a:cubicBezTo>
                      <a:pt x="75" y="182"/>
                      <a:pt x="87" y="183"/>
                      <a:pt x="90" y="179"/>
                    </a:cubicBezTo>
                    <a:cubicBezTo>
                      <a:pt x="93" y="174"/>
                      <a:pt x="103" y="176"/>
                      <a:pt x="113" y="176"/>
                    </a:cubicBezTo>
                    <a:cubicBezTo>
                      <a:pt x="123" y="176"/>
                      <a:pt x="126" y="178"/>
                      <a:pt x="130" y="182"/>
                    </a:cubicBezTo>
                    <a:cubicBezTo>
                      <a:pt x="135" y="186"/>
                      <a:pt x="143" y="184"/>
                      <a:pt x="148" y="180"/>
                    </a:cubicBezTo>
                    <a:cubicBezTo>
                      <a:pt x="154" y="176"/>
                      <a:pt x="154" y="176"/>
                      <a:pt x="161" y="176"/>
                    </a:cubicBezTo>
                    <a:cubicBezTo>
                      <a:pt x="168" y="176"/>
                      <a:pt x="169" y="172"/>
                      <a:pt x="166" y="166"/>
                    </a:cubicBezTo>
                    <a:cubicBezTo>
                      <a:pt x="162" y="161"/>
                      <a:pt x="153" y="170"/>
                      <a:pt x="152" y="166"/>
                    </a:cubicBezTo>
                    <a:cubicBezTo>
                      <a:pt x="151" y="161"/>
                      <a:pt x="143" y="160"/>
                      <a:pt x="129" y="162"/>
                    </a:cubicBezTo>
                    <a:cubicBezTo>
                      <a:pt x="115" y="164"/>
                      <a:pt x="121" y="153"/>
                      <a:pt x="129" y="155"/>
                    </a:cubicBezTo>
                    <a:cubicBezTo>
                      <a:pt x="138" y="158"/>
                      <a:pt x="149" y="157"/>
                      <a:pt x="159" y="154"/>
                    </a:cubicBezTo>
                    <a:cubicBezTo>
                      <a:pt x="168" y="152"/>
                      <a:pt x="161" y="147"/>
                      <a:pt x="161" y="143"/>
                    </a:cubicBezTo>
                    <a:cubicBezTo>
                      <a:pt x="161" y="139"/>
                      <a:pt x="173" y="142"/>
                      <a:pt x="182" y="142"/>
                    </a:cubicBezTo>
                    <a:cubicBezTo>
                      <a:pt x="191" y="142"/>
                      <a:pt x="204" y="127"/>
                      <a:pt x="204" y="119"/>
                    </a:cubicBezTo>
                    <a:cubicBezTo>
                      <a:pt x="205" y="110"/>
                      <a:pt x="184" y="112"/>
                      <a:pt x="174" y="112"/>
                    </a:cubicBezTo>
                    <a:cubicBezTo>
                      <a:pt x="164" y="112"/>
                      <a:pt x="181" y="105"/>
                      <a:pt x="200" y="106"/>
                    </a:cubicBezTo>
                    <a:cubicBezTo>
                      <a:pt x="219" y="107"/>
                      <a:pt x="210" y="98"/>
                      <a:pt x="214" y="95"/>
                    </a:cubicBezTo>
                    <a:cubicBezTo>
                      <a:pt x="217" y="92"/>
                      <a:pt x="226" y="99"/>
                      <a:pt x="236" y="97"/>
                    </a:cubicBezTo>
                    <a:cubicBezTo>
                      <a:pt x="245" y="95"/>
                      <a:pt x="239" y="87"/>
                      <a:pt x="245" y="87"/>
                    </a:cubicBezTo>
                    <a:cubicBezTo>
                      <a:pt x="250" y="87"/>
                      <a:pt x="260" y="80"/>
                      <a:pt x="281" y="68"/>
                    </a:cubicBezTo>
                    <a:cubicBezTo>
                      <a:pt x="301" y="57"/>
                      <a:pt x="317" y="59"/>
                      <a:pt x="318" y="52"/>
                    </a:cubicBezTo>
                    <a:cubicBezTo>
                      <a:pt x="319" y="46"/>
                      <a:pt x="290" y="52"/>
                      <a:pt x="285" y="50"/>
                    </a:cubicBezTo>
                    <a:cubicBezTo>
                      <a:pt x="280" y="48"/>
                      <a:pt x="305" y="43"/>
                      <a:pt x="311" y="44"/>
                    </a:cubicBezTo>
                    <a:cubicBezTo>
                      <a:pt x="317" y="46"/>
                      <a:pt x="325" y="44"/>
                      <a:pt x="346" y="34"/>
                    </a:cubicBezTo>
                    <a:cubicBezTo>
                      <a:pt x="366" y="24"/>
                      <a:pt x="357" y="22"/>
                      <a:pt x="349" y="23"/>
                    </a:cubicBezTo>
                    <a:cubicBezTo>
                      <a:pt x="340" y="25"/>
                      <a:pt x="331" y="22"/>
                      <a:pt x="331" y="16"/>
                    </a:cubicBezTo>
                    <a:cubicBezTo>
                      <a:pt x="332" y="11"/>
                      <a:pt x="319" y="16"/>
                      <a:pt x="318" y="13"/>
                    </a:cubicBezTo>
                    <a:cubicBezTo>
                      <a:pt x="318" y="10"/>
                      <a:pt x="306" y="11"/>
                      <a:pt x="293" y="16"/>
                    </a:cubicBezTo>
                    <a:cubicBezTo>
                      <a:pt x="280" y="21"/>
                      <a:pt x="292" y="11"/>
                      <a:pt x="297" y="9"/>
                    </a:cubicBezTo>
                    <a:cubicBezTo>
                      <a:pt x="303" y="7"/>
                      <a:pt x="264" y="9"/>
                      <a:pt x="258" y="5"/>
                    </a:cubicBezTo>
                    <a:cubicBezTo>
                      <a:pt x="251" y="0"/>
                      <a:pt x="244" y="12"/>
                      <a:pt x="238" y="6"/>
                    </a:cubicBezTo>
                    <a:cubicBezTo>
                      <a:pt x="232" y="0"/>
                      <a:pt x="216" y="5"/>
                      <a:pt x="218" y="10"/>
                    </a:cubicBezTo>
                    <a:cubicBezTo>
                      <a:pt x="220" y="14"/>
                      <a:pt x="216" y="14"/>
                      <a:pt x="210" y="9"/>
                    </a:cubicBezTo>
                    <a:cubicBezTo>
                      <a:pt x="204" y="4"/>
                      <a:pt x="192" y="10"/>
                      <a:pt x="182" y="8"/>
                    </a:cubicBezTo>
                    <a:cubicBezTo>
                      <a:pt x="171" y="7"/>
                      <a:pt x="176" y="17"/>
                      <a:pt x="164" y="12"/>
                    </a:cubicBezTo>
                    <a:cubicBezTo>
                      <a:pt x="153" y="7"/>
                      <a:pt x="140" y="9"/>
                      <a:pt x="144" y="11"/>
                    </a:cubicBezTo>
                    <a:cubicBezTo>
                      <a:pt x="147" y="12"/>
                      <a:pt x="143" y="15"/>
                      <a:pt x="138" y="14"/>
                    </a:cubicBezTo>
                    <a:cubicBezTo>
                      <a:pt x="133" y="12"/>
                      <a:pt x="128" y="14"/>
                      <a:pt x="131" y="19"/>
                    </a:cubicBezTo>
                    <a:cubicBezTo>
                      <a:pt x="133" y="24"/>
                      <a:pt x="112" y="18"/>
                      <a:pt x="112" y="23"/>
                    </a:cubicBezTo>
                    <a:cubicBezTo>
                      <a:pt x="112" y="29"/>
                      <a:pt x="105" y="32"/>
                      <a:pt x="99" y="27"/>
                    </a:cubicBezTo>
                    <a:cubicBezTo>
                      <a:pt x="93" y="22"/>
                      <a:pt x="74" y="20"/>
                      <a:pt x="79" y="25"/>
                    </a:cubicBezTo>
                    <a:cubicBezTo>
                      <a:pt x="85" y="29"/>
                      <a:pt x="62" y="27"/>
                      <a:pt x="68" y="31"/>
                    </a:cubicBezTo>
                    <a:cubicBezTo>
                      <a:pt x="74" y="36"/>
                      <a:pt x="61" y="39"/>
                      <a:pt x="61" y="37"/>
                    </a:cubicBezTo>
                    <a:cubicBezTo>
                      <a:pt x="61" y="34"/>
                      <a:pt x="48" y="30"/>
                      <a:pt x="43" y="34"/>
                    </a:cubicBezTo>
                    <a:cubicBezTo>
                      <a:pt x="38" y="39"/>
                      <a:pt x="37" y="44"/>
                      <a:pt x="34" y="41"/>
                    </a:cubicBezTo>
                    <a:cubicBezTo>
                      <a:pt x="32" y="38"/>
                      <a:pt x="21" y="39"/>
                      <a:pt x="10" y="43"/>
                    </a:cubicBezTo>
                    <a:cubicBezTo>
                      <a:pt x="0" y="47"/>
                      <a:pt x="12" y="50"/>
                      <a:pt x="19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6" name="Freeform 2208"/>
              <p:cNvSpPr/>
              <p:nvPr/>
            </p:nvSpPr>
            <p:spPr bwMode="auto">
              <a:xfrm>
                <a:off x="2033290" y="2090638"/>
                <a:ext cx="94778" cy="30574"/>
              </a:xfrm>
              <a:custGeom>
                <a:avLst/>
                <a:rect l="l" t="t" r="r" b="b"/>
                <a:pathLst>
                  <a:path w="53" h="17">
                    <a:moveTo>
                      <a:pt x="20" y="13"/>
                    </a:moveTo>
                    <a:cubicBezTo>
                      <a:pt x="25" y="15"/>
                      <a:pt x="30" y="8"/>
                      <a:pt x="34" y="11"/>
                    </a:cubicBezTo>
                    <a:cubicBezTo>
                      <a:pt x="37" y="14"/>
                      <a:pt x="53" y="17"/>
                      <a:pt x="53" y="9"/>
                    </a:cubicBezTo>
                    <a:cubicBezTo>
                      <a:pt x="53" y="1"/>
                      <a:pt x="33" y="0"/>
                      <a:pt x="28" y="3"/>
                    </a:cubicBezTo>
                    <a:cubicBezTo>
                      <a:pt x="23" y="6"/>
                      <a:pt x="0" y="7"/>
                      <a:pt x="7" y="12"/>
                    </a:cubicBezTo>
                    <a:cubicBezTo>
                      <a:pt x="11" y="15"/>
                      <a:pt x="15" y="11"/>
                      <a:pt x="20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7" name="Freeform 2209"/>
              <p:cNvSpPr/>
              <p:nvPr/>
            </p:nvSpPr>
            <p:spPr bwMode="auto">
              <a:xfrm>
                <a:off x="2050015" y="2119414"/>
                <a:ext cx="74336" cy="37768"/>
              </a:xfrm>
              <a:custGeom>
                <a:avLst/>
                <a:rect l="l" t="t" r="r" b="b"/>
                <a:pathLst>
                  <a:path w="42" h="22">
                    <a:moveTo>
                      <a:pt x="36" y="6"/>
                    </a:moveTo>
                    <a:cubicBezTo>
                      <a:pt x="42" y="5"/>
                      <a:pt x="39" y="0"/>
                      <a:pt x="29" y="2"/>
                    </a:cubicBezTo>
                    <a:cubicBezTo>
                      <a:pt x="18" y="3"/>
                      <a:pt x="0" y="3"/>
                      <a:pt x="0" y="11"/>
                    </a:cubicBezTo>
                    <a:cubicBezTo>
                      <a:pt x="0" y="17"/>
                      <a:pt x="4" y="20"/>
                      <a:pt x="15" y="21"/>
                    </a:cubicBezTo>
                    <a:cubicBezTo>
                      <a:pt x="27" y="22"/>
                      <a:pt x="37" y="11"/>
                      <a:pt x="31" y="11"/>
                    </a:cubicBezTo>
                    <a:cubicBezTo>
                      <a:pt x="26" y="11"/>
                      <a:pt x="29" y="7"/>
                      <a:pt x="3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8" name="Freeform 2210"/>
              <p:cNvSpPr/>
              <p:nvPr/>
            </p:nvSpPr>
            <p:spPr bwMode="auto">
              <a:xfrm>
                <a:off x="1821433" y="3042038"/>
                <a:ext cx="1150347" cy="544941"/>
              </a:xfrm>
              <a:custGeom>
                <a:avLst/>
                <a:rect l="l" t="t" r="r" b="b"/>
                <a:pathLst>
                  <a:path w="649" h="318">
                    <a:moveTo>
                      <a:pt x="303" y="303"/>
                    </a:moveTo>
                    <a:cubicBezTo>
                      <a:pt x="302" y="301"/>
                      <a:pt x="301" y="300"/>
                      <a:pt x="301" y="298"/>
                    </a:cubicBezTo>
                    <a:cubicBezTo>
                      <a:pt x="301" y="296"/>
                      <a:pt x="302" y="295"/>
                      <a:pt x="304" y="294"/>
                    </a:cubicBezTo>
                    <a:cubicBezTo>
                      <a:pt x="306" y="292"/>
                      <a:pt x="306" y="291"/>
                      <a:pt x="305" y="289"/>
                    </a:cubicBezTo>
                    <a:cubicBezTo>
                      <a:pt x="305" y="287"/>
                      <a:pt x="304" y="285"/>
                      <a:pt x="307" y="283"/>
                    </a:cubicBezTo>
                    <a:cubicBezTo>
                      <a:pt x="307" y="283"/>
                      <a:pt x="308" y="282"/>
                      <a:pt x="309" y="282"/>
                    </a:cubicBezTo>
                    <a:cubicBezTo>
                      <a:pt x="311" y="281"/>
                      <a:pt x="314" y="279"/>
                      <a:pt x="314" y="278"/>
                    </a:cubicBezTo>
                    <a:cubicBezTo>
                      <a:pt x="314" y="276"/>
                      <a:pt x="315" y="273"/>
                      <a:pt x="320" y="273"/>
                    </a:cubicBezTo>
                    <a:cubicBezTo>
                      <a:pt x="321" y="273"/>
                      <a:pt x="322" y="273"/>
                      <a:pt x="323" y="273"/>
                    </a:cubicBezTo>
                    <a:cubicBezTo>
                      <a:pt x="323" y="273"/>
                      <a:pt x="323" y="273"/>
                      <a:pt x="323" y="273"/>
                    </a:cubicBezTo>
                    <a:cubicBezTo>
                      <a:pt x="326" y="273"/>
                      <a:pt x="332" y="268"/>
                      <a:pt x="332" y="266"/>
                    </a:cubicBezTo>
                    <a:cubicBezTo>
                      <a:pt x="331" y="265"/>
                      <a:pt x="331" y="264"/>
                      <a:pt x="332" y="263"/>
                    </a:cubicBezTo>
                    <a:cubicBezTo>
                      <a:pt x="333" y="261"/>
                      <a:pt x="335" y="261"/>
                      <a:pt x="336" y="261"/>
                    </a:cubicBezTo>
                    <a:cubicBezTo>
                      <a:pt x="337" y="261"/>
                      <a:pt x="338" y="262"/>
                      <a:pt x="340" y="262"/>
                    </a:cubicBezTo>
                    <a:cubicBezTo>
                      <a:pt x="341" y="262"/>
                      <a:pt x="341" y="262"/>
                      <a:pt x="342" y="260"/>
                    </a:cubicBezTo>
                    <a:cubicBezTo>
                      <a:pt x="342" y="259"/>
                      <a:pt x="343" y="257"/>
                      <a:pt x="346" y="257"/>
                    </a:cubicBezTo>
                    <a:cubicBezTo>
                      <a:pt x="346" y="257"/>
                      <a:pt x="346" y="257"/>
                      <a:pt x="347" y="258"/>
                    </a:cubicBezTo>
                    <a:cubicBezTo>
                      <a:pt x="348" y="258"/>
                      <a:pt x="348" y="258"/>
                      <a:pt x="349" y="258"/>
                    </a:cubicBezTo>
                    <a:cubicBezTo>
                      <a:pt x="349" y="258"/>
                      <a:pt x="350" y="259"/>
                      <a:pt x="350" y="259"/>
                    </a:cubicBezTo>
                    <a:cubicBezTo>
                      <a:pt x="351" y="257"/>
                      <a:pt x="352" y="257"/>
                      <a:pt x="353" y="257"/>
                    </a:cubicBezTo>
                    <a:cubicBezTo>
                      <a:pt x="355" y="257"/>
                      <a:pt x="357" y="258"/>
                      <a:pt x="359" y="260"/>
                    </a:cubicBezTo>
                    <a:cubicBezTo>
                      <a:pt x="360" y="261"/>
                      <a:pt x="362" y="262"/>
                      <a:pt x="363" y="262"/>
                    </a:cubicBezTo>
                    <a:cubicBezTo>
                      <a:pt x="363" y="262"/>
                      <a:pt x="365" y="262"/>
                      <a:pt x="365" y="261"/>
                    </a:cubicBezTo>
                    <a:cubicBezTo>
                      <a:pt x="365" y="259"/>
                      <a:pt x="367" y="258"/>
                      <a:pt x="368" y="258"/>
                    </a:cubicBezTo>
                    <a:cubicBezTo>
                      <a:pt x="370" y="258"/>
                      <a:pt x="372" y="259"/>
                      <a:pt x="376" y="264"/>
                    </a:cubicBezTo>
                    <a:cubicBezTo>
                      <a:pt x="378" y="266"/>
                      <a:pt x="378" y="266"/>
                      <a:pt x="380" y="266"/>
                    </a:cubicBezTo>
                    <a:cubicBezTo>
                      <a:pt x="382" y="266"/>
                      <a:pt x="382" y="266"/>
                      <a:pt x="382" y="266"/>
                    </a:cubicBezTo>
                    <a:cubicBezTo>
                      <a:pt x="382" y="266"/>
                      <a:pt x="383" y="266"/>
                      <a:pt x="384" y="266"/>
                    </a:cubicBezTo>
                    <a:cubicBezTo>
                      <a:pt x="386" y="266"/>
                      <a:pt x="386" y="266"/>
                      <a:pt x="386" y="265"/>
                    </a:cubicBezTo>
                    <a:cubicBezTo>
                      <a:pt x="387" y="265"/>
                      <a:pt x="387" y="264"/>
                      <a:pt x="387" y="264"/>
                    </a:cubicBezTo>
                    <a:cubicBezTo>
                      <a:pt x="387" y="262"/>
                      <a:pt x="388" y="261"/>
                      <a:pt x="389" y="261"/>
                    </a:cubicBezTo>
                    <a:cubicBezTo>
                      <a:pt x="390" y="261"/>
                      <a:pt x="391" y="262"/>
                      <a:pt x="393" y="264"/>
                    </a:cubicBezTo>
                    <a:cubicBezTo>
                      <a:pt x="392" y="263"/>
                      <a:pt x="393" y="262"/>
                      <a:pt x="393" y="261"/>
                    </a:cubicBezTo>
                    <a:cubicBezTo>
                      <a:pt x="393" y="261"/>
                      <a:pt x="393" y="261"/>
                      <a:pt x="393" y="261"/>
                    </a:cubicBezTo>
                    <a:cubicBezTo>
                      <a:pt x="393" y="261"/>
                      <a:pt x="393" y="260"/>
                      <a:pt x="393" y="260"/>
                    </a:cubicBezTo>
                    <a:cubicBezTo>
                      <a:pt x="391" y="259"/>
                      <a:pt x="391" y="258"/>
                      <a:pt x="391" y="256"/>
                    </a:cubicBezTo>
                    <a:cubicBezTo>
                      <a:pt x="392" y="253"/>
                      <a:pt x="399" y="252"/>
                      <a:pt x="403" y="252"/>
                    </a:cubicBezTo>
                    <a:cubicBezTo>
                      <a:pt x="404" y="252"/>
                      <a:pt x="404" y="252"/>
                      <a:pt x="404" y="252"/>
                    </a:cubicBezTo>
                    <a:cubicBezTo>
                      <a:pt x="406" y="252"/>
                      <a:pt x="407" y="252"/>
                      <a:pt x="408" y="252"/>
                    </a:cubicBezTo>
                    <a:cubicBezTo>
                      <a:pt x="408" y="252"/>
                      <a:pt x="409" y="252"/>
                      <a:pt x="409" y="252"/>
                    </a:cubicBezTo>
                    <a:cubicBezTo>
                      <a:pt x="409" y="252"/>
                      <a:pt x="409" y="252"/>
                      <a:pt x="410" y="251"/>
                    </a:cubicBezTo>
                    <a:cubicBezTo>
                      <a:pt x="411" y="249"/>
                      <a:pt x="413" y="248"/>
                      <a:pt x="414" y="248"/>
                    </a:cubicBezTo>
                    <a:cubicBezTo>
                      <a:pt x="416" y="248"/>
                      <a:pt x="418" y="251"/>
                      <a:pt x="418" y="254"/>
                    </a:cubicBezTo>
                    <a:cubicBezTo>
                      <a:pt x="419" y="254"/>
                      <a:pt x="421" y="253"/>
                      <a:pt x="423" y="253"/>
                    </a:cubicBezTo>
                    <a:cubicBezTo>
                      <a:pt x="426" y="252"/>
                      <a:pt x="429" y="251"/>
                      <a:pt x="431" y="251"/>
                    </a:cubicBezTo>
                    <a:cubicBezTo>
                      <a:pt x="437" y="251"/>
                      <a:pt x="443" y="256"/>
                      <a:pt x="444" y="260"/>
                    </a:cubicBezTo>
                    <a:cubicBezTo>
                      <a:pt x="444" y="262"/>
                      <a:pt x="446" y="262"/>
                      <a:pt x="448" y="260"/>
                    </a:cubicBezTo>
                    <a:cubicBezTo>
                      <a:pt x="449" y="259"/>
                      <a:pt x="449" y="259"/>
                      <a:pt x="449" y="259"/>
                    </a:cubicBezTo>
                    <a:cubicBezTo>
                      <a:pt x="452" y="257"/>
                      <a:pt x="454" y="255"/>
                      <a:pt x="457" y="255"/>
                    </a:cubicBezTo>
                    <a:cubicBezTo>
                      <a:pt x="459" y="255"/>
                      <a:pt x="460" y="256"/>
                      <a:pt x="461" y="257"/>
                    </a:cubicBezTo>
                    <a:cubicBezTo>
                      <a:pt x="463" y="259"/>
                      <a:pt x="465" y="261"/>
                      <a:pt x="467" y="263"/>
                    </a:cubicBezTo>
                    <a:cubicBezTo>
                      <a:pt x="468" y="265"/>
                      <a:pt x="470" y="267"/>
                      <a:pt x="473" y="270"/>
                    </a:cubicBezTo>
                    <a:cubicBezTo>
                      <a:pt x="476" y="273"/>
                      <a:pt x="475" y="277"/>
                      <a:pt x="474" y="279"/>
                    </a:cubicBezTo>
                    <a:cubicBezTo>
                      <a:pt x="473" y="281"/>
                      <a:pt x="473" y="282"/>
                      <a:pt x="473" y="283"/>
                    </a:cubicBezTo>
                    <a:cubicBezTo>
                      <a:pt x="474" y="284"/>
                      <a:pt x="474" y="286"/>
                      <a:pt x="475" y="288"/>
                    </a:cubicBezTo>
                    <a:cubicBezTo>
                      <a:pt x="475" y="290"/>
                      <a:pt x="475" y="292"/>
                      <a:pt x="477" y="293"/>
                    </a:cubicBezTo>
                    <a:cubicBezTo>
                      <a:pt x="481" y="296"/>
                      <a:pt x="481" y="300"/>
                      <a:pt x="481" y="302"/>
                    </a:cubicBezTo>
                    <a:cubicBezTo>
                      <a:pt x="481" y="303"/>
                      <a:pt x="481" y="304"/>
                      <a:pt x="481" y="305"/>
                    </a:cubicBezTo>
                    <a:cubicBezTo>
                      <a:pt x="486" y="306"/>
                      <a:pt x="490" y="313"/>
                      <a:pt x="490" y="316"/>
                    </a:cubicBezTo>
                    <a:cubicBezTo>
                      <a:pt x="491" y="317"/>
                      <a:pt x="493" y="318"/>
                      <a:pt x="494" y="318"/>
                    </a:cubicBezTo>
                    <a:cubicBezTo>
                      <a:pt x="495" y="318"/>
                      <a:pt x="495" y="318"/>
                      <a:pt x="495" y="318"/>
                    </a:cubicBezTo>
                    <a:cubicBezTo>
                      <a:pt x="495" y="315"/>
                      <a:pt x="496" y="313"/>
                      <a:pt x="498" y="310"/>
                    </a:cubicBezTo>
                    <a:cubicBezTo>
                      <a:pt x="499" y="308"/>
                      <a:pt x="500" y="306"/>
                      <a:pt x="500" y="304"/>
                    </a:cubicBezTo>
                    <a:cubicBezTo>
                      <a:pt x="500" y="301"/>
                      <a:pt x="497" y="287"/>
                      <a:pt x="494" y="283"/>
                    </a:cubicBezTo>
                    <a:cubicBezTo>
                      <a:pt x="492" y="280"/>
                      <a:pt x="492" y="278"/>
                      <a:pt x="492" y="277"/>
                    </a:cubicBezTo>
                    <a:cubicBezTo>
                      <a:pt x="492" y="276"/>
                      <a:pt x="492" y="275"/>
                      <a:pt x="491" y="272"/>
                    </a:cubicBezTo>
                    <a:cubicBezTo>
                      <a:pt x="487" y="267"/>
                      <a:pt x="484" y="257"/>
                      <a:pt x="484" y="249"/>
                    </a:cubicBezTo>
                    <a:cubicBezTo>
                      <a:pt x="484" y="241"/>
                      <a:pt x="494" y="228"/>
                      <a:pt x="498" y="224"/>
                    </a:cubicBezTo>
                    <a:cubicBezTo>
                      <a:pt x="500" y="222"/>
                      <a:pt x="503" y="222"/>
                      <a:pt x="505" y="221"/>
                    </a:cubicBezTo>
                    <a:cubicBezTo>
                      <a:pt x="507" y="221"/>
                      <a:pt x="507" y="220"/>
                      <a:pt x="507" y="219"/>
                    </a:cubicBezTo>
                    <a:cubicBezTo>
                      <a:pt x="509" y="215"/>
                      <a:pt x="514" y="209"/>
                      <a:pt x="519" y="209"/>
                    </a:cubicBezTo>
                    <a:cubicBezTo>
                      <a:pt x="519" y="209"/>
                      <a:pt x="520" y="209"/>
                      <a:pt x="520" y="209"/>
                    </a:cubicBezTo>
                    <a:cubicBezTo>
                      <a:pt x="521" y="209"/>
                      <a:pt x="521" y="209"/>
                      <a:pt x="521" y="209"/>
                    </a:cubicBezTo>
                    <a:cubicBezTo>
                      <a:pt x="523" y="209"/>
                      <a:pt x="523" y="209"/>
                      <a:pt x="523" y="208"/>
                    </a:cubicBezTo>
                    <a:cubicBezTo>
                      <a:pt x="524" y="204"/>
                      <a:pt x="530" y="199"/>
                      <a:pt x="537" y="198"/>
                    </a:cubicBezTo>
                    <a:cubicBezTo>
                      <a:pt x="539" y="198"/>
                      <a:pt x="539" y="198"/>
                      <a:pt x="539" y="198"/>
                    </a:cubicBezTo>
                    <a:cubicBezTo>
                      <a:pt x="539" y="197"/>
                      <a:pt x="538" y="196"/>
                      <a:pt x="538" y="195"/>
                    </a:cubicBezTo>
                    <a:cubicBezTo>
                      <a:pt x="537" y="195"/>
                      <a:pt x="537" y="194"/>
                      <a:pt x="537" y="194"/>
                    </a:cubicBezTo>
                    <a:cubicBezTo>
                      <a:pt x="536" y="192"/>
                      <a:pt x="536" y="190"/>
                      <a:pt x="537" y="188"/>
                    </a:cubicBezTo>
                    <a:cubicBezTo>
                      <a:pt x="538" y="186"/>
                      <a:pt x="541" y="185"/>
                      <a:pt x="543" y="188"/>
                    </a:cubicBezTo>
                    <a:cubicBezTo>
                      <a:pt x="543" y="188"/>
                      <a:pt x="546" y="189"/>
                      <a:pt x="548" y="188"/>
                    </a:cubicBezTo>
                    <a:cubicBezTo>
                      <a:pt x="549" y="186"/>
                      <a:pt x="551" y="185"/>
                      <a:pt x="551" y="184"/>
                    </a:cubicBezTo>
                    <a:cubicBezTo>
                      <a:pt x="546" y="184"/>
                      <a:pt x="545" y="182"/>
                      <a:pt x="544" y="181"/>
                    </a:cubicBezTo>
                    <a:cubicBezTo>
                      <a:pt x="544" y="180"/>
                      <a:pt x="544" y="178"/>
                      <a:pt x="547" y="177"/>
                    </a:cubicBezTo>
                    <a:cubicBezTo>
                      <a:pt x="548" y="177"/>
                      <a:pt x="548" y="176"/>
                      <a:pt x="547" y="175"/>
                    </a:cubicBezTo>
                    <a:cubicBezTo>
                      <a:pt x="547" y="174"/>
                      <a:pt x="546" y="173"/>
                      <a:pt x="544" y="173"/>
                    </a:cubicBezTo>
                    <a:cubicBezTo>
                      <a:pt x="543" y="173"/>
                      <a:pt x="540" y="172"/>
                      <a:pt x="539" y="170"/>
                    </a:cubicBezTo>
                    <a:cubicBezTo>
                      <a:pt x="539" y="168"/>
                      <a:pt x="541" y="166"/>
                      <a:pt x="542" y="164"/>
                    </a:cubicBezTo>
                    <a:cubicBezTo>
                      <a:pt x="543" y="163"/>
                      <a:pt x="541" y="162"/>
                      <a:pt x="536" y="158"/>
                    </a:cubicBezTo>
                    <a:cubicBezTo>
                      <a:pt x="536" y="158"/>
                      <a:pt x="536" y="158"/>
                      <a:pt x="536" y="158"/>
                    </a:cubicBezTo>
                    <a:cubicBezTo>
                      <a:pt x="534" y="156"/>
                      <a:pt x="533" y="155"/>
                      <a:pt x="534" y="154"/>
                    </a:cubicBezTo>
                    <a:cubicBezTo>
                      <a:pt x="534" y="152"/>
                      <a:pt x="537" y="151"/>
                      <a:pt x="540" y="150"/>
                    </a:cubicBezTo>
                    <a:cubicBezTo>
                      <a:pt x="541" y="149"/>
                      <a:pt x="541" y="146"/>
                      <a:pt x="540" y="144"/>
                    </a:cubicBezTo>
                    <a:cubicBezTo>
                      <a:pt x="540" y="140"/>
                      <a:pt x="540" y="138"/>
                      <a:pt x="541" y="136"/>
                    </a:cubicBezTo>
                    <a:cubicBezTo>
                      <a:pt x="542" y="134"/>
                      <a:pt x="544" y="133"/>
                      <a:pt x="546" y="133"/>
                    </a:cubicBezTo>
                    <a:cubicBezTo>
                      <a:pt x="547" y="133"/>
                      <a:pt x="548" y="134"/>
                      <a:pt x="549" y="135"/>
                    </a:cubicBezTo>
                    <a:cubicBezTo>
                      <a:pt x="549" y="135"/>
                      <a:pt x="549" y="137"/>
                      <a:pt x="548" y="138"/>
                    </a:cubicBezTo>
                    <a:cubicBezTo>
                      <a:pt x="546" y="142"/>
                      <a:pt x="545" y="145"/>
                      <a:pt x="547" y="147"/>
                    </a:cubicBezTo>
                    <a:cubicBezTo>
                      <a:pt x="550" y="150"/>
                      <a:pt x="552" y="154"/>
                      <a:pt x="551" y="159"/>
                    </a:cubicBezTo>
                    <a:cubicBezTo>
                      <a:pt x="551" y="159"/>
                      <a:pt x="552" y="158"/>
                      <a:pt x="552" y="158"/>
                    </a:cubicBezTo>
                    <a:cubicBezTo>
                      <a:pt x="555" y="151"/>
                      <a:pt x="555" y="146"/>
                      <a:pt x="555" y="145"/>
                    </a:cubicBezTo>
                    <a:cubicBezTo>
                      <a:pt x="552" y="145"/>
                      <a:pt x="551" y="141"/>
                      <a:pt x="552" y="139"/>
                    </a:cubicBezTo>
                    <a:cubicBezTo>
                      <a:pt x="552" y="137"/>
                      <a:pt x="553" y="136"/>
                      <a:pt x="555" y="136"/>
                    </a:cubicBezTo>
                    <a:cubicBezTo>
                      <a:pt x="556" y="136"/>
                      <a:pt x="557" y="137"/>
                      <a:pt x="557" y="138"/>
                    </a:cubicBezTo>
                    <a:cubicBezTo>
                      <a:pt x="558" y="139"/>
                      <a:pt x="559" y="140"/>
                      <a:pt x="559" y="140"/>
                    </a:cubicBezTo>
                    <a:cubicBezTo>
                      <a:pt x="560" y="140"/>
                      <a:pt x="560" y="139"/>
                      <a:pt x="562" y="137"/>
                    </a:cubicBezTo>
                    <a:cubicBezTo>
                      <a:pt x="567" y="133"/>
                      <a:pt x="569" y="127"/>
                      <a:pt x="569" y="126"/>
                    </a:cubicBezTo>
                    <a:cubicBezTo>
                      <a:pt x="567" y="125"/>
                      <a:pt x="567" y="123"/>
                      <a:pt x="567" y="122"/>
                    </a:cubicBezTo>
                    <a:cubicBezTo>
                      <a:pt x="568" y="119"/>
                      <a:pt x="574" y="119"/>
                      <a:pt x="575" y="119"/>
                    </a:cubicBezTo>
                    <a:cubicBezTo>
                      <a:pt x="576" y="119"/>
                      <a:pt x="576" y="119"/>
                      <a:pt x="576" y="119"/>
                    </a:cubicBezTo>
                    <a:cubicBezTo>
                      <a:pt x="577" y="119"/>
                      <a:pt x="577" y="119"/>
                      <a:pt x="577" y="119"/>
                    </a:cubicBezTo>
                    <a:cubicBezTo>
                      <a:pt x="579" y="119"/>
                      <a:pt x="583" y="118"/>
                      <a:pt x="586" y="117"/>
                    </a:cubicBezTo>
                    <a:cubicBezTo>
                      <a:pt x="585" y="118"/>
                      <a:pt x="585" y="118"/>
                      <a:pt x="584" y="118"/>
                    </a:cubicBezTo>
                    <a:cubicBezTo>
                      <a:pt x="580" y="119"/>
                      <a:pt x="577" y="119"/>
                      <a:pt x="575" y="119"/>
                    </a:cubicBezTo>
                    <a:cubicBezTo>
                      <a:pt x="574" y="118"/>
                      <a:pt x="573" y="117"/>
                      <a:pt x="573" y="116"/>
                    </a:cubicBezTo>
                    <a:cubicBezTo>
                      <a:pt x="573" y="110"/>
                      <a:pt x="593" y="108"/>
                      <a:pt x="594" y="108"/>
                    </a:cubicBezTo>
                    <a:cubicBezTo>
                      <a:pt x="595" y="108"/>
                      <a:pt x="595" y="108"/>
                      <a:pt x="596" y="106"/>
                    </a:cubicBezTo>
                    <a:cubicBezTo>
                      <a:pt x="596" y="105"/>
                      <a:pt x="596" y="103"/>
                      <a:pt x="598" y="103"/>
                    </a:cubicBezTo>
                    <a:cubicBezTo>
                      <a:pt x="600" y="103"/>
                      <a:pt x="600" y="104"/>
                      <a:pt x="601" y="104"/>
                    </a:cubicBezTo>
                    <a:cubicBezTo>
                      <a:pt x="602" y="107"/>
                      <a:pt x="605" y="106"/>
                      <a:pt x="608" y="105"/>
                    </a:cubicBezTo>
                    <a:cubicBezTo>
                      <a:pt x="608" y="105"/>
                      <a:pt x="608" y="104"/>
                      <a:pt x="608" y="103"/>
                    </a:cubicBezTo>
                    <a:cubicBezTo>
                      <a:pt x="608" y="102"/>
                      <a:pt x="607" y="100"/>
                      <a:pt x="605" y="100"/>
                    </a:cubicBezTo>
                    <a:cubicBezTo>
                      <a:pt x="604" y="99"/>
                      <a:pt x="603" y="98"/>
                      <a:pt x="603" y="97"/>
                    </a:cubicBezTo>
                    <a:cubicBezTo>
                      <a:pt x="602" y="96"/>
                      <a:pt x="603" y="95"/>
                      <a:pt x="604" y="94"/>
                    </a:cubicBezTo>
                    <a:cubicBezTo>
                      <a:pt x="605" y="93"/>
                      <a:pt x="605" y="93"/>
                      <a:pt x="605" y="93"/>
                    </a:cubicBezTo>
                    <a:cubicBezTo>
                      <a:pt x="604" y="90"/>
                      <a:pt x="606" y="87"/>
                      <a:pt x="606" y="85"/>
                    </a:cubicBezTo>
                    <a:cubicBezTo>
                      <a:pt x="607" y="84"/>
                      <a:pt x="610" y="79"/>
                      <a:pt x="614" y="78"/>
                    </a:cubicBezTo>
                    <a:cubicBezTo>
                      <a:pt x="616" y="77"/>
                      <a:pt x="616" y="77"/>
                      <a:pt x="616" y="76"/>
                    </a:cubicBezTo>
                    <a:cubicBezTo>
                      <a:pt x="617" y="75"/>
                      <a:pt x="618" y="74"/>
                      <a:pt x="621" y="74"/>
                    </a:cubicBezTo>
                    <a:cubicBezTo>
                      <a:pt x="622" y="74"/>
                      <a:pt x="623" y="73"/>
                      <a:pt x="624" y="70"/>
                    </a:cubicBezTo>
                    <a:cubicBezTo>
                      <a:pt x="625" y="69"/>
                      <a:pt x="626" y="67"/>
                      <a:pt x="628" y="66"/>
                    </a:cubicBezTo>
                    <a:cubicBezTo>
                      <a:pt x="629" y="65"/>
                      <a:pt x="630" y="65"/>
                      <a:pt x="631" y="65"/>
                    </a:cubicBezTo>
                    <a:cubicBezTo>
                      <a:pt x="633" y="65"/>
                      <a:pt x="634" y="65"/>
                      <a:pt x="636" y="66"/>
                    </a:cubicBezTo>
                    <a:cubicBezTo>
                      <a:pt x="637" y="67"/>
                      <a:pt x="638" y="67"/>
                      <a:pt x="639" y="67"/>
                    </a:cubicBezTo>
                    <a:cubicBezTo>
                      <a:pt x="640" y="67"/>
                      <a:pt x="641" y="67"/>
                      <a:pt x="642" y="66"/>
                    </a:cubicBezTo>
                    <a:cubicBezTo>
                      <a:pt x="644" y="65"/>
                      <a:pt x="646" y="63"/>
                      <a:pt x="649" y="61"/>
                    </a:cubicBezTo>
                    <a:cubicBezTo>
                      <a:pt x="639" y="47"/>
                      <a:pt x="640" y="37"/>
                      <a:pt x="640" y="32"/>
                    </a:cubicBezTo>
                    <a:cubicBezTo>
                      <a:pt x="640" y="32"/>
                      <a:pt x="640" y="31"/>
                      <a:pt x="640" y="31"/>
                    </a:cubicBezTo>
                    <a:cubicBezTo>
                      <a:pt x="639" y="30"/>
                      <a:pt x="637" y="30"/>
                      <a:pt x="636" y="30"/>
                    </a:cubicBezTo>
                    <a:cubicBezTo>
                      <a:pt x="633" y="30"/>
                      <a:pt x="629" y="30"/>
                      <a:pt x="626" y="27"/>
                    </a:cubicBezTo>
                    <a:cubicBezTo>
                      <a:pt x="623" y="27"/>
                      <a:pt x="617" y="39"/>
                      <a:pt x="615" y="46"/>
                    </a:cubicBezTo>
                    <a:cubicBezTo>
                      <a:pt x="613" y="54"/>
                      <a:pt x="601" y="61"/>
                      <a:pt x="600" y="62"/>
                    </a:cubicBezTo>
                    <a:cubicBezTo>
                      <a:pt x="599" y="63"/>
                      <a:pt x="599" y="63"/>
                      <a:pt x="599" y="63"/>
                    </a:cubicBezTo>
                    <a:cubicBezTo>
                      <a:pt x="599" y="63"/>
                      <a:pt x="599" y="63"/>
                      <a:pt x="599" y="63"/>
                    </a:cubicBezTo>
                    <a:cubicBezTo>
                      <a:pt x="599" y="63"/>
                      <a:pt x="563" y="63"/>
                      <a:pt x="560" y="63"/>
                    </a:cubicBezTo>
                    <a:cubicBezTo>
                      <a:pt x="560" y="63"/>
                      <a:pt x="558" y="64"/>
                      <a:pt x="548" y="73"/>
                    </a:cubicBezTo>
                    <a:cubicBezTo>
                      <a:pt x="548" y="75"/>
                      <a:pt x="548" y="77"/>
                      <a:pt x="547" y="78"/>
                    </a:cubicBezTo>
                    <a:cubicBezTo>
                      <a:pt x="544" y="83"/>
                      <a:pt x="533" y="86"/>
                      <a:pt x="523" y="86"/>
                    </a:cubicBezTo>
                    <a:cubicBezTo>
                      <a:pt x="521" y="86"/>
                      <a:pt x="519" y="86"/>
                      <a:pt x="517" y="86"/>
                    </a:cubicBezTo>
                    <a:cubicBezTo>
                      <a:pt x="517" y="88"/>
                      <a:pt x="517" y="89"/>
                      <a:pt x="517" y="89"/>
                    </a:cubicBezTo>
                    <a:cubicBezTo>
                      <a:pt x="517" y="91"/>
                      <a:pt x="516" y="92"/>
                      <a:pt x="513" y="94"/>
                    </a:cubicBezTo>
                    <a:cubicBezTo>
                      <a:pt x="511" y="97"/>
                      <a:pt x="502" y="102"/>
                      <a:pt x="491" y="108"/>
                    </a:cubicBezTo>
                    <a:cubicBezTo>
                      <a:pt x="487" y="110"/>
                      <a:pt x="487" y="110"/>
                      <a:pt x="487" y="110"/>
                    </a:cubicBezTo>
                    <a:cubicBezTo>
                      <a:pt x="480" y="113"/>
                      <a:pt x="471" y="113"/>
                      <a:pt x="466" y="110"/>
                    </a:cubicBezTo>
                    <a:cubicBezTo>
                      <a:pt x="463" y="109"/>
                      <a:pt x="461" y="106"/>
                      <a:pt x="461" y="103"/>
                    </a:cubicBezTo>
                    <a:cubicBezTo>
                      <a:pt x="461" y="97"/>
                      <a:pt x="465" y="96"/>
                      <a:pt x="467" y="96"/>
                    </a:cubicBezTo>
                    <a:cubicBezTo>
                      <a:pt x="470" y="96"/>
                      <a:pt x="472" y="97"/>
                      <a:pt x="473" y="99"/>
                    </a:cubicBezTo>
                    <a:cubicBezTo>
                      <a:pt x="473" y="99"/>
                      <a:pt x="473" y="99"/>
                      <a:pt x="474" y="99"/>
                    </a:cubicBezTo>
                    <a:cubicBezTo>
                      <a:pt x="472" y="97"/>
                      <a:pt x="472" y="94"/>
                      <a:pt x="472" y="91"/>
                    </a:cubicBezTo>
                    <a:cubicBezTo>
                      <a:pt x="471" y="90"/>
                      <a:pt x="472" y="87"/>
                      <a:pt x="472" y="85"/>
                    </a:cubicBezTo>
                    <a:cubicBezTo>
                      <a:pt x="472" y="81"/>
                      <a:pt x="472" y="78"/>
                      <a:pt x="470" y="78"/>
                    </a:cubicBezTo>
                    <a:cubicBezTo>
                      <a:pt x="468" y="77"/>
                      <a:pt x="465" y="79"/>
                      <a:pt x="463" y="80"/>
                    </a:cubicBezTo>
                    <a:cubicBezTo>
                      <a:pt x="461" y="81"/>
                      <a:pt x="460" y="82"/>
                      <a:pt x="459" y="82"/>
                    </a:cubicBezTo>
                    <a:cubicBezTo>
                      <a:pt x="458" y="82"/>
                      <a:pt x="458" y="82"/>
                      <a:pt x="457" y="81"/>
                    </a:cubicBezTo>
                    <a:cubicBezTo>
                      <a:pt x="456" y="80"/>
                      <a:pt x="456" y="79"/>
                      <a:pt x="456" y="78"/>
                    </a:cubicBezTo>
                    <a:cubicBezTo>
                      <a:pt x="457" y="75"/>
                      <a:pt x="458" y="73"/>
                      <a:pt x="460" y="70"/>
                    </a:cubicBezTo>
                    <a:cubicBezTo>
                      <a:pt x="462" y="66"/>
                      <a:pt x="464" y="63"/>
                      <a:pt x="461" y="59"/>
                    </a:cubicBezTo>
                    <a:cubicBezTo>
                      <a:pt x="458" y="54"/>
                      <a:pt x="455" y="53"/>
                      <a:pt x="452" y="53"/>
                    </a:cubicBezTo>
                    <a:cubicBezTo>
                      <a:pt x="450" y="53"/>
                      <a:pt x="448" y="54"/>
                      <a:pt x="447" y="56"/>
                    </a:cubicBezTo>
                    <a:cubicBezTo>
                      <a:pt x="446" y="61"/>
                      <a:pt x="442" y="62"/>
                      <a:pt x="440" y="62"/>
                    </a:cubicBezTo>
                    <a:cubicBezTo>
                      <a:pt x="438" y="63"/>
                      <a:pt x="436" y="63"/>
                      <a:pt x="436" y="65"/>
                    </a:cubicBezTo>
                    <a:cubicBezTo>
                      <a:pt x="433" y="70"/>
                      <a:pt x="431" y="80"/>
                      <a:pt x="433" y="87"/>
                    </a:cubicBezTo>
                    <a:cubicBezTo>
                      <a:pt x="435" y="97"/>
                      <a:pt x="431" y="102"/>
                      <a:pt x="424" y="106"/>
                    </a:cubicBezTo>
                    <a:cubicBezTo>
                      <a:pt x="420" y="108"/>
                      <a:pt x="417" y="108"/>
                      <a:pt x="415" y="105"/>
                    </a:cubicBezTo>
                    <a:cubicBezTo>
                      <a:pt x="411" y="101"/>
                      <a:pt x="411" y="92"/>
                      <a:pt x="412" y="83"/>
                    </a:cubicBezTo>
                    <a:cubicBezTo>
                      <a:pt x="413" y="79"/>
                      <a:pt x="414" y="76"/>
                      <a:pt x="415" y="73"/>
                    </a:cubicBezTo>
                    <a:cubicBezTo>
                      <a:pt x="416" y="70"/>
                      <a:pt x="417" y="66"/>
                      <a:pt x="417" y="65"/>
                    </a:cubicBezTo>
                    <a:cubicBezTo>
                      <a:pt x="415" y="65"/>
                      <a:pt x="414" y="64"/>
                      <a:pt x="414" y="63"/>
                    </a:cubicBezTo>
                    <a:cubicBezTo>
                      <a:pt x="413" y="58"/>
                      <a:pt x="425" y="49"/>
                      <a:pt x="433" y="47"/>
                    </a:cubicBezTo>
                    <a:cubicBezTo>
                      <a:pt x="438" y="46"/>
                      <a:pt x="443" y="45"/>
                      <a:pt x="447" y="45"/>
                    </a:cubicBezTo>
                    <a:cubicBezTo>
                      <a:pt x="450" y="45"/>
                      <a:pt x="454" y="44"/>
                      <a:pt x="455" y="44"/>
                    </a:cubicBezTo>
                    <a:cubicBezTo>
                      <a:pt x="455" y="44"/>
                      <a:pt x="456" y="44"/>
                      <a:pt x="456" y="43"/>
                    </a:cubicBezTo>
                    <a:cubicBezTo>
                      <a:pt x="455" y="43"/>
                      <a:pt x="454" y="42"/>
                      <a:pt x="453" y="41"/>
                    </a:cubicBezTo>
                    <a:cubicBezTo>
                      <a:pt x="453" y="42"/>
                      <a:pt x="452" y="42"/>
                      <a:pt x="452" y="42"/>
                    </a:cubicBezTo>
                    <a:cubicBezTo>
                      <a:pt x="451" y="43"/>
                      <a:pt x="450" y="43"/>
                      <a:pt x="449" y="43"/>
                    </a:cubicBezTo>
                    <a:cubicBezTo>
                      <a:pt x="447" y="43"/>
                      <a:pt x="446" y="42"/>
                      <a:pt x="445" y="41"/>
                    </a:cubicBezTo>
                    <a:cubicBezTo>
                      <a:pt x="444" y="39"/>
                      <a:pt x="443" y="38"/>
                      <a:pt x="440" y="38"/>
                    </a:cubicBezTo>
                    <a:cubicBezTo>
                      <a:pt x="438" y="38"/>
                      <a:pt x="435" y="39"/>
                      <a:pt x="432" y="40"/>
                    </a:cubicBezTo>
                    <a:cubicBezTo>
                      <a:pt x="427" y="42"/>
                      <a:pt x="422" y="44"/>
                      <a:pt x="419" y="42"/>
                    </a:cubicBezTo>
                    <a:cubicBezTo>
                      <a:pt x="415" y="40"/>
                      <a:pt x="414" y="38"/>
                      <a:pt x="413" y="36"/>
                    </a:cubicBezTo>
                    <a:cubicBezTo>
                      <a:pt x="413" y="35"/>
                      <a:pt x="413" y="35"/>
                      <a:pt x="411" y="35"/>
                    </a:cubicBezTo>
                    <a:cubicBezTo>
                      <a:pt x="409" y="35"/>
                      <a:pt x="408" y="34"/>
                      <a:pt x="408" y="33"/>
                    </a:cubicBezTo>
                    <a:cubicBezTo>
                      <a:pt x="407" y="32"/>
                      <a:pt x="407" y="30"/>
                      <a:pt x="408" y="29"/>
                    </a:cubicBezTo>
                    <a:cubicBezTo>
                      <a:pt x="406" y="30"/>
                      <a:pt x="404" y="31"/>
                      <a:pt x="402" y="33"/>
                    </a:cubicBezTo>
                    <a:cubicBezTo>
                      <a:pt x="396" y="37"/>
                      <a:pt x="390" y="41"/>
                      <a:pt x="385" y="41"/>
                    </a:cubicBezTo>
                    <a:cubicBezTo>
                      <a:pt x="383" y="41"/>
                      <a:pt x="381" y="40"/>
                      <a:pt x="380" y="39"/>
                    </a:cubicBezTo>
                    <a:cubicBezTo>
                      <a:pt x="378" y="37"/>
                      <a:pt x="376" y="37"/>
                      <a:pt x="374" y="38"/>
                    </a:cubicBezTo>
                    <a:cubicBezTo>
                      <a:pt x="373" y="38"/>
                      <a:pt x="371" y="38"/>
                      <a:pt x="370" y="38"/>
                    </a:cubicBezTo>
                    <a:cubicBezTo>
                      <a:pt x="368" y="38"/>
                      <a:pt x="367" y="38"/>
                      <a:pt x="365" y="36"/>
                    </a:cubicBezTo>
                    <a:cubicBezTo>
                      <a:pt x="364" y="35"/>
                      <a:pt x="364" y="33"/>
                      <a:pt x="365" y="32"/>
                    </a:cubicBezTo>
                    <a:cubicBezTo>
                      <a:pt x="367" y="26"/>
                      <a:pt x="382" y="18"/>
                      <a:pt x="390" y="18"/>
                    </a:cubicBezTo>
                    <a:cubicBezTo>
                      <a:pt x="390" y="18"/>
                      <a:pt x="390" y="18"/>
                      <a:pt x="390" y="18"/>
                    </a:cubicBezTo>
                    <a:cubicBezTo>
                      <a:pt x="387" y="18"/>
                      <a:pt x="384" y="17"/>
                      <a:pt x="382" y="17"/>
                    </a:cubicBezTo>
                    <a:cubicBezTo>
                      <a:pt x="381" y="17"/>
                      <a:pt x="381" y="17"/>
                      <a:pt x="381" y="17"/>
                    </a:cubicBezTo>
                    <a:cubicBezTo>
                      <a:pt x="377" y="21"/>
                      <a:pt x="372" y="20"/>
                      <a:pt x="368" y="15"/>
                    </a:cubicBezTo>
                    <a:cubicBezTo>
                      <a:pt x="368" y="15"/>
                      <a:pt x="367" y="15"/>
                      <a:pt x="367" y="15"/>
                    </a:cubicBezTo>
                    <a:cubicBezTo>
                      <a:pt x="366" y="15"/>
                      <a:pt x="366" y="15"/>
                      <a:pt x="366" y="15"/>
                    </a:cubicBezTo>
                    <a:cubicBezTo>
                      <a:pt x="364" y="15"/>
                      <a:pt x="361" y="15"/>
                      <a:pt x="359" y="12"/>
                    </a:cubicBezTo>
                    <a:cubicBezTo>
                      <a:pt x="357" y="10"/>
                      <a:pt x="356" y="10"/>
                      <a:pt x="355" y="10"/>
                    </a:cubicBezTo>
                    <a:cubicBezTo>
                      <a:pt x="354" y="10"/>
                      <a:pt x="353" y="11"/>
                      <a:pt x="352" y="11"/>
                    </a:cubicBezTo>
                    <a:cubicBezTo>
                      <a:pt x="351" y="12"/>
                      <a:pt x="351" y="12"/>
                      <a:pt x="351" y="12"/>
                    </a:cubicBezTo>
                    <a:cubicBezTo>
                      <a:pt x="348" y="13"/>
                      <a:pt x="346" y="12"/>
                      <a:pt x="343" y="11"/>
                    </a:cubicBezTo>
                    <a:cubicBezTo>
                      <a:pt x="342" y="10"/>
                      <a:pt x="341" y="9"/>
                      <a:pt x="339" y="9"/>
                    </a:cubicBezTo>
                    <a:cubicBezTo>
                      <a:pt x="336" y="7"/>
                      <a:pt x="336" y="5"/>
                      <a:pt x="335" y="3"/>
                    </a:cubicBezTo>
                    <a:cubicBezTo>
                      <a:pt x="335" y="1"/>
                      <a:pt x="335" y="1"/>
                      <a:pt x="334" y="0"/>
                    </a:cubicBezTo>
                    <a:cubicBezTo>
                      <a:pt x="334" y="0"/>
                      <a:pt x="334" y="0"/>
                      <a:pt x="334" y="0"/>
                    </a:cubicBezTo>
                    <a:cubicBezTo>
                      <a:pt x="334" y="0"/>
                      <a:pt x="334" y="2"/>
                      <a:pt x="334" y="3"/>
                    </a:cubicBezTo>
                    <a:cubicBezTo>
                      <a:pt x="333" y="5"/>
                      <a:pt x="333" y="5"/>
                      <a:pt x="333" y="5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6" y="9"/>
                      <a:pt x="26" y="11"/>
                      <a:pt x="26" y="13"/>
                    </a:cubicBezTo>
                    <a:cubicBezTo>
                      <a:pt x="26" y="15"/>
                      <a:pt x="25" y="16"/>
                      <a:pt x="26" y="18"/>
                    </a:cubicBezTo>
                    <a:cubicBezTo>
                      <a:pt x="27" y="21"/>
                      <a:pt x="27" y="27"/>
                      <a:pt x="24" y="30"/>
                    </a:cubicBezTo>
                    <a:cubicBezTo>
                      <a:pt x="23" y="31"/>
                      <a:pt x="22" y="32"/>
                      <a:pt x="20" y="32"/>
                    </a:cubicBezTo>
                    <a:cubicBezTo>
                      <a:pt x="18" y="32"/>
                      <a:pt x="16" y="30"/>
                      <a:pt x="15" y="28"/>
                    </a:cubicBezTo>
                    <a:cubicBezTo>
                      <a:pt x="15" y="26"/>
                      <a:pt x="16" y="23"/>
                      <a:pt x="18" y="22"/>
                    </a:cubicBezTo>
                    <a:cubicBezTo>
                      <a:pt x="18" y="22"/>
                      <a:pt x="18" y="21"/>
                      <a:pt x="18" y="20"/>
                    </a:cubicBezTo>
                    <a:cubicBezTo>
                      <a:pt x="18" y="19"/>
                      <a:pt x="18" y="19"/>
                      <a:pt x="17" y="19"/>
                    </a:cubicBezTo>
                    <a:cubicBezTo>
                      <a:pt x="16" y="19"/>
                      <a:pt x="15" y="19"/>
                      <a:pt x="15" y="18"/>
                    </a:cubicBezTo>
                    <a:cubicBezTo>
                      <a:pt x="14" y="17"/>
                      <a:pt x="14" y="16"/>
                      <a:pt x="13" y="15"/>
                    </a:cubicBezTo>
                    <a:cubicBezTo>
                      <a:pt x="10" y="16"/>
                      <a:pt x="5" y="16"/>
                      <a:pt x="0" y="15"/>
                    </a:cubicBezTo>
                    <a:cubicBezTo>
                      <a:pt x="0" y="18"/>
                      <a:pt x="2" y="23"/>
                      <a:pt x="5" y="27"/>
                    </a:cubicBezTo>
                    <a:cubicBezTo>
                      <a:pt x="7" y="30"/>
                      <a:pt x="8" y="33"/>
                      <a:pt x="8" y="35"/>
                    </a:cubicBezTo>
                    <a:cubicBezTo>
                      <a:pt x="8" y="36"/>
                      <a:pt x="8" y="37"/>
                      <a:pt x="9" y="37"/>
                    </a:cubicBezTo>
                    <a:cubicBezTo>
                      <a:pt x="13" y="40"/>
                      <a:pt x="13" y="42"/>
                      <a:pt x="13" y="43"/>
                    </a:cubicBezTo>
                    <a:cubicBezTo>
                      <a:pt x="13" y="43"/>
                      <a:pt x="12" y="45"/>
                      <a:pt x="8" y="45"/>
                    </a:cubicBezTo>
                    <a:cubicBezTo>
                      <a:pt x="8" y="45"/>
                      <a:pt x="8" y="46"/>
                      <a:pt x="8" y="46"/>
                    </a:cubicBezTo>
                    <a:cubicBezTo>
                      <a:pt x="9" y="48"/>
                      <a:pt x="9" y="50"/>
                      <a:pt x="8" y="53"/>
                    </a:cubicBezTo>
                    <a:cubicBezTo>
                      <a:pt x="7" y="58"/>
                      <a:pt x="7" y="64"/>
                      <a:pt x="7" y="70"/>
                    </a:cubicBezTo>
                    <a:cubicBezTo>
                      <a:pt x="7" y="75"/>
                      <a:pt x="7" y="79"/>
                      <a:pt x="6" y="81"/>
                    </a:cubicBezTo>
                    <a:cubicBezTo>
                      <a:pt x="6" y="83"/>
                      <a:pt x="5" y="85"/>
                      <a:pt x="5" y="87"/>
                    </a:cubicBezTo>
                    <a:cubicBezTo>
                      <a:pt x="3" y="91"/>
                      <a:pt x="1" y="95"/>
                      <a:pt x="3" y="97"/>
                    </a:cubicBezTo>
                    <a:cubicBezTo>
                      <a:pt x="7" y="104"/>
                      <a:pt x="9" y="111"/>
                      <a:pt x="7" y="117"/>
                    </a:cubicBezTo>
                    <a:cubicBezTo>
                      <a:pt x="5" y="123"/>
                      <a:pt x="6" y="126"/>
                      <a:pt x="8" y="130"/>
                    </a:cubicBezTo>
                    <a:cubicBezTo>
                      <a:pt x="10" y="133"/>
                      <a:pt x="10" y="137"/>
                      <a:pt x="10" y="139"/>
                    </a:cubicBezTo>
                    <a:cubicBezTo>
                      <a:pt x="10" y="141"/>
                      <a:pt x="10" y="144"/>
                      <a:pt x="11" y="144"/>
                    </a:cubicBezTo>
                    <a:cubicBezTo>
                      <a:pt x="14" y="146"/>
                      <a:pt x="17" y="150"/>
                      <a:pt x="20" y="155"/>
                    </a:cubicBezTo>
                    <a:cubicBezTo>
                      <a:pt x="21" y="156"/>
                      <a:pt x="22" y="157"/>
                      <a:pt x="23" y="157"/>
                    </a:cubicBezTo>
                    <a:cubicBezTo>
                      <a:pt x="24" y="158"/>
                      <a:pt x="26" y="159"/>
                      <a:pt x="26" y="162"/>
                    </a:cubicBezTo>
                    <a:cubicBezTo>
                      <a:pt x="27" y="166"/>
                      <a:pt x="27" y="166"/>
                      <a:pt x="29" y="167"/>
                    </a:cubicBezTo>
                    <a:cubicBezTo>
                      <a:pt x="34" y="169"/>
                      <a:pt x="33" y="174"/>
                      <a:pt x="32" y="176"/>
                    </a:cubicBezTo>
                    <a:cubicBezTo>
                      <a:pt x="32" y="177"/>
                      <a:pt x="32" y="177"/>
                      <a:pt x="32" y="178"/>
                    </a:cubicBezTo>
                    <a:cubicBezTo>
                      <a:pt x="32" y="179"/>
                      <a:pt x="38" y="184"/>
                      <a:pt x="42" y="188"/>
                    </a:cubicBezTo>
                    <a:cubicBezTo>
                      <a:pt x="43" y="189"/>
                      <a:pt x="43" y="189"/>
                      <a:pt x="43" y="189"/>
                    </a:cubicBezTo>
                    <a:cubicBezTo>
                      <a:pt x="47" y="193"/>
                      <a:pt x="47" y="196"/>
                      <a:pt x="47" y="198"/>
                    </a:cubicBezTo>
                    <a:cubicBezTo>
                      <a:pt x="47" y="199"/>
                      <a:pt x="47" y="199"/>
                      <a:pt x="47" y="199"/>
                    </a:cubicBezTo>
                    <a:cubicBezTo>
                      <a:pt x="48" y="199"/>
                      <a:pt x="48" y="199"/>
                      <a:pt x="48" y="199"/>
                    </a:cubicBezTo>
                    <a:cubicBezTo>
                      <a:pt x="53" y="199"/>
                      <a:pt x="58" y="202"/>
                      <a:pt x="63" y="205"/>
                    </a:cubicBezTo>
                    <a:cubicBezTo>
                      <a:pt x="65" y="207"/>
                      <a:pt x="66" y="207"/>
                      <a:pt x="67" y="207"/>
                    </a:cubicBezTo>
                    <a:cubicBezTo>
                      <a:pt x="68" y="207"/>
                      <a:pt x="68" y="207"/>
                      <a:pt x="68" y="207"/>
                    </a:cubicBezTo>
                    <a:cubicBezTo>
                      <a:pt x="69" y="207"/>
                      <a:pt x="71" y="207"/>
                      <a:pt x="72" y="207"/>
                    </a:cubicBezTo>
                    <a:cubicBezTo>
                      <a:pt x="76" y="208"/>
                      <a:pt x="82" y="216"/>
                      <a:pt x="84" y="221"/>
                    </a:cubicBezTo>
                    <a:cubicBezTo>
                      <a:pt x="84" y="223"/>
                      <a:pt x="85" y="225"/>
                      <a:pt x="85" y="226"/>
                    </a:cubicBezTo>
                    <a:cubicBezTo>
                      <a:pt x="111" y="223"/>
                      <a:pt x="111" y="223"/>
                      <a:pt x="111" y="223"/>
                    </a:cubicBezTo>
                    <a:cubicBezTo>
                      <a:pt x="111" y="223"/>
                      <a:pt x="111" y="223"/>
                      <a:pt x="111" y="223"/>
                    </a:cubicBezTo>
                    <a:cubicBezTo>
                      <a:pt x="113" y="225"/>
                      <a:pt x="120" y="229"/>
                      <a:pt x="123" y="230"/>
                    </a:cubicBezTo>
                    <a:cubicBezTo>
                      <a:pt x="127" y="231"/>
                      <a:pt x="149" y="239"/>
                      <a:pt x="152" y="240"/>
                    </a:cubicBezTo>
                    <a:cubicBezTo>
                      <a:pt x="183" y="240"/>
                      <a:pt x="183" y="240"/>
                      <a:pt x="183" y="240"/>
                    </a:cubicBezTo>
                    <a:cubicBezTo>
                      <a:pt x="187" y="235"/>
                      <a:pt x="187" y="235"/>
                      <a:pt x="187" y="235"/>
                    </a:cubicBezTo>
                    <a:cubicBezTo>
                      <a:pt x="206" y="235"/>
                      <a:pt x="206" y="235"/>
                      <a:pt x="206" y="235"/>
                    </a:cubicBezTo>
                    <a:cubicBezTo>
                      <a:pt x="207" y="235"/>
                      <a:pt x="207" y="235"/>
                      <a:pt x="207" y="235"/>
                    </a:cubicBezTo>
                    <a:cubicBezTo>
                      <a:pt x="212" y="240"/>
                      <a:pt x="218" y="246"/>
                      <a:pt x="219" y="247"/>
                    </a:cubicBezTo>
                    <a:cubicBezTo>
                      <a:pt x="221" y="247"/>
                      <a:pt x="227" y="253"/>
                      <a:pt x="227" y="257"/>
                    </a:cubicBezTo>
                    <a:cubicBezTo>
                      <a:pt x="227" y="259"/>
                      <a:pt x="228" y="261"/>
                      <a:pt x="230" y="263"/>
                    </a:cubicBezTo>
                    <a:cubicBezTo>
                      <a:pt x="231" y="263"/>
                      <a:pt x="232" y="263"/>
                      <a:pt x="232" y="264"/>
                    </a:cubicBezTo>
                    <a:cubicBezTo>
                      <a:pt x="233" y="264"/>
                      <a:pt x="233" y="264"/>
                      <a:pt x="234" y="265"/>
                    </a:cubicBezTo>
                    <a:cubicBezTo>
                      <a:pt x="235" y="266"/>
                      <a:pt x="238" y="267"/>
                      <a:pt x="240" y="268"/>
                    </a:cubicBezTo>
                    <a:cubicBezTo>
                      <a:pt x="240" y="268"/>
                      <a:pt x="241" y="269"/>
                      <a:pt x="241" y="269"/>
                    </a:cubicBezTo>
                    <a:cubicBezTo>
                      <a:pt x="242" y="268"/>
                      <a:pt x="242" y="268"/>
                      <a:pt x="242" y="267"/>
                    </a:cubicBezTo>
                    <a:cubicBezTo>
                      <a:pt x="244" y="264"/>
                      <a:pt x="247" y="259"/>
                      <a:pt x="251" y="259"/>
                    </a:cubicBezTo>
                    <a:cubicBezTo>
                      <a:pt x="256" y="259"/>
                      <a:pt x="271" y="263"/>
                      <a:pt x="273" y="272"/>
                    </a:cubicBezTo>
                    <a:cubicBezTo>
                      <a:pt x="275" y="279"/>
                      <a:pt x="281" y="284"/>
                      <a:pt x="283" y="286"/>
                    </a:cubicBezTo>
                    <a:cubicBezTo>
                      <a:pt x="285" y="287"/>
                      <a:pt x="285" y="290"/>
                      <a:pt x="285" y="292"/>
                    </a:cubicBezTo>
                    <a:cubicBezTo>
                      <a:pt x="286" y="293"/>
                      <a:pt x="286" y="294"/>
                      <a:pt x="286" y="295"/>
                    </a:cubicBezTo>
                    <a:cubicBezTo>
                      <a:pt x="287" y="296"/>
                      <a:pt x="287" y="298"/>
                      <a:pt x="288" y="299"/>
                    </a:cubicBezTo>
                    <a:cubicBezTo>
                      <a:pt x="288" y="300"/>
                      <a:pt x="288" y="300"/>
                      <a:pt x="288" y="301"/>
                    </a:cubicBezTo>
                    <a:cubicBezTo>
                      <a:pt x="289" y="301"/>
                      <a:pt x="289" y="301"/>
                      <a:pt x="289" y="301"/>
                    </a:cubicBezTo>
                    <a:cubicBezTo>
                      <a:pt x="290" y="301"/>
                      <a:pt x="291" y="302"/>
                      <a:pt x="293" y="303"/>
                    </a:cubicBezTo>
                    <a:cubicBezTo>
                      <a:pt x="296" y="304"/>
                      <a:pt x="301" y="306"/>
                      <a:pt x="303" y="306"/>
                    </a:cubicBezTo>
                    <a:cubicBezTo>
                      <a:pt x="304" y="306"/>
                      <a:pt x="304" y="306"/>
                      <a:pt x="304" y="306"/>
                    </a:cubicBezTo>
                    <a:cubicBezTo>
                      <a:pt x="304" y="306"/>
                      <a:pt x="305" y="307"/>
                      <a:pt x="306" y="307"/>
                    </a:cubicBezTo>
                    <a:cubicBezTo>
                      <a:pt x="306" y="307"/>
                      <a:pt x="306" y="307"/>
                      <a:pt x="306" y="307"/>
                    </a:cubicBezTo>
                    <a:cubicBezTo>
                      <a:pt x="305" y="305"/>
                      <a:pt x="304" y="304"/>
                      <a:pt x="303" y="3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29" name="Freeform 2211"/>
              <p:cNvSpPr/>
              <p:nvPr/>
            </p:nvSpPr>
            <p:spPr bwMode="auto">
              <a:xfrm>
                <a:off x="949845" y="2389187"/>
                <a:ext cx="761942" cy="507173"/>
              </a:xfrm>
              <a:custGeom>
                <a:avLst/>
                <a:rect l="l" t="t" r="r" b="b"/>
                <a:pathLst>
                  <a:path w="429" h="296">
                    <a:moveTo>
                      <a:pt x="296" y="33"/>
                    </a:moveTo>
                    <a:cubicBezTo>
                      <a:pt x="295" y="33"/>
                      <a:pt x="294" y="32"/>
                      <a:pt x="292" y="31"/>
                    </a:cubicBezTo>
                    <a:cubicBezTo>
                      <a:pt x="287" y="29"/>
                      <a:pt x="280" y="26"/>
                      <a:pt x="275" y="26"/>
                    </a:cubicBezTo>
                    <a:cubicBezTo>
                      <a:pt x="275" y="26"/>
                      <a:pt x="274" y="27"/>
                      <a:pt x="274" y="27"/>
                    </a:cubicBezTo>
                    <a:cubicBezTo>
                      <a:pt x="270" y="27"/>
                      <a:pt x="264" y="28"/>
                      <a:pt x="258" y="28"/>
                    </a:cubicBezTo>
                    <a:cubicBezTo>
                      <a:pt x="255" y="28"/>
                      <a:pt x="253" y="28"/>
                      <a:pt x="251" y="27"/>
                    </a:cubicBezTo>
                    <a:cubicBezTo>
                      <a:pt x="249" y="26"/>
                      <a:pt x="245" y="24"/>
                      <a:pt x="239" y="24"/>
                    </a:cubicBezTo>
                    <a:cubicBezTo>
                      <a:pt x="238" y="24"/>
                      <a:pt x="236" y="25"/>
                      <a:pt x="234" y="25"/>
                    </a:cubicBezTo>
                    <a:cubicBezTo>
                      <a:pt x="229" y="26"/>
                      <a:pt x="225" y="24"/>
                      <a:pt x="220" y="22"/>
                    </a:cubicBezTo>
                    <a:cubicBezTo>
                      <a:pt x="217" y="20"/>
                      <a:pt x="214" y="19"/>
                      <a:pt x="210" y="18"/>
                    </a:cubicBezTo>
                    <a:cubicBezTo>
                      <a:pt x="207" y="17"/>
                      <a:pt x="204" y="17"/>
                      <a:pt x="201" y="17"/>
                    </a:cubicBezTo>
                    <a:cubicBezTo>
                      <a:pt x="193" y="17"/>
                      <a:pt x="184" y="19"/>
                      <a:pt x="182" y="20"/>
                    </a:cubicBezTo>
                    <a:cubicBezTo>
                      <a:pt x="179" y="21"/>
                      <a:pt x="178" y="19"/>
                      <a:pt x="177" y="18"/>
                    </a:cubicBezTo>
                    <a:cubicBezTo>
                      <a:pt x="176" y="17"/>
                      <a:pt x="176" y="17"/>
                      <a:pt x="175" y="17"/>
                    </a:cubicBezTo>
                    <a:cubicBezTo>
                      <a:pt x="174" y="17"/>
                      <a:pt x="174" y="17"/>
                      <a:pt x="173" y="17"/>
                    </a:cubicBezTo>
                    <a:cubicBezTo>
                      <a:pt x="173" y="17"/>
                      <a:pt x="171" y="17"/>
                      <a:pt x="170" y="16"/>
                    </a:cubicBezTo>
                    <a:cubicBezTo>
                      <a:pt x="170" y="15"/>
                      <a:pt x="170" y="14"/>
                      <a:pt x="170" y="13"/>
                    </a:cubicBezTo>
                    <a:cubicBezTo>
                      <a:pt x="170" y="12"/>
                      <a:pt x="170" y="11"/>
                      <a:pt x="169" y="10"/>
                    </a:cubicBezTo>
                    <a:cubicBezTo>
                      <a:pt x="169" y="10"/>
                      <a:pt x="168" y="9"/>
                      <a:pt x="165" y="9"/>
                    </a:cubicBezTo>
                    <a:cubicBezTo>
                      <a:pt x="162" y="9"/>
                      <a:pt x="159" y="10"/>
                      <a:pt x="155" y="10"/>
                    </a:cubicBezTo>
                    <a:cubicBezTo>
                      <a:pt x="154" y="11"/>
                      <a:pt x="152" y="11"/>
                      <a:pt x="151" y="11"/>
                    </a:cubicBezTo>
                    <a:cubicBezTo>
                      <a:pt x="148" y="12"/>
                      <a:pt x="146" y="10"/>
                      <a:pt x="145" y="9"/>
                    </a:cubicBezTo>
                    <a:cubicBezTo>
                      <a:pt x="144" y="8"/>
                      <a:pt x="144" y="7"/>
                      <a:pt x="144" y="6"/>
                    </a:cubicBezTo>
                    <a:cubicBezTo>
                      <a:pt x="143" y="6"/>
                      <a:pt x="142" y="6"/>
                      <a:pt x="142" y="7"/>
                    </a:cubicBezTo>
                    <a:cubicBezTo>
                      <a:pt x="140" y="9"/>
                      <a:pt x="138" y="11"/>
                      <a:pt x="135" y="11"/>
                    </a:cubicBezTo>
                    <a:cubicBezTo>
                      <a:pt x="133" y="11"/>
                      <a:pt x="131" y="10"/>
                      <a:pt x="130" y="9"/>
                    </a:cubicBezTo>
                    <a:cubicBezTo>
                      <a:pt x="129" y="8"/>
                      <a:pt x="129" y="7"/>
                      <a:pt x="129" y="6"/>
                    </a:cubicBezTo>
                    <a:cubicBezTo>
                      <a:pt x="129" y="5"/>
                      <a:pt x="131" y="4"/>
                      <a:pt x="132" y="3"/>
                    </a:cubicBezTo>
                    <a:cubicBezTo>
                      <a:pt x="132" y="3"/>
                      <a:pt x="133" y="3"/>
                      <a:pt x="133" y="3"/>
                    </a:cubicBezTo>
                    <a:cubicBezTo>
                      <a:pt x="132" y="2"/>
                      <a:pt x="129" y="1"/>
                      <a:pt x="128" y="1"/>
                    </a:cubicBezTo>
                    <a:cubicBezTo>
                      <a:pt x="127" y="1"/>
                      <a:pt x="127" y="0"/>
                      <a:pt x="126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4" y="0"/>
                      <a:pt x="119" y="5"/>
                      <a:pt x="116" y="7"/>
                    </a:cubicBezTo>
                    <a:cubicBezTo>
                      <a:pt x="113" y="10"/>
                      <a:pt x="108" y="12"/>
                      <a:pt x="102" y="12"/>
                    </a:cubicBezTo>
                    <a:cubicBezTo>
                      <a:pt x="100" y="12"/>
                      <a:pt x="98" y="12"/>
                      <a:pt x="97" y="11"/>
                    </a:cubicBezTo>
                    <a:cubicBezTo>
                      <a:pt x="96" y="11"/>
                      <a:pt x="95" y="11"/>
                      <a:pt x="95" y="11"/>
                    </a:cubicBezTo>
                    <a:cubicBezTo>
                      <a:pt x="91" y="11"/>
                      <a:pt x="89" y="12"/>
                      <a:pt x="89" y="13"/>
                    </a:cubicBezTo>
                    <a:cubicBezTo>
                      <a:pt x="89" y="13"/>
                      <a:pt x="89" y="13"/>
                      <a:pt x="90" y="13"/>
                    </a:cubicBezTo>
                    <a:cubicBezTo>
                      <a:pt x="91" y="14"/>
                      <a:pt x="92" y="15"/>
                      <a:pt x="92" y="16"/>
                    </a:cubicBezTo>
                    <a:cubicBezTo>
                      <a:pt x="92" y="18"/>
                      <a:pt x="91" y="19"/>
                      <a:pt x="91" y="20"/>
                    </a:cubicBezTo>
                    <a:cubicBezTo>
                      <a:pt x="90" y="21"/>
                      <a:pt x="89" y="22"/>
                      <a:pt x="87" y="22"/>
                    </a:cubicBezTo>
                    <a:cubicBezTo>
                      <a:pt x="86" y="22"/>
                      <a:pt x="85" y="20"/>
                      <a:pt x="84" y="20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3" y="19"/>
                      <a:pt x="83" y="19"/>
                      <a:pt x="82" y="19"/>
                    </a:cubicBezTo>
                    <a:cubicBezTo>
                      <a:pt x="79" y="22"/>
                      <a:pt x="72" y="23"/>
                      <a:pt x="68" y="23"/>
                    </a:cubicBezTo>
                    <a:cubicBezTo>
                      <a:pt x="67" y="23"/>
                      <a:pt x="65" y="23"/>
                      <a:pt x="64" y="23"/>
                    </a:cubicBezTo>
                    <a:cubicBezTo>
                      <a:pt x="63" y="23"/>
                      <a:pt x="60" y="26"/>
                      <a:pt x="54" y="32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2" y="33"/>
                      <a:pt x="52" y="33"/>
                      <a:pt x="52" y="35"/>
                    </a:cubicBezTo>
                    <a:cubicBezTo>
                      <a:pt x="52" y="37"/>
                      <a:pt x="52" y="40"/>
                      <a:pt x="48" y="45"/>
                    </a:cubicBezTo>
                    <a:cubicBezTo>
                      <a:pt x="44" y="49"/>
                      <a:pt x="36" y="52"/>
                      <a:pt x="24" y="52"/>
                    </a:cubicBezTo>
                    <a:cubicBezTo>
                      <a:pt x="22" y="52"/>
                      <a:pt x="21" y="51"/>
                      <a:pt x="20" y="51"/>
                    </a:cubicBezTo>
                    <a:cubicBezTo>
                      <a:pt x="19" y="51"/>
                      <a:pt x="18" y="51"/>
                      <a:pt x="18" y="51"/>
                    </a:cubicBezTo>
                    <a:cubicBezTo>
                      <a:pt x="18" y="51"/>
                      <a:pt x="18" y="52"/>
                      <a:pt x="18" y="53"/>
                    </a:cubicBezTo>
                    <a:cubicBezTo>
                      <a:pt x="18" y="54"/>
                      <a:pt x="18" y="56"/>
                      <a:pt x="17" y="58"/>
                    </a:cubicBezTo>
                    <a:cubicBezTo>
                      <a:pt x="16" y="58"/>
                      <a:pt x="17" y="60"/>
                      <a:pt x="28" y="62"/>
                    </a:cubicBezTo>
                    <a:cubicBezTo>
                      <a:pt x="40" y="66"/>
                      <a:pt x="47" y="82"/>
                      <a:pt x="48" y="83"/>
                    </a:cubicBezTo>
                    <a:cubicBezTo>
                      <a:pt x="48" y="83"/>
                      <a:pt x="48" y="83"/>
                      <a:pt x="50" y="83"/>
                    </a:cubicBezTo>
                    <a:cubicBezTo>
                      <a:pt x="52" y="83"/>
                      <a:pt x="54" y="83"/>
                      <a:pt x="57" y="83"/>
                    </a:cubicBezTo>
                    <a:cubicBezTo>
                      <a:pt x="60" y="82"/>
                      <a:pt x="63" y="82"/>
                      <a:pt x="65" y="82"/>
                    </a:cubicBezTo>
                    <a:cubicBezTo>
                      <a:pt x="70" y="83"/>
                      <a:pt x="69" y="87"/>
                      <a:pt x="69" y="89"/>
                    </a:cubicBezTo>
                    <a:cubicBezTo>
                      <a:pt x="69" y="91"/>
                      <a:pt x="69" y="92"/>
                      <a:pt x="70" y="92"/>
                    </a:cubicBezTo>
                    <a:cubicBezTo>
                      <a:pt x="71" y="93"/>
                      <a:pt x="73" y="93"/>
                      <a:pt x="75" y="93"/>
                    </a:cubicBezTo>
                    <a:cubicBezTo>
                      <a:pt x="75" y="93"/>
                      <a:pt x="76" y="93"/>
                      <a:pt x="77" y="93"/>
                    </a:cubicBezTo>
                    <a:cubicBezTo>
                      <a:pt x="78" y="93"/>
                      <a:pt x="81" y="93"/>
                      <a:pt x="83" y="96"/>
                    </a:cubicBezTo>
                    <a:cubicBezTo>
                      <a:pt x="83" y="97"/>
                      <a:pt x="83" y="98"/>
                      <a:pt x="82" y="99"/>
                    </a:cubicBezTo>
                    <a:cubicBezTo>
                      <a:pt x="81" y="100"/>
                      <a:pt x="79" y="100"/>
                      <a:pt x="76" y="100"/>
                    </a:cubicBezTo>
                    <a:cubicBezTo>
                      <a:pt x="74" y="100"/>
                      <a:pt x="70" y="101"/>
                      <a:pt x="68" y="102"/>
                    </a:cubicBezTo>
                    <a:cubicBezTo>
                      <a:pt x="65" y="105"/>
                      <a:pt x="62" y="107"/>
                      <a:pt x="60" y="107"/>
                    </a:cubicBezTo>
                    <a:cubicBezTo>
                      <a:pt x="58" y="107"/>
                      <a:pt x="57" y="106"/>
                      <a:pt x="56" y="104"/>
                    </a:cubicBezTo>
                    <a:cubicBezTo>
                      <a:pt x="56" y="104"/>
                      <a:pt x="56" y="104"/>
                      <a:pt x="53" y="104"/>
                    </a:cubicBezTo>
                    <a:cubicBezTo>
                      <a:pt x="50" y="104"/>
                      <a:pt x="48" y="104"/>
                      <a:pt x="46" y="104"/>
                    </a:cubicBezTo>
                    <a:cubicBezTo>
                      <a:pt x="45" y="104"/>
                      <a:pt x="44" y="105"/>
                      <a:pt x="43" y="105"/>
                    </a:cubicBezTo>
                    <a:cubicBezTo>
                      <a:pt x="41" y="105"/>
                      <a:pt x="40" y="104"/>
                      <a:pt x="40" y="103"/>
                    </a:cubicBezTo>
                    <a:cubicBezTo>
                      <a:pt x="39" y="102"/>
                      <a:pt x="40" y="99"/>
                      <a:pt x="40" y="97"/>
                    </a:cubicBezTo>
                    <a:cubicBezTo>
                      <a:pt x="41" y="96"/>
                      <a:pt x="41" y="95"/>
                      <a:pt x="41" y="95"/>
                    </a:cubicBezTo>
                    <a:cubicBezTo>
                      <a:pt x="41" y="95"/>
                      <a:pt x="40" y="94"/>
                      <a:pt x="39" y="94"/>
                    </a:cubicBezTo>
                    <a:cubicBezTo>
                      <a:pt x="37" y="94"/>
                      <a:pt x="34" y="95"/>
                      <a:pt x="30" y="97"/>
                    </a:cubicBezTo>
                    <a:cubicBezTo>
                      <a:pt x="28" y="99"/>
                      <a:pt x="26" y="100"/>
                      <a:pt x="25" y="100"/>
                    </a:cubicBezTo>
                    <a:cubicBezTo>
                      <a:pt x="25" y="101"/>
                      <a:pt x="25" y="102"/>
                      <a:pt x="25" y="103"/>
                    </a:cubicBezTo>
                    <a:cubicBezTo>
                      <a:pt x="24" y="105"/>
                      <a:pt x="22" y="105"/>
                      <a:pt x="22" y="105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18" y="104"/>
                      <a:pt x="16" y="104"/>
                      <a:pt x="14" y="105"/>
                    </a:cubicBezTo>
                    <a:cubicBezTo>
                      <a:pt x="12" y="106"/>
                      <a:pt x="10" y="107"/>
                      <a:pt x="7" y="108"/>
                    </a:cubicBezTo>
                    <a:cubicBezTo>
                      <a:pt x="4" y="110"/>
                      <a:pt x="1" y="111"/>
                      <a:pt x="0" y="112"/>
                    </a:cubicBezTo>
                    <a:cubicBezTo>
                      <a:pt x="1" y="113"/>
                      <a:pt x="6" y="115"/>
                      <a:pt x="13" y="116"/>
                    </a:cubicBezTo>
                    <a:cubicBezTo>
                      <a:pt x="15" y="116"/>
                      <a:pt x="15" y="116"/>
                      <a:pt x="15" y="116"/>
                    </a:cubicBezTo>
                    <a:cubicBezTo>
                      <a:pt x="16" y="117"/>
                      <a:pt x="17" y="118"/>
                      <a:pt x="17" y="119"/>
                    </a:cubicBezTo>
                    <a:cubicBezTo>
                      <a:pt x="18" y="121"/>
                      <a:pt x="16" y="122"/>
                      <a:pt x="15" y="123"/>
                    </a:cubicBezTo>
                    <a:cubicBezTo>
                      <a:pt x="15" y="123"/>
                      <a:pt x="15" y="123"/>
                      <a:pt x="15" y="123"/>
                    </a:cubicBezTo>
                    <a:cubicBezTo>
                      <a:pt x="16" y="124"/>
                      <a:pt x="17" y="125"/>
                      <a:pt x="17" y="126"/>
                    </a:cubicBezTo>
                    <a:cubicBezTo>
                      <a:pt x="18" y="127"/>
                      <a:pt x="19" y="129"/>
                      <a:pt x="22" y="130"/>
                    </a:cubicBezTo>
                    <a:cubicBezTo>
                      <a:pt x="23" y="131"/>
                      <a:pt x="26" y="132"/>
                      <a:pt x="29" y="132"/>
                    </a:cubicBezTo>
                    <a:cubicBezTo>
                      <a:pt x="33" y="132"/>
                      <a:pt x="37" y="131"/>
                      <a:pt x="40" y="131"/>
                    </a:cubicBezTo>
                    <a:cubicBezTo>
                      <a:pt x="42" y="130"/>
                      <a:pt x="44" y="130"/>
                      <a:pt x="45" y="130"/>
                    </a:cubicBezTo>
                    <a:cubicBezTo>
                      <a:pt x="47" y="130"/>
                      <a:pt x="48" y="131"/>
                      <a:pt x="50" y="132"/>
                    </a:cubicBezTo>
                    <a:cubicBezTo>
                      <a:pt x="51" y="132"/>
                      <a:pt x="52" y="133"/>
                      <a:pt x="52" y="133"/>
                    </a:cubicBezTo>
                    <a:cubicBezTo>
                      <a:pt x="53" y="133"/>
                      <a:pt x="53" y="133"/>
                      <a:pt x="53" y="132"/>
                    </a:cubicBezTo>
                    <a:cubicBezTo>
                      <a:pt x="56" y="129"/>
                      <a:pt x="64" y="123"/>
                      <a:pt x="71" y="123"/>
                    </a:cubicBezTo>
                    <a:cubicBezTo>
                      <a:pt x="73" y="123"/>
                      <a:pt x="75" y="124"/>
                      <a:pt x="76" y="125"/>
                    </a:cubicBezTo>
                    <a:cubicBezTo>
                      <a:pt x="77" y="126"/>
                      <a:pt x="79" y="127"/>
                      <a:pt x="78" y="129"/>
                    </a:cubicBezTo>
                    <a:cubicBezTo>
                      <a:pt x="78" y="132"/>
                      <a:pt x="76" y="133"/>
                      <a:pt x="74" y="133"/>
                    </a:cubicBezTo>
                    <a:cubicBezTo>
                      <a:pt x="74" y="133"/>
                      <a:pt x="74" y="133"/>
                      <a:pt x="74" y="133"/>
                    </a:cubicBezTo>
                    <a:cubicBezTo>
                      <a:pt x="76" y="136"/>
                      <a:pt x="78" y="140"/>
                      <a:pt x="78" y="145"/>
                    </a:cubicBezTo>
                    <a:cubicBezTo>
                      <a:pt x="77" y="147"/>
                      <a:pt x="76" y="149"/>
                      <a:pt x="74" y="151"/>
                    </a:cubicBezTo>
                    <a:cubicBezTo>
                      <a:pt x="72" y="152"/>
                      <a:pt x="69" y="153"/>
                      <a:pt x="66" y="153"/>
                    </a:cubicBezTo>
                    <a:cubicBezTo>
                      <a:pt x="64" y="153"/>
                      <a:pt x="63" y="153"/>
                      <a:pt x="61" y="153"/>
                    </a:cubicBezTo>
                    <a:cubicBezTo>
                      <a:pt x="60" y="152"/>
                      <a:pt x="60" y="152"/>
                      <a:pt x="59" y="152"/>
                    </a:cubicBezTo>
                    <a:cubicBezTo>
                      <a:pt x="59" y="153"/>
                      <a:pt x="59" y="153"/>
                      <a:pt x="59" y="154"/>
                    </a:cubicBezTo>
                    <a:cubicBezTo>
                      <a:pt x="58" y="156"/>
                      <a:pt x="57" y="159"/>
                      <a:pt x="54" y="161"/>
                    </a:cubicBezTo>
                    <a:cubicBezTo>
                      <a:pt x="53" y="162"/>
                      <a:pt x="52" y="162"/>
                      <a:pt x="50" y="162"/>
                    </a:cubicBezTo>
                    <a:cubicBezTo>
                      <a:pt x="48" y="162"/>
                      <a:pt x="46" y="161"/>
                      <a:pt x="44" y="160"/>
                    </a:cubicBezTo>
                    <a:cubicBezTo>
                      <a:pt x="43" y="159"/>
                      <a:pt x="41" y="157"/>
                      <a:pt x="39" y="157"/>
                    </a:cubicBezTo>
                    <a:cubicBezTo>
                      <a:pt x="38" y="157"/>
                      <a:pt x="37" y="158"/>
                      <a:pt x="37" y="158"/>
                    </a:cubicBezTo>
                    <a:cubicBezTo>
                      <a:pt x="36" y="159"/>
                      <a:pt x="36" y="163"/>
                      <a:pt x="36" y="166"/>
                    </a:cubicBezTo>
                    <a:cubicBezTo>
                      <a:pt x="36" y="167"/>
                      <a:pt x="36" y="167"/>
                      <a:pt x="36" y="167"/>
                    </a:cubicBezTo>
                    <a:cubicBezTo>
                      <a:pt x="37" y="170"/>
                      <a:pt x="33" y="171"/>
                      <a:pt x="32" y="171"/>
                    </a:cubicBezTo>
                    <a:cubicBezTo>
                      <a:pt x="29" y="171"/>
                      <a:pt x="26" y="172"/>
                      <a:pt x="25" y="176"/>
                    </a:cubicBezTo>
                    <a:cubicBezTo>
                      <a:pt x="24" y="181"/>
                      <a:pt x="20" y="182"/>
                      <a:pt x="18" y="182"/>
                    </a:cubicBezTo>
                    <a:cubicBezTo>
                      <a:pt x="18" y="183"/>
                      <a:pt x="19" y="183"/>
                      <a:pt x="19" y="184"/>
                    </a:cubicBezTo>
                    <a:cubicBezTo>
                      <a:pt x="23" y="189"/>
                      <a:pt x="23" y="189"/>
                      <a:pt x="24" y="189"/>
                    </a:cubicBezTo>
                    <a:cubicBezTo>
                      <a:pt x="25" y="189"/>
                      <a:pt x="27" y="189"/>
                      <a:pt x="29" y="190"/>
                    </a:cubicBezTo>
                    <a:cubicBezTo>
                      <a:pt x="33" y="193"/>
                      <a:pt x="30" y="198"/>
                      <a:pt x="29" y="200"/>
                    </a:cubicBezTo>
                    <a:cubicBezTo>
                      <a:pt x="29" y="200"/>
                      <a:pt x="29" y="200"/>
                      <a:pt x="28" y="201"/>
                    </a:cubicBezTo>
                    <a:cubicBezTo>
                      <a:pt x="32" y="202"/>
                      <a:pt x="36" y="206"/>
                      <a:pt x="39" y="210"/>
                    </a:cubicBezTo>
                    <a:cubicBezTo>
                      <a:pt x="41" y="212"/>
                      <a:pt x="42" y="214"/>
                      <a:pt x="43" y="214"/>
                    </a:cubicBezTo>
                    <a:cubicBezTo>
                      <a:pt x="44" y="216"/>
                      <a:pt x="46" y="215"/>
                      <a:pt x="48" y="214"/>
                    </a:cubicBezTo>
                    <a:cubicBezTo>
                      <a:pt x="50" y="213"/>
                      <a:pt x="52" y="212"/>
                      <a:pt x="55" y="212"/>
                    </a:cubicBezTo>
                    <a:cubicBezTo>
                      <a:pt x="56" y="212"/>
                      <a:pt x="56" y="211"/>
                      <a:pt x="57" y="210"/>
                    </a:cubicBezTo>
                    <a:cubicBezTo>
                      <a:pt x="57" y="208"/>
                      <a:pt x="57" y="207"/>
                      <a:pt x="59" y="207"/>
                    </a:cubicBezTo>
                    <a:cubicBezTo>
                      <a:pt x="60" y="207"/>
                      <a:pt x="61" y="207"/>
                      <a:pt x="62" y="208"/>
                    </a:cubicBezTo>
                    <a:cubicBezTo>
                      <a:pt x="64" y="210"/>
                      <a:pt x="68" y="216"/>
                      <a:pt x="68" y="220"/>
                    </a:cubicBezTo>
                    <a:cubicBezTo>
                      <a:pt x="68" y="222"/>
                      <a:pt x="67" y="223"/>
                      <a:pt x="66" y="224"/>
                    </a:cubicBezTo>
                    <a:cubicBezTo>
                      <a:pt x="65" y="224"/>
                      <a:pt x="66" y="227"/>
                      <a:pt x="66" y="229"/>
                    </a:cubicBezTo>
                    <a:cubicBezTo>
                      <a:pt x="66" y="230"/>
                      <a:pt x="66" y="232"/>
                      <a:pt x="66" y="233"/>
                    </a:cubicBezTo>
                    <a:cubicBezTo>
                      <a:pt x="66" y="233"/>
                      <a:pt x="67" y="233"/>
                      <a:pt x="68" y="233"/>
                    </a:cubicBezTo>
                    <a:cubicBezTo>
                      <a:pt x="71" y="233"/>
                      <a:pt x="74" y="232"/>
                      <a:pt x="74" y="231"/>
                    </a:cubicBezTo>
                    <a:cubicBezTo>
                      <a:pt x="75" y="229"/>
                      <a:pt x="78" y="227"/>
                      <a:pt x="82" y="227"/>
                    </a:cubicBezTo>
                    <a:cubicBezTo>
                      <a:pt x="86" y="227"/>
                      <a:pt x="90" y="229"/>
                      <a:pt x="93" y="232"/>
                    </a:cubicBezTo>
                    <a:cubicBezTo>
                      <a:pt x="95" y="233"/>
                      <a:pt x="96" y="235"/>
                      <a:pt x="97" y="235"/>
                    </a:cubicBezTo>
                    <a:cubicBezTo>
                      <a:pt x="97" y="231"/>
                      <a:pt x="100" y="226"/>
                      <a:pt x="103" y="226"/>
                    </a:cubicBezTo>
                    <a:cubicBezTo>
                      <a:pt x="104" y="226"/>
                      <a:pt x="105" y="227"/>
                      <a:pt x="105" y="229"/>
                    </a:cubicBezTo>
                    <a:cubicBezTo>
                      <a:pt x="105" y="230"/>
                      <a:pt x="106" y="231"/>
                      <a:pt x="108" y="231"/>
                    </a:cubicBezTo>
                    <a:cubicBezTo>
                      <a:pt x="109" y="231"/>
                      <a:pt x="111" y="230"/>
                      <a:pt x="115" y="229"/>
                    </a:cubicBezTo>
                    <a:cubicBezTo>
                      <a:pt x="118" y="227"/>
                      <a:pt x="119" y="227"/>
                      <a:pt x="120" y="227"/>
                    </a:cubicBezTo>
                    <a:cubicBezTo>
                      <a:pt x="121" y="227"/>
                      <a:pt x="122" y="228"/>
                      <a:pt x="122" y="229"/>
                    </a:cubicBezTo>
                    <a:cubicBezTo>
                      <a:pt x="123" y="230"/>
                      <a:pt x="122" y="232"/>
                      <a:pt x="118" y="236"/>
                    </a:cubicBezTo>
                    <a:cubicBezTo>
                      <a:pt x="117" y="237"/>
                      <a:pt x="117" y="237"/>
                      <a:pt x="117" y="237"/>
                    </a:cubicBezTo>
                    <a:cubicBezTo>
                      <a:pt x="115" y="240"/>
                      <a:pt x="115" y="245"/>
                      <a:pt x="115" y="248"/>
                    </a:cubicBezTo>
                    <a:cubicBezTo>
                      <a:pt x="116" y="251"/>
                      <a:pt x="116" y="255"/>
                      <a:pt x="112" y="256"/>
                    </a:cubicBezTo>
                    <a:cubicBezTo>
                      <a:pt x="111" y="256"/>
                      <a:pt x="110" y="258"/>
                      <a:pt x="109" y="260"/>
                    </a:cubicBezTo>
                    <a:cubicBezTo>
                      <a:pt x="106" y="263"/>
                      <a:pt x="103" y="267"/>
                      <a:pt x="98" y="268"/>
                    </a:cubicBezTo>
                    <a:cubicBezTo>
                      <a:pt x="93" y="268"/>
                      <a:pt x="84" y="278"/>
                      <a:pt x="81" y="282"/>
                    </a:cubicBezTo>
                    <a:cubicBezTo>
                      <a:pt x="83" y="281"/>
                      <a:pt x="86" y="281"/>
                      <a:pt x="88" y="281"/>
                    </a:cubicBezTo>
                    <a:cubicBezTo>
                      <a:pt x="89" y="281"/>
                      <a:pt x="89" y="281"/>
                      <a:pt x="89" y="281"/>
                    </a:cubicBezTo>
                    <a:cubicBezTo>
                      <a:pt x="89" y="281"/>
                      <a:pt x="89" y="281"/>
                      <a:pt x="89" y="281"/>
                    </a:cubicBezTo>
                    <a:cubicBezTo>
                      <a:pt x="89" y="281"/>
                      <a:pt x="89" y="281"/>
                      <a:pt x="90" y="281"/>
                    </a:cubicBezTo>
                    <a:cubicBezTo>
                      <a:pt x="92" y="280"/>
                      <a:pt x="94" y="278"/>
                      <a:pt x="98" y="277"/>
                    </a:cubicBezTo>
                    <a:cubicBezTo>
                      <a:pt x="102" y="277"/>
                      <a:pt x="102" y="276"/>
                      <a:pt x="103" y="274"/>
                    </a:cubicBezTo>
                    <a:cubicBezTo>
                      <a:pt x="103" y="274"/>
                      <a:pt x="103" y="273"/>
                      <a:pt x="103" y="272"/>
                    </a:cubicBezTo>
                    <a:cubicBezTo>
                      <a:pt x="105" y="267"/>
                      <a:pt x="122" y="260"/>
                      <a:pt x="125" y="259"/>
                    </a:cubicBezTo>
                    <a:cubicBezTo>
                      <a:pt x="125" y="259"/>
                      <a:pt x="126" y="258"/>
                      <a:pt x="126" y="257"/>
                    </a:cubicBezTo>
                    <a:cubicBezTo>
                      <a:pt x="126" y="256"/>
                      <a:pt x="127" y="253"/>
                      <a:pt x="130" y="253"/>
                    </a:cubicBezTo>
                    <a:cubicBezTo>
                      <a:pt x="133" y="253"/>
                      <a:pt x="138" y="248"/>
                      <a:pt x="141" y="246"/>
                    </a:cubicBezTo>
                    <a:cubicBezTo>
                      <a:pt x="145" y="243"/>
                      <a:pt x="146" y="243"/>
                      <a:pt x="148" y="243"/>
                    </a:cubicBezTo>
                    <a:cubicBezTo>
                      <a:pt x="149" y="242"/>
                      <a:pt x="150" y="242"/>
                      <a:pt x="150" y="242"/>
                    </a:cubicBezTo>
                    <a:cubicBezTo>
                      <a:pt x="151" y="242"/>
                      <a:pt x="151" y="240"/>
                      <a:pt x="151" y="239"/>
                    </a:cubicBezTo>
                    <a:cubicBezTo>
                      <a:pt x="151" y="237"/>
                      <a:pt x="152" y="234"/>
                      <a:pt x="155" y="234"/>
                    </a:cubicBezTo>
                    <a:cubicBezTo>
                      <a:pt x="157" y="233"/>
                      <a:pt x="159" y="232"/>
                      <a:pt x="159" y="230"/>
                    </a:cubicBezTo>
                    <a:cubicBezTo>
                      <a:pt x="158" y="230"/>
                      <a:pt x="156" y="229"/>
                      <a:pt x="155" y="229"/>
                    </a:cubicBezTo>
                    <a:cubicBezTo>
                      <a:pt x="153" y="228"/>
                      <a:pt x="151" y="228"/>
                      <a:pt x="150" y="226"/>
                    </a:cubicBezTo>
                    <a:cubicBezTo>
                      <a:pt x="149" y="225"/>
                      <a:pt x="150" y="223"/>
                      <a:pt x="151" y="223"/>
                    </a:cubicBezTo>
                    <a:cubicBezTo>
                      <a:pt x="152" y="220"/>
                      <a:pt x="158" y="215"/>
                      <a:pt x="161" y="215"/>
                    </a:cubicBezTo>
                    <a:cubicBezTo>
                      <a:pt x="161" y="215"/>
                      <a:pt x="161" y="215"/>
                      <a:pt x="161" y="215"/>
                    </a:cubicBezTo>
                    <a:cubicBezTo>
                      <a:pt x="163" y="215"/>
                      <a:pt x="166" y="213"/>
                      <a:pt x="167" y="211"/>
                    </a:cubicBezTo>
                    <a:cubicBezTo>
                      <a:pt x="167" y="207"/>
                      <a:pt x="169" y="205"/>
                      <a:pt x="171" y="204"/>
                    </a:cubicBezTo>
                    <a:cubicBezTo>
                      <a:pt x="173" y="203"/>
                      <a:pt x="174" y="202"/>
                      <a:pt x="175" y="201"/>
                    </a:cubicBezTo>
                    <a:cubicBezTo>
                      <a:pt x="176" y="200"/>
                      <a:pt x="176" y="199"/>
                      <a:pt x="177" y="198"/>
                    </a:cubicBezTo>
                    <a:cubicBezTo>
                      <a:pt x="178" y="196"/>
                      <a:pt x="179" y="194"/>
                      <a:pt x="182" y="194"/>
                    </a:cubicBezTo>
                    <a:cubicBezTo>
                      <a:pt x="183" y="194"/>
                      <a:pt x="185" y="192"/>
                      <a:pt x="186" y="191"/>
                    </a:cubicBezTo>
                    <a:cubicBezTo>
                      <a:pt x="188" y="189"/>
                      <a:pt x="189" y="188"/>
                      <a:pt x="191" y="187"/>
                    </a:cubicBezTo>
                    <a:cubicBezTo>
                      <a:pt x="194" y="185"/>
                      <a:pt x="195" y="188"/>
                      <a:pt x="196" y="188"/>
                    </a:cubicBezTo>
                    <a:cubicBezTo>
                      <a:pt x="196" y="189"/>
                      <a:pt x="196" y="190"/>
                      <a:pt x="198" y="190"/>
                    </a:cubicBezTo>
                    <a:cubicBezTo>
                      <a:pt x="203" y="190"/>
                      <a:pt x="205" y="192"/>
                      <a:pt x="205" y="195"/>
                    </a:cubicBezTo>
                    <a:cubicBezTo>
                      <a:pt x="205" y="198"/>
                      <a:pt x="201" y="199"/>
                      <a:pt x="198" y="198"/>
                    </a:cubicBezTo>
                    <a:cubicBezTo>
                      <a:pt x="196" y="197"/>
                      <a:pt x="195" y="197"/>
                      <a:pt x="194" y="197"/>
                    </a:cubicBezTo>
                    <a:cubicBezTo>
                      <a:pt x="192" y="197"/>
                      <a:pt x="191" y="197"/>
                      <a:pt x="188" y="200"/>
                    </a:cubicBezTo>
                    <a:cubicBezTo>
                      <a:pt x="186" y="201"/>
                      <a:pt x="186" y="202"/>
                      <a:pt x="186" y="204"/>
                    </a:cubicBezTo>
                    <a:cubicBezTo>
                      <a:pt x="186" y="205"/>
                      <a:pt x="186" y="207"/>
                      <a:pt x="184" y="210"/>
                    </a:cubicBezTo>
                    <a:cubicBezTo>
                      <a:pt x="181" y="213"/>
                      <a:pt x="182" y="214"/>
                      <a:pt x="182" y="214"/>
                    </a:cubicBezTo>
                    <a:cubicBezTo>
                      <a:pt x="182" y="214"/>
                      <a:pt x="182" y="215"/>
                      <a:pt x="183" y="215"/>
                    </a:cubicBezTo>
                    <a:cubicBezTo>
                      <a:pt x="186" y="215"/>
                      <a:pt x="187" y="217"/>
                      <a:pt x="187" y="218"/>
                    </a:cubicBezTo>
                    <a:cubicBezTo>
                      <a:pt x="187" y="220"/>
                      <a:pt x="183" y="222"/>
                      <a:pt x="181" y="223"/>
                    </a:cubicBezTo>
                    <a:cubicBezTo>
                      <a:pt x="182" y="223"/>
                      <a:pt x="183" y="223"/>
                      <a:pt x="184" y="223"/>
                    </a:cubicBezTo>
                    <a:cubicBezTo>
                      <a:pt x="187" y="223"/>
                      <a:pt x="191" y="220"/>
                      <a:pt x="196" y="217"/>
                    </a:cubicBezTo>
                    <a:cubicBezTo>
                      <a:pt x="199" y="215"/>
                      <a:pt x="202" y="213"/>
                      <a:pt x="205" y="211"/>
                    </a:cubicBezTo>
                    <a:cubicBezTo>
                      <a:pt x="208" y="210"/>
                      <a:pt x="210" y="209"/>
                      <a:pt x="213" y="209"/>
                    </a:cubicBezTo>
                    <a:cubicBezTo>
                      <a:pt x="216" y="209"/>
                      <a:pt x="218" y="210"/>
                      <a:pt x="219" y="210"/>
                    </a:cubicBezTo>
                    <a:cubicBezTo>
                      <a:pt x="220" y="210"/>
                      <a:pt x="220" y="210"/>
                      <a:pt x="220" y="210"/>
                    </a:cubicBezTo>
                    <a:cubicBezTo>
                      <a:pt x="220" y="209"/>
                      <a:pt x="219" y="208"/>
                      <a:pt x="220" y="207"/>
                    </a:cubicBezTo>
                    <a:cubicBezTo>
                      <a:pt x="220" y="207"/>
                      <a:pt x="220" y="206"/>
                      <a:pt x="220" y="206"/>
                    </a:cubicBezTo>
                    <a:cubicBezTo>
                      <a:pt x="219" y="205"/>
                      <a:pt x="217" y="203"/>
                      <a:pt x="216" y="201"/>
                    </a:cubicBezTo>
                    <a:cubicBezTo>
                      <a:pt x="215" y="199"/>
                      <a:pt x="215" y="198"/>
                      <a:pt x="215" y="197"/>
                    </a:cubicBezTo>
                    <a:cubicBezTo>
                      <a:pt x="216" y="195"/>
                      <a:pt x="217" y="195"/>
                      <a:pt x="218" y="195"/>
                    </a:cubicBezTo>
                    <a:cubicBezTo>
                      <a:pt x="219" y="195"/>
                      <a:pt x="219" y="194"/>
                      <a:pt x="219" y="194"/>
                    </a:cubicBezTo>
                    <a:cubicBezTo>
                      <a:pt x="220" y="191"/>
                      <a:pt x="222" y="190"/>
                      <a:pt x="223" y="190"/>
                    </a:cubicBezTo>
                    <a:cubicBezTo>
                      <a:pt x="225" y="190"/>
                      <a:pt x="227" y="191"/>
                      <a:pt x="229" y="192"/>
                    </a:cubicBezTo>
                    <a:cubicBezTo>
                      <a:pt x="229" y="192"/>
                      <a:pt x="230" y="192"/>
                      <a:pt x="230" y="192"/>
                    </a:cubicBezTo>
                    <a:cubicBezTo>
                      <a:pt x="231" y="192"/>
                      <a:pt x="231" y="192"/>
                      <a:pt x="232" y="192"/>
                    </a:cubicBezTo>
                    <a:cubicBezTo>
                      <a:pt x="234" y="192"/>
                      <a:pt x="236" y="194"/>
                      <a:pt x="237" y="196"/>
                    </a:cubicBezTo>
                    <a:cubicBezTo>
                      <a:pt x="238" y="197"/>
                      <a:pt x="238" y="197"/>
                      <a:pt x="238" y="197"/>
                    </a:cubicBezTo>
                    <a:cubicBezTo>
                      <a:pt x="238" y="197"/>
                      <a:pt x="239" y="197"/>
                      <a:pt x="239" y="197"/>
                    </a:cubicBezTo>
                    <a:cubicBezTo>
                      <a:pt x="241" y="196"/>
                      <a:pt x="243" y="196"/>
                      <a:pt x="246" y="197"/>
                    </a:cubicBezTo>
                    <a:cubicBezTo>
                      <a:pt x="246" y="198"/>
                      <a:pt x="248" y="200"/>
                      <a:pt x="248" y="201"/>
                    </a:cubicBezTo>
                    <a:cubicBezTo>
                      <a:pt x="248" y="202"/>
                      <a:pt x="248" y="202"/>
                      <a:pt x="248" y="202"/>
                    </a:cubicBezTo>
                    <a:cubicBezTo>
                      <a:pt x="249" y="202"/>
                      <a:pt x="250" y="203"/>
                      <a:pt x="251" y="203"/>
                    </a:cubicBezTo>
                    <a:cubicBezTo>
                      <a:pt x="252" y="204"/>
                      <a:pt x="253" y="204"/>
                      <a:pt x="253" y="204"/>
                    </a:cubicBezTo>
                    <a:cubicBezTo>
                      <a:pt x="253" y="204"/>
                      <a:pt x="254" y="203"/>
                      <a:pt x="255" y="202"/>
                    </a:cubicBezTo>
                    <a:cubicBezTo>
                      <a:pt x="256" y="202"/>
                      <a:pt x="257" y="201"/>
                      <a:pt x="258" y="201"/>
                    </a:cubicBezTo>
                    <a:cubicBezTo>
                      <a:pt x="259" y="201"/>
                      <a:pt x="260" y="201"/>
                      <a:pt x="261" y="204"/>
                    </a:cubicBezTo>
                    <a:cubicBezTo>
                      <a:pt x="261" y="204"/>
                      <a:pt x="261" y="205"/>
                      <a:pt x="261" y="206"/>
                    </a:cubicBezTo>
                    <a:cubicBezTo>
                      <a:pt x="262" y="207"/>
                      <a:pt x="267" y="207"/>
                      <a:pt x="271" y="208"/>
                    </a:cubicBezTo>
                    <a:cubicBezTo>
                      <a:pt x="272" y="208"/>
                      <a:pt x="272" y="208"/>
                      <a:pt x="272" y="208"/>
                    </a:cubicBezTo>
                    <a:cubicBezTo>
                      <a:pt x="277" y="209"/>
                      <a:pt x="288" y="208"/>
                      <a:pt x="293" y="208"/>
                    </a:cubicBezTo>
                    <a:cubicBezTo>
                      <a:pt x="294" y="208"/>
                      <a:pt x="295" y="207"/>
                      <a:pt x="296" y="207"/>
                    </a:cubicBezTo>
                    <a:cubicBezTo>
                      <a:pt x="296" y="207"/>
                      <a:pt x="296" y="207"/>
                      <a:pt x="296" y="207"/>
                    </a:cubicBezTo>
                    <a:cubicBezTo>
                      <a:pt x="299" y="207"/>
                      <a:pt x="300" y="209"/>
                      <a:pt x="301" y="210"/>
                    </a:cubicBezTo>
                    <a:cubicBezTo>
                      <a:pt x="302" y="212"/>
                      <a:pt x="303" y="213"/>
                      <a:pt x="307" y="214"/>
                    </a:cubicBezTo>
                    <a:cubicBezTo>
                      <a:pt x="310" y="215"/>
                      <a:pt x="312" y="213"/>
                      <a:pt x="313" y="211"/>
                    </a:cubicBezTo>
                    <a:cubicBezTo>
                      <a:pt x="315" y="210"/>
                      <a:pt x="316" y="209"/>
                      <a:pt x="318" y="209"/>
                    </a:cubicBezTo>
                    <a:cubicBezTo>
                      <a:pt x="319" y="209"/>
                      <a:pt x="320" y="209"/>
                      <a:pt x="321" y="210"/>
                    </a:cubicBezTo>
                    <a:cubicBezTo>
                      <a:pt x="323" y="211"/>
                      <a:pt x="324" y="213"/>
                      <a:pt x="324" y="214"/>
                    </a:cubicBezTo>
                    <a:cubicBezTo>
                      <a:pt x="324" y="216"/>
                      <a:pt x="322" y="217"/>
                      <a:pt x="321" y="219"/>
                    </a:cubicBezTo>
                    <a:cubicBezTo>
                      <a:pt x="320" y="219"/>
                      <a:pt x="320" y="219"/>
                      <a:pt x="320" y="219"/>
                    </a:cubicBezTo>
                    <a:cubicBezTo>
                      <a:pt x="320" y="220"/>
                      <a:pt x="321" y="220"/>
                      <a:pt x="321" y="220"/>
                    </a:cubicBezTo>
                    <a:cubicBezTo>
                      <a:pt x="322" y="220"/>
                      <a:pt x="323" y="220"/>
                      <a:pt x="324" y="221"/>
                    </a:cubicBezTo>
                    <a:cubicBezTo>
                      <a:pt x="325" y="221"/>
                      <a:pt x="325" y="221"/>
                      <a:pt x="326" y="222"/>
                    </a:cubicBezTo>
                    <a:cubicBezTo>
                      <a:pt x="330" y="223"/>
                      <a:pt x="335" y="225"/>
                      <a:pt x="338" y="228"/>
                    </a:cubicBezTo>
                    <a:cubicBezTo>
                      <a:pt x="339" y="228"/>
                      <a:pt x="339" y="229"/>
                      <a:pt x="340" y="230"/>
                    </a:cubicBezTo>
                    <a:cubicBezTo>
                      <a:pt x="342" y="232"/>
                      <a:pt x="345" y="235"/>
                      <a:pt x="351" y="238"/>
                    </a:cubicBezTo>
                    <a:cubicBezTo>
                      <a:pt x="351" y="238"/>
                      <a:pt x="351" y="238"/>
                      <a:pt x="352" y="239"/>
                    </a:cubicBezTo>
                    <a:cubicBezTo>
                      <a:pt x="352" y="238"/>
                      <a:pt x="352" y="237"/>
                      <a:pt x="352" y="237"/>
                    </a:cubicBezTo>
                    <a:cubicBezTo>
                      <a:pt x="351" y="235"/>
                      <a:pt x="351" y="233"/>
                      <a:pt x="352" y="232"/>
                    </a:cubicBezTo>
                    <a:cubicBezTo>
                      <a:pt x="353" y="231"/>
                      <a:pt x="355" y="231"/>
                      <a:pt x="357" y="233"/>
                    </a:cubicBezTo>
                    <a:cubicBezTo>
                      <a:pt x="360" y="235"/>
                      <a:pt x="361" y="235"/>
                      <a:pt x="361" y="235"/>
                    </a:cubicBezTo>
                    <a:cubicBezTo>
                      <a:pt x="363" y="235"/>
                      <a:pt x="364" y="235"/>
                      <a:pt x="366" y="237"/>
                    </a:cubicBezTo>
                    <a:cubicBezTo>
                      <a:pt x="366" y="235"/>
                      <a:pt x="365" y="232"/>
                      <a:pt x="364" y="230"/>
                    </a:cubicBezTo>
                    <a:cubicBezTo>
                      <a:pt x="363" y="227"/>
                      <a:pt x="363" y="226"/>
                      <a:pt x="364" y="225"/>
                    </a:cubicBezTo>
                    <a:cubicBezTo>
                      <a:pt x="365" y="224"/>
                      <a:pt x="365" y="224"/>
                      <a:pt x="365" y="224"/>
                    </a:cubicBezTo>
                    <a:cubicBezTo>
                      <a:pt x="366" y="224"/>
                      <a:pt x="366" y="224"/>
                      <a:pt x="366" y="224"/>
                    </a:cubicBezTo>
                    <a:cubicBezTo>
                      <a:pt x="368" y="224"/>
                      <a:pt x="371" y="227"/>
                      <a:pt x="372" y="230"/>
                    </a:cubicBezTo>
                    <a:cubicBezTo>
                      <a:pt x="375" y="234"/>
                      <a:pt x="375" y="241"/>
                      <a:pt x="373" y="246"/>
                    </a:cubicBezTo>
                    <a:cubicBezTo>
                      <a:pt x="373" y="248"/>
                      <a:pt x="371" y="250"/>
                      <a:pt x="368" y="250"/>
                    </a:cubicBezTo>
                    <a:cubicBezTo>
                      <a:pt x="366" y="250"/>
                      <a:pt x="363" y="248"/>
                      <a:pt x="362" y="246"/>
                    </a:cubicBezTo>
                    <a:cubicBezTo>
                      <a:pt x="361" y="246"/>
                      <a:pt x="361" y="245"/>
                      <a:pt x="361" y="244"/>
                    </a:cubicBezTo>
                    <a:cubicBezTo>
                      <a:pt x="359" y="244"/>
                      <a:pt x="357" y="245"/>
                      <a:pt x="357" y="246"/>
                    </a:cubicBezTo>
                    <a:cubicBezTo>
                      <a:pt x="357" y="248"/>
                      <a:pt x="362" y="254"/>
                      <a:pt x="365" y="255"/>
                    </a:cubicBezTo>
                    <a:cubicBezTo>
                      <a:pt x="369" y="255"/>
                      <a:pt x="369" y="259"/>
                      <a:pt x="369" y="261"/>
                    </a:cubicBezTo>
                    <a:cubicBezTo>
                      <a:pt x="369" y="262"/>
                      <a:pt x="369" y="262"/>
                      <a:pt x="369" y="263"/>
                    </a:cubicBezTo>
                    <a:cubicBezTo>
                      <a:pt x="371" y="263"/>
                      <a:pt x="372" y="265"/>
                      <a:pt x="373" y="266"/>
                    </a:cubicBezTo>
                    <a:cubicBezTo>
                      <a:pt x="372" y="264"/>
                      <a:pt x="372" y="261"/>
                      <a:pt x="371" y="260"/>
                    </a:cubicBezTo>
                    <a:cubicBezTo>
                      <a:pt x="369" y="257"/>
                      <a:pt x="369" y="254"/>
                      <a:pt x="370" y="251"/>
                    </a:cubicBezTo>
                    <a:cubicBezTo>
                      <a:pt x="371" y="249"/>
                      <a:pt x="373" y="249"/>
                      <a:pt x="375" y="249"/>
                    </a:cubicBezTo>
                    <a:cubicBezTo>
                      <a:pt x="378" y="250"/>
                      <a:pt x="378" y="254"/>
                      <a:pt x="377" y="256"/>
                    </a:cubicBezTo>
                    <a:cubicBezTo>
                      <a:pt x="377" y="256"/>
                      <a:pt x="377" y="257"/>
                      <a:pt x="377" y="257"/>
                    </a:cubicBezTo>
                    <a:cubicBezTo>
                      <a:pt x="377" y="257"/>
                      <a:pt x="378" y="257"/>
                      <a:pt x="378" y="257"/>
                    </a:cubicBezTo>
                    <a:cubicBezTo>
                      <a:pt x="379" y="256"/>
                      <a:pt x="380" y="255"/>
                      <a:pt x="381" y="254"/>
                    </a:cubicBezTo>
                    <a:cubicBezTo>
                      <a:pt x="382" y="253"/>
                      <a:pt x="382" y="252"/>
                      <a:pt x="381" y="250"/>
                    </a:cubicBezTo>
                    <a:cubicBezTo>
                      <a:pt x="380" y="248"/>
                      <a:pt x="379" y="246"/>
                      <a:pt x="380" y="244"/>
                    </a:cubicBezTo>
                    <a:cubicBezTo>
                      <a:pt x="381" y="242"/>
                      <a:pt x="383" y="242"/>
                      <a:pt x="383" y="242"/>
                    </a:cubicBezTo>
                    <a:cubicBezTo>
                      <a:pt x="387" y="242"/>
                      <a:pt x="390" y="249"/>
                      <a:pt x="391" y="252"/>
                    </a:cubicBezTo>
                    <a:cubicBezTo>
                      <a:pt x="392" y="256"/>
                      <a:pt x="389" y="258"/>
                      <a:pt x="388" y="259"/>
                    </a:cubicBezTo>
                    <a:cubicBezTo>
                      <a:pt x="388" y="260"/>
                      <a:pt x="387" y="260"/>
                      <a:pt x="387" y="260"/>
                    </a:cubicBezTo>
                    <a:cubicBezTo>
                      <a:pt x="387" y="264"/>
                      <a:pt x="384" y="264"/>
                      <a:pt x="382" y="264"/>
                    </a:cubicBezTo>
                    <a:cubicBezTo>
                      <a:pt x="382" y="264"/>
                      <a:pt x="381" y="264"/>
                      <a:pt x="380" y="265"/>
                    </a:cubicBezTo>
                    <a:cubicBezTo>
                      <a:pt x="380" y="265"/>
                      <a:pt x="380" y="269"/>
                      <a:pt x="380" y="271"/>
                    </a:cubicBezTo>
                    <a:cubicBezTo>
                      <a:pt x="381" y="271"/>
                      <a:pt x="381" y="271"/>
                      <a:pt x="381" y="271"/>
                    </a:cubicBezTo>
                    <a:cubicBezTo>
                      <a:pt x="381" y="269"/>
                      <a:pt x="382" y="268"/>
                      <a:pt x="384" y="268"/>
                    </a:cubicBezTo>
                    <a:cubicBezTo>
                      <a:pt x="385" y="268"/>
                      <a:pt x="386" y="268"/>
                      <a:pt x="386" y="269"/>
                    </a:cubicBezTo>
                    <a:cubicBezTo>
                      <a:pt x="386" y="269"/>
                      <a:pt x="387" y="269"/>
                      <a:pt x="387" y="269"/>
                    </a:cubicBezTo>
                    <a:cubicBezTo>
                      <a:pt x="388" y="268"/>
                      <a:pt x="389" y="266"/>
                      <a:pt x="391" y="266"/>
                    </a:cubicBezTo>
                    <a:cubicBezTo>
                      <a:pt x="391" y="266"/>
                      <a:pt x="392" y="267"/>
                      <a:pt x="393" y="267"/>
                    </a:cubicBezTo>
                    <a:cubicBezTo>
                      <a:pt x="393" y="265"/>
                      <a:pt x="395" y="263"/>
                      <a:pt x="397" y="263"/>
                    </a:cubicBezTo>
                    <a:cubicBezTo>
                      <a:pt x="397" y="263"/>
                      <a:pt x="397" y="263"/>
                      <a:pt x="397" y="263"/>
                    </a:cubicBezTo>
                    <a:cubicBezTo>
                      <a:pt x="399" y="263"/>
                      <a:pt x="401" y="264"/>
                      <a:pt x="403" y="266"/>
                    </a:cubicBezTo>
                    <a:cubicBezTo>
                      <a:pt x="405" y="269"/>
                      <a:pt x="408" y="274"/>
                      <a:pt x="408" y="277"/>
                    </a:cubicBezTo>
                    <a:cubicBezTo>
                      <a:pt x="408" y="279"/>
                      <a:pt x="406" y="281"/>
                      <a:pt x="404" y="281"/>
                    </a:cubicBezTo>
                    <a:cubicBezTo>
                      <a:pt x="403" y="282"/>
                      <a:pt x="403" y="283"/>
                      <a:pt x="402" y="284"/>
                    </a:cubicBezTo>
                    <a:cubicBezTo>
                      <a:pt x="401" y="285"/>
                      <a:pt x="400" y="285"/>
                      <a:pt x="399" y="285"/>
                    </a:cubicBezTo>
                    <a:cubicBezTo>
                      <a:pt x="397" y="285"/>
                      <a:pt x="395" y="283"/>
                      <a:pt x="393" y="282"/>
                    </a:cubicBezTo>
                    <a:cubicBezTo>
                      <a:pt x="393" y="281"/>
                      <a:pt x="392" y="280"/>
                      <a:pt x="391" y="280"/>
                    </a:cubicBezTo>
                    <a:cubicBezTo>
                      <a:pt x="392" y="281"/>
                      <a:pt x="392" y="282"/>
                      <a:pt x="393" y="283"/>
                    </a:cubicBezTo>
                    <a:cubicBezTo>
                      <a:pt x="393" y="284"/>
                      <a:pt x="393" y="285"/>
                      <a:pt x="394" y="285"/>
                    </a:cubicBezTo>
                    <a:cubicBezTo>
                      <a:pt x="395" y="288"/>
                      <a:pt x="394" y="290"/>
                      <a:pt x="393" y="292"/>
                    </a:cubicBezTo>
                    <a:cubicBezTo>
                      <a:pt x="392" y="294"/>
                      <a:pt x="392" y="295"/>
                      <a:pt x="393" y="295"/>
                    </a:cubicBezTo>
                    <a:cubicBezTo>
                      <a:pt x="393" y="296"/>
                      <a:pt x="393" y="296"/>
                      <a:pt x="394" y="296"/>
                    </a:cubicBezTo>
                    <a:cubicBezTo>
                      <a:pt x="394" y="296"/>
                      <a:pt x="394" y="295"/>
                      <a:pt x="394" y="295"/>
                    </a:cubicBezTo>
                    <a:cubicBezTo>
                      <a:pt x="394" y="294"/>
                      <a:pt x="394" y="294"/>
                      <a:pt x="394" y="293"/>
                    </a:cubicBezTo>
                    <a:cubicBezTo>
                      <a:pt x="395" y="291"/>
                      <a:pt x="396" y="291"/>
                      <a:pt x="397" y="291"/>
                    </a:cubicBezTo>
                    <a:cubicBezTo>
                      <a:pt x="399" y="291"/>
                      <a:pt x="400" y="292"/>
                      <a:pt x="402" y="293"/>
                    </a:cubicBezTo>
                    <a:cubicBezTo>
                      <a:pt x="403" y="292"/>
                      <a:pt x="403" y="291"/>
                      <a:pt x="403" y="289"/>
                    </a:cubicBezTo>
                    <a:cubicBezTo>
                      <a:pt x="403" y="288"/>
                      <a:pt x="404" y="286"/>
                      <a:pt x="406" y="286"/>
                    </a:cubicBezTo>
                    <a:cubicBezTo>
                      <a:pt x="408" y="286"/>
                      <a:pt x="410" y="287"/>
                      <a:pt x="411" y="289"/>
                    </a:cubicBezTo>
                    <a:cubicBezTo>
                      <a:pt x="412" y="288"/>
                      <a:pt x="413" y="287"/>
                      <a:pt x="415" y="287"/>
                    </a:cubicBezTo>
                    <a:cubicBezTo>
                      <a:pt x="416" y="287"/>
                      <a:pt x="416" y="287"/>
                      <a:pt x="416" y="287"/>
                    </a:cubicBezTo>
                    <a:cubicBezTo>
                      <a:pt x="417" y="287"/>
                      <a:pt x="418" y="287"/>
                      <a:pt x="419" y="288"/>
                    </a:cubicBezTo>
                    <a:cubicBezTo>
                      <a:pt x="420" y="290"/>
                      <a:pt x="419" y="292"/>
                      <a:pt x="419" y="294"/>
                    </a:cubicBezTo>
                    <a:cubicBezTo>
                      <a:pt x="419" y="295"/>
                      <a:pt x="419" y="295"/>
                      <a:pt x="419" y="295"/>
                    </a:cubicBezTo>
                    <a:cubicBezTo>
                      <a:pt x="420" y="294"/>
                      <a:pt x="422" y="294"/>
                      <a:pt x="423" y="295"/>
                    </a:cubicBezTo>
                    <a:cubicBezTo>
                      <a:pt x="425" y="294"/>
                      <a:pt x="427" y="293"/>
                      <a:pt x="428" y="292"/>
                    </a:cubicBezTo>
                    <a:cubicBezTo>
                      <a:pt x="429" y="291"/>
                      <a:pt x="429" y="291"/>
                      <a:pt x="429" y="291"/>
                    </a:cubicBezTo>
                    <a:cubicBezTo>
                      <a:pt x="429" y="291"/>
                      <a:pt x="428" y="290"/>
                      <a:pt x="427" y="289"/>
                    </a:cubicBezTo>
                    <a:cubicBezTo>
                      <a:pt x="426" y="288"/>
                      <a:pt x="424" y="285"/>
                      <a:pt x="425" y="282"/>
                    </a:cubicBezTo>
                    <a:cubicBezTo>
                      <a:pt x="426" y="279"/>
                      <a:pt x="427" y="277"/>
                      <a:pt x="415" y="273"/>
                    </a:cubicBezTo>
                    <a:cubicBezTo>
                      <a:pt x="405" y="269"/>
                      <a:pt x="403" y="265"/>
                      <a:pt x="399" y="257"/>
                    </a:cubicBezTo>
                    <a:cubicBezTo>
                      <a:pt x="398" y="255"/>
                      <a:pt x="396" y="252"/>
                      <a:pt x="394" y="248"/>
                    </a:cubicBezTo>
                    <a:cubicBezTo>
                      <a:pt x="390" y="240"/>
                      <a:pt x="383" y="235"/>
                      <a:pt x="378" y="230"/>
                    </a:cubicBezTo>
                    <a:cubicBezTo>
                      <a:pt x="373" y="226"/>
                      <a:pt x="370" y="223"/>
                      <a:pt x="370" y="220"/>
                    </a:cubicBezTo>
                    <a:cubicBezTo>
                      <a:pt x="370" y="218"/>
                      <a:pt x="367" y="217"/>
                      <a:pt x="364" y="217"/>
                    </a:cubicBezTo>
                    <a:cubicBezTo>
                      <a:pt x="361" y="217"/>
                      <a:pt x="359" y="218"/>
                      <a:pt x="358" y="219"/>
                    </a:cubicBezTo>
                    <a:cubicBezTo>
                      <a:pt x="358" y="223"/>
                      <a:pt x="354" y="225"/>
                      <a:pt x="350" y="227"/>
                    </a:cubicBezTo>
                    <a:cubicBezTo>
                      <a:pt x="349" y="227"/>
                      <a:pt x="348" y="228"/>
                      <a:pt x="347" y="229"/>
                    </a:cubicBezTo>
                    <a:cubicBezTo>
                      <a:pt x="346" y="229"/>
                      <a:pt x="345" y="230"/>
                      <a:pt x="344" y="230"/>
                    </a:cubicBezTo>
                    <a:cubicBezTo>
                      <a:pt x="341" y="230"/>
                      <a:pt x="339" y="227"/>
                      <a:pt x="337" y="224"/>
                    </a:cubicBezTo>
                    <a:cubicBezTo>
                      <a:pt x="337" y="224"/>
                      <a:pt x="336" y="223"/>
                      <a:pt x="336" y="222"/>
                    </a:cubicBezTo>
                    <a:cubicBezTo>
                      <a:pt x="335" y="221"/>
                      <a:pt x="332" y="219"/>
                      <a:pt x="330" y="217"/>
                    </a:cubicBezTo>
                    <a:cubicBezTo>
                      <a:pt x="327" y="215"/>
                      <a:pt x="324" y="212"/>
                      <a:pt x="324" y="210"/>
                    </a:cubicBezTo>
                    <a:cubicBezTo>
                      <a:pt x="324" y="209"/>
                      <a:pt x="323" y="206"/>
                      <a:pt x="321" y="206"/>
                    </a:cubicBezTo>
                    <a:cubicBezTo>
                      <a:pt x="321" y="206"/>
                      <a:pt x="320" y="206"/>
                      <a:pt x="319" y="206"/>
                    </a:cubicBezTo>
                    <a:cubicBezTo>
                      <a:pt x="316" y="207"/>
                      <a:pt x="314" y="208"/>
                      <a:pt x="313" y="208"/>
                    </a:cubicBezTo>
                    <a:cubicBezTo>
                      <a:pt x="312" y="208"/>
                      <a:pt x="312" y="208"/>
                      <a:pt x="311" y="207"/>
                    </a:cubicBezTo>
                    <a:cubicBezTo>
                      <a:pt x="310" y="207"/>
                      <a:pt x="310" y="207"/>
                      <a:pt x="310" y="207"/>
                    </a:cubicBezTo>
                    <a:cubicBezTo>
                      <a:pt x="309" y="208"/>
                      <a:pt x="308" y="209"/>
                      <a:pt x="307" y="209"/>
                    </a:cubicBezTo>
                    <a:cubicBezTo>
                      <a:pt x="304" y="209"/>
                      <a:pt x="301" y="207"/>
                      <a:pt x="301" y="207"/>
                    </a:cubicBezTo>
                    <a:cubicBezTo>
                      <a:pt x="300" y="206"/>
                      <a:pt x="300" y="206"/>
                      <a:pt x="300" y="206"/>
                    </a:cubicBezTo>
                    <a:cubicBezTo>
                      <a:pt x="300" y="34"/>
                      <a:pt x="300" y="34"/>
                      <a:pt x="300" y="34"/>
                    </a:cubicBezTo>
                    <a:cubicBezTo>
                      <a:pt x="299" y="34"/>
                      <a:pt x="297" y="33"/>
                      <a:pt x="296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0" name="Freeform 2212"/>
              <p:cNvSpPr/>
              <p:nvPr/>
            </p:nvSpPr>
            <p:spPr bwMode="auto">
              <a:xfrm>
                <a:off x="1048340" y="2872980"/>
                <a:ext cx="39026" cy="19783"/>
              </a:xfrm>
              <a:custGeom>
                <a:avLst/>
                <a:rect l="l" t="t" r="r" b="b"/>
                <a:pathLst>
                  <a:path w="22" h="11">
                    <a:moveTo>
                      <a:pt x="17" y="1"/>
                    </a:move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6" y="5"/>
                      <a:pt x="4" y="7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ubicBezTo>
                      <a:pt x="3" y="10"/>
                      <a:pt x="8" y="7"/>
                      <a:pt x="9" y="5"/>
                    </a:cubicBezTo>
                    <a:cubicBezTo>
                      <a:pt x="9" y="2"/>
                      <a:pt x="11" y="2"/>
                      <a:pt x="12" y="2"/>
                    </a:cubicBezTo>
                    <a:cubicBezTo>
                      <a:pt x="14" y="2"/>
                      <a:pt x="15" y="2"/>
                      <a:pt x="16" y="4"/>
                    </a:cubicBezTo>
                    <a:cubicBezTo>
                      <a:pt x="18" y="4"/>
                      <a:pt x="21" y="3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1"/>
                      <a:pt x="19" y="1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1" name="Freeform 2213"/>
              <p:cNvSpPr/>
              <p:nvPr/>
            </p:nvSpPr>
            <p:spPr bwMode="auto">
              <a:xfrm>
                <a:off x="1211879" y="2797444"/>
                <a:ext cx="46460" cy="41365"/>
              </a:xfrm>
              <a:custGeom>
                <a:avLst/>
                <a:rect l="l" t="t" r="r" b="b"/>
                <a:pathLst>
                  <a:path w="26" h="24">
                    <a:moveTo>
                      <a:pt x="24" y="0"/>
                    </a:moveTo>
                    <a:cubicBezTo>
                      <a:pt x="23" y="0"/>
                      <a:pt x="21" y="1"/>
                      <a:pt x="19" y="4"/>
                    </a:cubicBezTo>
                    <a:cubicBezTo>
                      <a:pt x="17" y="6"/>
                      <a:pt x="15" y="8"/>
                      <a:pt x="14" y="9"/>
                    </a:cubicBezTo>
                    <a:cubicBezTo>
                      <a:pt x="11" y="11"/>
                      <a:pt x="10" y="13"/>
                      <a:pt x="9" y="14"/>
                    </a:cubicBezTo>
                    <a:cubicBezTo>
                      <a:pt x="9" y="17"/>
                      <a:pt x="6" y="17"/>
                      <a:pt x="5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1" y="17"/>
                      <a:pt x="1" y="17"/>
                      <a:pt x="1" y="18"/>
                    </a:cubicBezTo>
                    <a:cubicBezTo>
                      <a:pt x="0" y="19"/>
                      <a:pt x="1" y="21"/>
                      <a:pt x="1" y="23"/>
                    </a:cubicBezTo>
                    <a:cubicBezTo>
                      <a:pt x="2" y="24"/>
                      <a:pt x="2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6" y="22"/>
                      <a:pt x="8" y="23"/>
                      <a:pt x="9" y="23"/>
                    </a:cubicBezTo>
                    <a:cubicBezTo>
                      <a:pt x="9" y="24"/>
                      <a:pt x="10" y="24"/>
                      <a:pt x="10" y="24"/>
                    </a:cubicBezTo>
                    <a:cubicBezTo>
                      <a:pt x="12" y="23"/>
                      <a:pt x="21" y="17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3"/>
                      <a:pt x="22" y="13"/>
                      <a:pt x="21" y="12"/>
                    </a:cubicBezTo>
                    <a:cubicBezTo>
                      <a:pt x="20" y="11"/>
                      <a:pt x="19" y="10"/>
                      <a:pt x="18" y="9"/>
                    </a:cubicBezTo>
                    <a:cubicBezTo>
                      <a:pt x="18" y="5"/>
                      <a:pt x="22" y="5"/>
                      <a:pt x="24" y="4"/>
                    </a:cubicBezTo>
                    <a:cubicBezTo>
                      <a:pt x="25" y="4"/>
                      <a:pt x="26" y="4"/>
                      <a:pt x="26" y="3"/>
                    </a:cubicBezTo>
                    <a:cubicBezTo>
                      <a:pt x="25" y="3"/>
                      <a:pt x="24" y="1"/>
                      <a:pt x="2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2" name="Freeform 2214"/>
              <p:cNvSpPr/>
              <p:nvPr/>
            </p:nvSpPr>
            <p:spPr bwMode="auto">
              <a:xfrm>
                <a:off x="957279" y="2921539"/>
                <a:ext cx="14867" cy="14388"/>
              </a:xfrm>
              <a:custGeom>
                <a:avLst/>
                <a:rect l="l" t="t" r="r" b="b"/>
                <a:pathLst>
                  <a:path w="9" h="9">
                    <a:moveTo>
                      <a:pt x="6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5" y="2"/>
                      <a:pt x="2" y="6"/>
                      <a:pt x="2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8"/>
                    </a:cubicBezTo>
                    <a:cubicBezTo>
                      <a:pt x="7" y="6"/>
                      <a:pt x="9" y="3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3" name="Freeform 2215"/>
              <p:cNvSpPr/>
              <p:nvPr/>
            </p:nvSpPr>
            <p:spPr bwMode="auto">
              <a:xfrm>
                <a:off x="957279" y="2932330"/>
                <a:ext cx="3717" cy="1798"/>
              </a:xfrm>
              <a:custGeom>
                <a:avLst/>
                <a:rect l="l" t="t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4" name="Freeform 2216"/>
              <p:cNvSpPr/>
              <p:nvPr/>
            </p:nvSpPr>
            <p:spPr bwMode="auto">
              <a:xfrm>
                <a:off x="1022322" y="2899957"/>
                <a:ext cx="9292" cy="0"/>
              </a:xfrm>
              <a:custGeom>
                <a:avLst/>
                <a:rect l="l" t="t" r="r" b="b"/>
                <a:pathLst>
                  <a:path w="5" h="0">
                    <a:moveTo>
                      <a:pt x="0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5" name="Freeform 2217"/>
              <p:cNvSpPr/>
              <p:nvPr/>
            </p:nvSpPr>
            <p:spPr bwMode="auto">
              <a:xfrm>
                <a:off x="962854" y="2745287"/>
                <a:ext cx="27876" cy="10791"/>
              </a:xfrm>
              <a:custGeom>
                <a:avLst/>
                <a:rect l="l" t="t" r="r" b="b"/>
                <a:pathLst>
                  <a:path w="16" h="6">
                    <a:moveTo>
                      <a:pt x="12" y="2"/>
                    </a:moveTo>
                    <a:cubicBezTo>
                      <a:pt x="11" y="3"/>
                      <a:pt x="10" y="3"/>
                      <a:pt x="9" y="3"/>
                    </a:cubicBezTo>
                    <a:cubicBezTo>
                      <a:pt x="8" y="3"/>
                      <a:pt x="6" y="3"/>
                      <a:pt x="6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0"/>
                      <a:pt x="0" y="2"/>
                      <a:pt x="0" y="3"/>
                    </a:cubicBezTo>
                    <a:cubicBezTo>
                      <a:pt x="0" y="4"/>
                      <a:pt x="6" y="6"/>
                      <a:pt x="10" y="6"/>
                    </a:cubicBezTo>
                    <a:cubicBezTo>
                      <a:pt x="12" y="6"/>
                      <a:pt x="13" y="6"/>
                      <a:pt x="13" y="6"/>
                    </a:cubicBezTo>
                    <a:cubicBezTo>
                      <a:pt x="14" y="6"/>
                      <a:pt x="15" y="5"/>
                      <a:pt x="15" y="4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6" name="Freeform 2218"/>
              <p:cNvSpPr/>
              <p:nvPr/>
            </p:nvSpPr>
            <p:spPr bwMode="auto">
              <a:xfrm>
                <a:off x="1971963" y="3425115"/>
                <a:ext cx="46460" cy="5395"/>
              </a:xfrm>
              <a:custGeom>
                <a:avLst/>
                <a:rect l="l" t="t" r="r" b="b"/>
                <a:pathLst>
                  <a:path w="25" h="3">
                    <a:moveTo>
                      <a:pt x="0" y="3"/>
                    </a:moveTo>
                    <a:lnTo>
                      <a:pt x="25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7" name="Freeform 2219"/>
              <p:cNvSpPr/>
              <p:nvPr/>
            </p:nvSpPr>
            <p:spPr bwMode="auto">
              <a:xfrm>
                <a:off x="2232138" y="3495256"/>
                <a:ext cx="14867" cy="7194"/>
              </a:xfrm>
              <a:custGeom>
                <a:avLst/>
                <a:rect l="l" t="t" r="r" b="b"/>
                <a:pathLst>
                  <a:path w="8" h="4">
                    <a:moveTo>
                      <a:pt x="0" y="0"/>
                    </a:moveTo>
                    <a:cubicBezTo>
                      <a:pt x="1" y="0"/>
                      <a:pt x="1" y="0"/>
                      <a:pt x="2" y="1"/>
                    </a:cubicBezTo>
                    <a:cubicBezTo>
                      <a:pt x="3" y="2"/>
                      <a:pt x="6" y="3"/>
                      <a:pt x="8" y="4"/>
                    </a:cubicBezTo>
                    <a:cubicBezTo>
                      <a:pt x="6" y="3"/>
                      <a:pt x="3" y="2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8" name="Freeform 2220"/>
              <p:cNvSpPr/>
              <p:nvPr/>
            </p:nvSpPr>
            <p:spPr bwMode="auto">
              <a:xfrm>
                <a:off x="2250722" y="3486264"/>
                <a:ext cx="14867" cy="14388"/>
              </a:xfrm>
              <a:custGeom>
                <a:avLst/>
                <a:rect l="l" t="t" r="r" b="b"/>
                <a:pathLst>
                  <a:path w="9" h="8">
                    <a:moveTo>
                      <a:pt x="0" y="8"/>
                    </a:moveTo>
                    <a:cubicBezTo>
                      <a:pt x="2" y="5"/>
                      <a:pt x="5" y="0"/>
                      <a:pt x="9" y="0"/>
                    </a:cubicBezTo>
                    <a:cubicBezTo>
                      <a:pt x="5" y="0"/>
                      <a:pt x="2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39" name="Freeform 2221"/>
              <p:cNvSpPr/>
              <p:nvPr/>
            </p:nvSpPr>
            <p:spPr bwMode="auto">
              <a:xfrm>
                <a:off x="2360367" y="3567196"/>
                <a:ext cx="3717" cy="1798"/>
              </a:xfrm>
              <a:custGeom>
                <a:avLst/>
                <a:rect l="l" t="t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40" name="Freeform 2222"/>
              <p:cNvSpPr/>
              <p:nvPr/>
            </p:nvSpPr>
            <p:spPr bwMode="auto">
              <a:xfrm>
                <a:off x="2323199" y="3533025"/>
                <a:ext cx="3717" cy="10791"/>
              </a:xfrm>
              <a:custGeom>
                <a:avLst/>
                <a:rect l="l" t="t" r="r" b="b"/>
                <a:pathLst>
                  <a:path w="2" h="6">
                    <a:moveTo>
                      <a:pt x="2" y="6"/>
                    </a:moveTo>
                    <a:cubicBezTo>
                      <a:pt x="2" y="4"/>
                      <a:pt x="2" y="1"/>
                      <a:pt x="0" y="0"/>
                    </a:cubicBezTo>
                    <a:cubicBezTo>
                      <a:pt x="2" y="1"/>
                      <a:pt x="2" y="4"/>
                      <a:pt x="2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241" name="Freeform 2223"/>
              <p:cNvSpPr/>
              <p:nvPr/>
            </p:nvSpPr>
            <p:spPr bwMode="auto">
              <a:xfrm>
                <a:off x="2334350" y="3558203"/>
                <a:ext cx="24159" cy="8992"/>
              </a:xfrm>
              <a:custGeom>
                <a:avLst/>
                <a:rect l="l" t="t" r="r" b="b"/>
                <a:pathLst>
                  <a:path w="14" h="5">
                    <a:moveTo>
                      <a:pt x="0" y="0"/>
                    </a:moveTo>
                    <a:cubicBezTo>
                      <a:pt x="1" y="0"/>
                      <a:pt x="2" y="1"/>
                      <a:pt x="4" y="2"/>
                    </a:cubicBezTo>
                    <a:cubicBezTo>
                      <a:pt x="7" y="3"/>
                      <a:pt x="12" y="5"/>
                      <a:pt x="14" y="5"/>
                    </a:cubicBezTo>
                    <a:cubicBezTo>
                      <a:pt x="12" y="5"/>
                      <a:pt x="7" y="3"/>
                      <a:pt x="4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</p:grpSp>
        <p:grpSp>
          <p:nvGrpSpPr>
            <p:cNvPr id="1125" name="Group 1124"/>
            <p:cNvGrpSpPr/>
            <p:nvPr/>
          </p:nvGrpSpPr>
          <p:grpSpPr>
            <a:xfrm>
              <a:off x="4022281" y="1654676"/>
              <a:ext cx="1444621" cy="1122122"/>
              <a:chOff x="2863992" y="1871223"/>
              <a:chExt cx="1219108" cy="875863"/>
            </a:xfrm>
            <a:grpFill/>
          </p:grpSpPr>
          <p:sp>
            <p:nvSpPr>
              <p:cNvPr id="1126" name="Freeform 2176"/>
              <p:cNvSpPr/>
              <p:nvPr/>
            </p:nvSpPr>
            <p:spPr bwMode="auto">
              <a:xfrm>
                <a:off x="2863992" y="1871223"/>
                <a:ext cx="1219108" cy="875863"/>
              </a:xfrm>
              <a:custGeom>
                <a:avLst/>
                <a:rect l="l" t="t" r="r" b="b"/>
                <a:pathLst>
                  <a:path w="687" h="510">
                    <a:moveTo>
                      <a:pt x="554" y="326"/>
                    </a:moveTo>
                    <a:cubicBezTo>
                      <a:pt x="552" y="325"/>
                      <a:pt x="551" y="325"/>
                      <a:pt x="549" y="324"/>
                    </a:cubicBezTo>
                    <a:cubicBezTo>
                      <a:pt x="545" y="323"/>
                      <a:pt x="540" y="321"/>
                      <a:pt x="536" y="321"/>
                    </a:cubicBezTo>
                    <a:cubicBezTo>
                      <a:pt x="534" y="321"/>
                      <a:pt x="532" y="321"/>
                      <a:pt x="530" y="322"/>
                    </a:cubicBezTo>
                    <a:cubicBezTo>
                      <a:pt x="526" y="325"/>
                      <a:pt x="524" y="324"/>
                      <a:pt x="523" y="321"/>
                    </a:cubicBezTo>
                    <a:cubicBezTo>
                      <a:pt x="523" y="317"/>
                      <a:pt x="528" y="312"/>
                      <a:pt x="532" y="311"/>
                    </a:cubicBezTo>
                    <a:cubicBezTo>
                      <a:pt x="534" y="311"/>
                      <a:pt x="535" y="311"/>
                      <a:pt x="535" y="311"/>
                    </a:cubicBezTo>
                    <a:cubicBezTo>
                      <a:pt x="535" y="310"/>
                      <a:pt x="534" y="308"/>
                      <a:pt x="534" y="307"/>
                    </a:cubicBezTo>
                    <a:cubicBezTo>
                      <a:pt x="534" y="306"/>
                      <a:pt x="533" y="304"/>
                      <a:pt x="533" y="303"/>
                    </a:cubicBezTo>
                    <a:cubicBezTo>
                      <a:pt x="532" y="301"/>
                      <a:pt x="533" y="300"/>
                      <a:pt x="533" y="299"/>
                    </a:cubicBezTo>
                    <a:cubicBezTo>
                      <a:pt x="534" y="298"/>
                      <a:pt x="535" y="297"/>
                      <a:pt x="537" y="297"/>
                    </a:cubicBezTo>
                    <a:cubicBezTo>
                      <a:pt x="541" y="297"/>
                      <a:pt x="548" y="301"/>
                      <a:pt x="552" y="307"/>
                    </a:cubicBezTo>
                    <a:cubicBezTo>
                      <a:pt x="556" y="312"/>
                      <a:pt x="562" y="315"/>
                      <a:pt x="569" y="315"/>
                    </a:cubicBezTo>
                    <a:cubicBezTo>
                      <a:pt x="571" y="315"/>
                      <a:pt x="573" y="315"/>
                      <a:pt x="575" y="314"/>
                    </a:cubicBezTo>
                    <a:cubicBezTo>
                      <a:pt x="578" y="313"/>
                      <a:pt x="578" y="312"/>
                      <a:pt x="577" y="309"/>
                    </a:cubicBezTo>
                    <a:cubicBezTo>
                      <a:pt x="577" y="306"/>
                      <a:pt x="576" y="303"/>
                      <a:pt x="578" y="300"/>
                    </a:cubicBezTo>
                    <a:cubicBezTo>
                      <a:pt x="578" y="298"/>
                      <a:pt x="568" y="291"/>
                      <a:pt x="562" y="288"/>
                    </a:cubicBezTo>
                    <a:cubicBezTo>
                      <a:pt x="554" y="282"/>
                      <a:pt x="549" y="279"/>
                      <a:pt x="548" y="276"/>
                    </a:cubicBezTo>
                    <a:cubicBezTo>
                      <a:pt x="548" y="274"/>
                      <a:pt x="548" y="273"/>
                      <a:pt x="549" y="272"/>
                    </a:cubicBezTo>
                    <a:cubicBezTo>
                      <a:pt x="551" y="269"/>
                      <a:pt x="557" y="271"/>
                      <a:pt x="568" y="275"/>
                    </a:cubicBezTo>
                    <a:cubicBezTo>
                      <a:pt x="568" y="276"/>
                      <a:pt x="569" y="276"/>
                      <a:pt x="570" y="276"/>
                    </a:cubicBezTo>
                    <a:cubicBezTo>
                      <a:pt x="574" y="276"/>
                      <a:pt x="575" y="268"/>
                      <a:pt x="575" y="266"/>
                    </a:cubicBezTo>
                    <a:cubicBezTo>
                      <a:pt x="575" y="265"/>
                      <a:pt x="572" y="264"/>
                      <a:pt x="566" y="264"/>
                    </a:cubicBezTo>
                    <a:cubicBezTo>
                      <a:pt x="561" y="264"/>
                      <a:pt x="555" y="265"/>
                      <a:pt x="551" y="267"/>
                    </a:cubicBezTo>
                    <a:cubicBezTo>
                      <a:pt x="550" y="268"/>
                      <a:pt x="548" y="268"/>
                      <a:pt x="546" y="268"/>
                    </a:cubicBezTo>
                    <a:cubicBezTo>
                      <a:pt x="542" y="268"/>
                      <a:pt x="538" y="266"/>
                      <a:pt x="538" y="262"/>
                    </a:cubicBezTo>
                    <a:cubicBezTo>
                      <a:pt x="538" y="261"/>
                      <a:pt x="538" y="257"/>
                      <a:pt x="545" y="256"/>
                    </a:cubicBezTo>
                    <a:cubicBezTo>
                      <a:pt x="548" y="256"/>
                      <a:pt x="549" y="255"/>
                      <a:pt x="549" y="255"/>
                    </a:cubicBezTo>
                    <a:cubicBezTo>
                      <a:pt x="549" y="255"/>
                      <a:pt x="548" y="254"/>
                      <a:pt x="548" y="254"/>
                    </a:cubicBezTo>
                    <a:cubicBezTo>
                      <a:pt x="547" y="252"/>
                      <a:pt x="546" y="250"/>
                      <a:pt x="548" y="247"/>
                    </a:cubicBezTo>
                    <a:cubicBezTo>
                      <a:pt x="549" y="247"/>
                      <a:pt x="550" y="246"/>
                      <a:pt x="551" y="246"/>
                    </a:cubicBezTo>
                    <a:cubicBezTo>
                      <a:pt x="554" y="246"/>
                      <a:pt x="557" y="248"/>
                      <a:pt x="561" y="250"/>
                    </a:cubicBezTo>
                    <a:cubicBezTo>
                      <a:pt x="566" y="252"/>
                      <a:pt x="571" y="255"/>
                      <a:pt x="574" y="254"/>
                    </a:cubicBezTo>
                    <a:cubicBezTo>
                      <a:pt x="577" y="253"/>
                      <a:pt x="580" y="253"/>
                      <a:pt x="582" y="253"/>
                    </a:cubicBezTo>
                    <a:cubicBezTo>
                      <a:pt x="586" y="253"/>
                      <a:pt x="589" y="252"/>
                      <a:pt x="593" y="250"/>
                    </a:cubicBezTo>
                    <a:cubicBezTo>
                      <a:pt x="593" y="249"/>
                      <a:pt x="593" y="249"/>
                      <a:pt x="593" y="249"/>
                    </a:cubicBezTo>
                    <a:cubicBezTo>
                      <a:pt x="593" y="248"/>
                      <a:pt x="588" y="245"/>
                      <a:pt x="585" y="244"/>
                    </a:cubicBezTo>
                    <a:cubicBezTo>
                      <a:pt x="582" y="242"/>
                      <a:pt x="579" y="240"/>
                      <a:pt x="577" y="239"/>
                    </a:cubicBezTo>
                    <a:cubicBezTo>
                      <a:pt x="576" y="237"/>
                      <a:pt x="576" y="236"/>
                      <a:pt x="577" y="235"/>
                    </a:cubicBezTo>
                    <a:cubicBezTo>
                      <a:pt x="577" y="233"/>
                      <a:pt x="580" y="232"/>
                      <a:pt x="589" y="232"/>
                    </a:cubicBezTo>
                    <a:cubicBezTo>
                      <a:pt x="593" y="232"/>
                      <a:pt x="598" y="233"/>
                      <a:pt x="602" y="233"/>
                    </a:cubicBezTo>
                    <a:cubicBezTo>
                      <a:pt x="604" y="233"/>
                      <a:pt x="604" y="233"/>
                      <a:pt x="604" y="233"/>
                    </a:cubicBezTo>
                    <a:cubicBezTo>
                      <a:pt x="604" y="233"/>
                      <a:pt x="604" y="233"/>
                      <a:pt x="604" y="233"/>
                    </a:cubicBezTo>
                    <a:cubicBezTo>
                      <a:pt x="606" y="233"/>
                      <a:pt x="607" y="232"/>
                      <a:pt x="607" y="231"/>
                    </a:cubicBezTo>
                    <a:cubicBezTo>
                      <a:pt x="608" y="230"/>
                      <a:pt x="608" y="229"/>
                      <a:pt x="608" y="229"/>
                    </a:cubicBezTo>
                    <a:cubicBezTo>
                      <a:pt x="608" y="229"/>
                      <a:pt x="608" y="229"/>
                      <a:pt x="607" y="229"/>
                    </a:cubicBezTo>
                    <a:cubicBezTo>
                      <a:pt x="607" y="229"/>
                      <a:pt x="606" y="230"/>
                      <a:pt x="605" y="230"/>
                    </a:cubicBezTo>
                    <a:cubicBezTo>
                      <a:pt x="599" y="230"/>
                      <a:pt x="588" y="225"/>
                      <a:pt x="585" y="219"/>
                    </a:cubicBezTo>
                    <a:cubicBezTo>
                      <a:pt x="584" y="217"/>
                      <a:pt x="584" y="215"/>
                      <a:pt x="585" y="213"/>
                    </a:cubicBezTo>
                    <a:cubicBezTo>
                      <a:pt x="587" y="210"/>
                      <a:pt x="590" y="210"/>
                      <a:pt x="591" y="210"/>
                    </a:cubicBezTo>
                    <a:cubicBezTo>
                      <a:pt x="593" y="210"/>
                      <a:pt x="594" y="210"/>
                      <a:pt x="595" y="210"/>
                    </a:cubicBezTo>
                    <a:cubicBezTo>
                      <a:pt x="597" y="211"/>
                      <a:pt x="598" y="211"/>
                      <a:pt x="600" y="211"/>
                    </a:cubicBezTo>
                    <a:cubicBezTo>
                      <a:pt x="602" y="211"/>
                      <a:pt x="603" y="210"/>
                      <a:pt x="605" y="209"/>
                    </a:cubicBezTo>
                    <a:cubicBezTo>
                      <a:pt x="608" y="208"/>
                      <a:pt x="608" y="204"/>
                      <a:pt x="607" y="201"/>
                    </a:cubicBezTo>
                    <a:cubicBezTo>
                      <a:pt x="606" y="197"/>
                      <a:pt x="603" y="193"/>
                      <a:pt x="601" y="193"/>
                    </a:cubicBezTo>
                    <a:cubicBezTo>
                      <a:pt x="601" y="193"/>
                      <a:pt x="579" y="192"/>
                      <a:pt x="579" y="186"/>
                    </a:cubicBezTo>
                    <a:cubicBezTo>
                      <a:pt x="578" y="185"/>
                      <a:pt x="576" y="184"/>
                      <a:pt x="575" y="184"/>
                    </a:cubicBezTo>
                    <a:cubicBezTo>
                      <a:pt x="573" y="182"/>
                      <a:pt x="570" y="181"/>
                      <a:pt x="570" y="178"/>
                    </a:cubicBezTo>
                    <a:cubicBezTo>
                      <a:pt x="570" y="178"/>
                      <a:pt x="570" y="176"/>
                      <a:pt x="571" y="175"/>
                    </a:cubicBezTo>
                    <a:cubicBezTo>
                      <a:pt x="573" y="174"/>
                      <a:pt x="575" y="174"/>
                      <a:pt x="578" y="175"/>
                    </a:cubicBezTo>
                    <a:cubicBezTo>
                      <a:pt x="580" y="175"/>
                      <a:pt x="583" y="176"/>
                      <a:pt x="587" y="173"/>
                    </a:cubicBezTo>
                    <a:cubicBezTo>
                      <a:pt x="589" y="172"/>
                      <a:pt x="592" y="171"/>
                      <a:pt x="596" y="171"/>
                    </a:cubicBezTo>
                    <a:cubicBezTo>
                      <a:pt x="600" y="171"/>
                      <a:pt x="604" y="171"/>
                      <a:pt x="608" y="172"/>
                    </a:cubicBezTo>
                    <a:cubicBezTo>
                      <a:pt x="612" y="173"/>
                      <a:pt x="616" y="173"/>
                      <a:pt x="618" y="173"/>
                    </a:cubicBezTo>
                    <a:cubicBezTo>
                      <a:pt x="619" y="173"/>
                      <a:pt x="619" y="173"/>
                      <a:pt x="619" y="172"/>
                    </a:cubicBezTo>
                    <a:cubicBezTo>
                      <a:pt x="619" y="169"/>
                      <a:pt x="614" y="165"/>
                      <a:pt x="612" y="165"/>
                    </a:cubicBezTo>
                    <a:cubicBezTo>
                      <a:pt x="610" y="166"/>
                      <a:pt x="607" y="167"/>
                      <a:pt x="603" y="167"/>
                    </a:cubicBezTo>
                    <a:cubicBezTo>
                      <a:pt x="596" y="167"/>
                      <a:pt x="591" y="164"/>
                      <a:pt x="591" y="159"/>
                    </a:cubicBezTo>
                    <a:cubicBezTo>
                      <a:pt x="591" y="158"/>
                      <a:pt x="591" y="156"/>
                      <a:pt x="592" y="155"/>
                    </a:cubicBezTo>
                    <a:cubicBezTo>
                      <a:pt x="593" y="154"/>
                      <a:pt x="596" y="154"/>
                      <a:pt x="596" y="154"/>
                    </a:cubicBezTo>
                    <a:cubicBezTo>
                      <a:pt x="598" y="154"/>
                      <a:pt x="600" y="154"/>
                      <a:pt x="601" y="154"/>
                    </a:cubicBezTo>
                    <a:cubicBezTo>
                      <a:pt x="603" y="154"/>
                      <a:pt x="605" y="155"/>
                      <a:pt x="606" y="155"/>
                    </a:cubicBezTo>
                    <a:cubicBezTo>
                      <a:pt x="603" y="153"/>
                      <a:pt x="597" y="150"/>
                      <a:pt x="591" y="150"/>
                    </a:cubicBezTo>
                    <a:cubicBezTo>
                      <a:pt x="590" y="150"/>
                      <a:pt x="588" y="150"/>
                      <a:pt x="587" y="151"/>
                    </a:cubicBezTo>
                    <a:cubicBezTo>
                      <a:pt x="585" y="156"/>
                      <a:pt x="581" y="157"/>
                      <a:pt x="578" y="157"/>
                    </a:cubicBezTo>
                    <a:cubicBezTo>
                      <a:pt x="575" y="157"/>
                      <a:pt x="573" y="156"/>
                      <a:pt x="573" y="154"/>
                    </a:cubicBezTo>
                    <a:cubicBezTo>
                      <a:pt x="572" y="153"/>
                      <a:pt x="572" y="151"/>
                      <a:pt x="575" y="150"/>
                    </a:cubicBezTo>
                    <a:cubicBezTo>
                      <a:pt x="581" y="146"/>
                      <a:pt x="582" y="135"/>
                      <a:pt x="581" y="130"/>
                    </a:cubicBezTo>
                    <a:cubicBezTo>
                      <a:pt x="581" y="126"/>
                      <a:pt x="586" y="125"/>
                      <a:pt x="591" y="123"/>
                    </a:cubicBezTo>
                    <a:cubicBezTo>
                      <a:pt x="598" y="121"/>
                      <a:pt x="602" y="119"/>
                      <a:pt x="601" y="115"/>
                    </a:cubicBezTo>
                    <a:cubicBezTo>
                      <a:pt x="601" y="113"/>
                      <a:pt x="601" y="110"/>
                      <a:pt x="603" y="108"/>
                    </a:cubicBezTo>
                    <a:cubicBezTo>
                      <a:pt x="607" y="102"/>
                      <a:pt x="619" y="102"/>
                      <a:pt x="622" y="102"/>
                    </a:cubicBezTo>
                    <a:cubicBezTo>
                      <a:pt x="623" y="102"/>
                      <a:pt x="623" y="101"/>
                      <a:pt x="623" y="101"/>
                    </a:cubicBezTo>
                    <a:cubicBezTo>
                      <a:pt x="623" y="101"/>
                      <a:pt x="623" y="101"/>
                      <a:pt x="622" y="100"/>
                    </a:cubicBezTo>
                    <a:cubicBezTo>
                      <a:pt x="620" y="98"/>
                      <a:pt x="617" y="96"/>
                      <a:pt x="615" y="97"/>
                    </a:cubicBezTo>
                    <a:cubicBezTo>
                      <a:pt x="612" y="97"/>
                      <a:pt x="609" y="99"/>
                      <a:pt x="606" y="100"/>
                    </a:cubicBezTo>
                    <a:cubicBezTo>
                      <a:pt x="603" y="102"/>
                      <a:pt x="600" y="103"/>
                      <a:pt x="598" y="103"/>
                    </a:cubicBezTo>
                    <a:cubicBezTo>
                      <a:pt x="597" y="103"/>
                      <a:pt x="595" y="103"/>
                      <a:pt x="594" y="102"/>
                    </a:cubicBezTo>
                    <a:cubicBezTo>
                      <a:pt x="593" y="101"/>
                      <a:pt x="593" y="99"/>
                      <a:pt x="593" y="98"/>
                    </a:cubicBezTo>
                    <a:cubicBezTo>
                      <a:pt x="595" y="93"/>
                      <a:pt x="606" y="89"/>
                      <a:pt x="611" y="89"/>
                    </a:cubicBezTo>
                    <a:cubicBezTo>
                      <a:pt x="618" y="89"/>
                      <a:pt x="632" y="89"/>
                      <a:pt x="638" y="86"/>
                    </a:cubicBezTo>
                    <a:cubicBezTo>
                      <a:pt x="636" y="85"/>
                      <a:pt x="631" y="84"/>
                      <a:pt x="624" y="84"/>
                    </a:cubicBezTo>
                    <a:cubicBezTo>
                      <a:pt x="622" y="84"/>
                      <a:pt x="621" y="84"/>
                      <a:pt x="619" y="84"/>
                    </a:cubicBezTo>
                    <a:cubicBezTo>
                      <a:pt x="611" y="85"/>
                      <a:pt x="609" y="83"/>
                      <a:pt x="609" y="81"/>
                    </a:cubicBezTo>
                    <a:cubicBezTo>
                      <a:pt x="609" y="78"/>
                      <a:pt x="614" y="77"/>
                      <a:pt x="624" y="77"/>
                    </a:cubicBezTo>
                    <a:cubicBezTo>
                      <a:pt x="633" y="76"/>
                      <a:pt x="636" y="75"/>
                      <a:pt x="639" y="74"/>
                    </a:cubicBezTo>
                    <a:cubicBezTo>
                      <a:pt x="641" y="73"/>
                      <a:pt x="643" y="72"/>
                      <a:pt x="649" y="72"/>
                    </a:cubicBezTo>
                    <a:cubicBezTo>
                      <a:pt x="654" y="71"/>
                      <a:pt x="655" y="70"/>
                      <a:pt x="657" y="68"/>
                    </a:cubicBezTo>
                    <a:cubicBezTo>
                      <a:pt x="658" y="67"/>
                      <a:pt x="659" y="65"/>
                      <a:pt x="663" y="65"/>
                    </a:cubicBezTo>
                    <a:cubicBezTo>
                      <a:pt x="670" y="65"/>
                      <a:pt x="684" y="59"/>
                      <a:pt x="687" y="56"/>
                    </a:cubicBezTo>
                    <a:cubicBezTo>
                      <a:pt x="683" y="53"/>
                      <a:pt x="662" y="47"/>
                      <a:pt x="650" y="47"/>
                    </a:cubicBezTo>
                    <a:cubicBezTo>
                      <a:pt x="636" y="47"/>
                      <a:pt x="630" y="49"/>
                      <a:pt x="629" y="55"/>
                    </a:cubicBezTo>
                    <a:cubicBezTo>
                      <a:pt x="629" y="57"/>
                      <a:pt x="628" y="61"/>
                      <a:pt x="623" y="61"/>
                    </a:cubicBezTo>
                    <a:cubicBezTo>
                      <a:pt x="621" y="61"/>
                      <a:pt x="618" y="60"/>
                      <a:pt x="615" y="59"/>
                    </a:cubicBezTo>
                    <a:cubicBezTo>
                      <a:pt x="611" y="58"/>
                      <a:pt x="607" y="58"/>
                      <a:pt x="605" y="58"/>
                    </a:cubicBezTo>
                    <a:cubicBezTo>
                      <a:pt x="604" y="59"/>
                      <a:pt x="603" y="59"/>
                      <a:pt x="602" y="59"/>
                    </a:cubicBezTo>
                    <a:cubicBezTo>
                      <a:pt x="599" y="59"/>
                      <a:pt x="598" y="57"/>
                      <a:pt x="597" y="56"/>
                    </a:cubicBezTo>
                    <a:cubicBezTo>
                      <a:pt x="597" y="55"/>
                      <a:pt x="597" y="54"/>
                      <a:pt x="597" y="54"/>
                    </a:cubicBezTo>
                    <a:cubicBezTo>
                      <a:pt x="596" y="54"/>
                      <a:pt x="596" y="54"/>
                      <a:pt x="595" y="55"/>
                    </a:cubicBezTo>
                    <a:cubicBezTo>
                      <a:pt x="592" y="56"/>
                      <a:pt x="589" y="58"/>
                      <a:pt x="586" y="61"/>
                    </a:cubicBezTo>
                    <a:cubicBezTo>
                      <a:pt x="582" y="64"/>
                      <a:pt x="578" y="67"/>
                      <a:pt x="573" y="69"/>
                    </a:cubicBezTo>
                    <a:cubicBezTo>
                      <a:pt x="569" y="71"/>
                      <a:pt x="566" y="74"/>
                      <a:pt x="563" y="76"/>
                    </a:cubicBezTo>
                    <a:cubicBezTo>
                      <a:pt x="559" y="79"/>
                      <a:pt x="556" y="81"/>
                      <a:pt x="553" y="82"/>
                    </a:cubicBezTo>
                    <a:cubicBezTo>
                      <a:pt x="553" y="82"/>
                      <a:pt x="553" y="82"/>
                      <a:pt x="553" y="82"/>
                    </a:cubicBezTo>
                    <a:cubicBezTo>
                      <a:pt x="552" y="82"/>
                      <a:pt x="551" y="81"/>
                      <a:pt x="550" y="80"/>
                    </a:cubicBezTo>
                    <a:cubicBezTo>
                      <a:pt x="550" y="79"/>
                      <a:pt x="549" y="77"/>
                      <a:pt x="570" y="55"/>
                    </a:cubicBezTo>
                    <a:cubicBezTo>
                      <a:pt x="573" y="52"/>
                      <a:pt x="575" y="49"/>
                      <a:pt x="573" y="46"/>
                    </a:cubicBezTo>
                    <a:cubicBezTo>
                      <a:pt x="572" y="43"/>
                      <a:pt x="569" y="42"/>
                      <a:pt x="565" y="42"/>
                    </a:cubicBezTo>
                    <a:cubicBezTo>
                      <a:pt x="560" y="43"/>
                      <a:pt x="558" y="45"/>
                      <a:pt x="557" y="47"/>
                    </a:cubicBezTo>
                    <a:cubicBezTo>
                      <a:pt x="555" y="49"/>
                      <a:pt x="554" y="50"/>
                      <a:pt x="551" y="51"/>
                    </a:cubicBezTo>
                    <a:cubicBezTo>
                      <a:pt x="549" y="52"/>
                      <a:pt x="545" y="53"/>
                      <a:pt x="540" y="55"/>
                    </a:cubicBezTo>
                    <a:cubicBezTo>
                      <a:pt x="531" y="59"/>
                      <a:pt x="521" y="63"/>
                      <a:pt x="516" y="63"/>
                    </a:cubicBezTo>
                    <a:cubicBezTo>
                      <a:pt x="514" y="63"/>
                      <a:pt x="513" y="62"/>
                      <a:pt x="512" y="61"/>
                    </a:cubicBezTo>
                    <a:cubicBezTo>
                      <a:pt x="511" y="57"/>
                      <a:pt x="517" y="54"/>
                      <a:pt x="527" y="50"/>
                    </a:cubicBezTo>
                    <a:cubicBezTo>
                      <a:pt x="529" y="49"/>
                      <a:pt x="532" y="48"/>
                      <a:pt x="534" y="46"/>
                    </a:cubicBezTo>
                    <a:cubicBezTo>
                      <a:pt x="531" y="46"/>
                      <a:pt x="525" y="45"/>
                      <a:pt x="515" y="45"/>
                    </a:cubicBezTo>
                    <a:cubicBezTo>
                      <a:pt x="506" y="45"/>
                      <a:pt x="498" y="46"/>
                      <a:pt x="492" y="47"/>
                    </a:cubicBezTo>
                    <a:cubicBezTo>
                      <a:pt x="487" y="47"/>
                      <a:pt x="481" y="49"/>
                      <a:pt x="475" y="50"/>
                    </a:cubicBezTo>
                    <a:cubicBezTo>
                      <a:pt x="467" y="52"/>
                      <a:pt x="460" y="54"/>
                      <a:pt x="456" y="54"/>
                    </a:cubicBezTo>
                    <a:cubicBezTo>
                      <a:pt x="452" y="54"/>
                      <a:pt x="451" y="52"/>
                      <a:pt x="451" y="51"/>
                    </a:cubicBezTo>
                    <a:cubicBezTo>
                      <a:pt x="450" y="43"/>
                      <a:pt x="496" y="37"/>
                      <a:pt x="496" y="37"/>
                    </a:cubicBezTo>
                    <a:cubicBezTo>
                      <a:pt x="502" y="37"/>
                      <a:pt x="509" y="37"/>
                      <a:pt x="517" y="37"/>
                    </a:cubicBezTo>
                    <a:cubicBezTo>
                      <a:pt x="529" y="37"/>
                      <a:pt x="542" y="37"/>
                      <a:pt x="549" y="34"/>
                    </a:cubicBezTo>
                    <a:cubicBezTo>
                      <a:pt x="554" y="31"/>
                      <a:pt x="561" y="30"/>
                      <a:pt x="567" y="29"/>
                    </a:cubicBezTo>
                    <a:cubicBezTo>
                      <a:pt x="572" y="28"/>
                      <a:pt x="577" y="27"/>
                      <a:pt x="579" y="26"/>
                    </a:cubicBezTo>
                    <a:cubicBezTo>
                      <a:pt x="577" y="24"/>
                      <a:pt x="568" y="21"/>
                      <a:pt x="561" y="21"/>
                    </a:cubicBezTo>
                    <a:cubicBezTo>
                      <a:pt x="560" y="21"/>
                      <a:pt x="560" y="21"/>
                      <a:pt x="560" y="21"/>
                    </a:cubicBezTo>
                    <a:cubicBezTo>
                      <a:pt x="559" y="21"/>
                      <a:pt x="558" y="21"/>
                      <a:pt x="557" y="21"/>
                    </a:cubicBezTo>
                    <a:cubicBezTo>
                      <a:pt x="550" y="21"/>
                      <a:pt x="545" y="20"/>
                      <a:pt x="543" y="17"/>
                    </a:cubicBezTo>
                    <a:cubicBezTo>
                      <a:pt x="543" y="16"/>
                      <a:pt x="542" y="15"/>
                      <a:pt x="542" y="14"/>
                    </a:cubicBezTo>
                    <a:cubicBezTo>
                      <a:pt x="542" y="13"/>
                      <a:pt x="538" y="12"/>
                      <a:pt x="536" y="11"/>
                    </a:cubicBezTo>
                    <a:cubicBezTo>
                      <a:pt x="533" y="10"/>
                      <a:pt x="530" y="9"/>
                      <a:pt x="529" y="7"/>
                    </a:cubicBezTo>
                    <a:cubicBezTo>
                      <a:pt x="528" y="6"/>
                      <a:pt x="521" y="6"/>
                      <a:pt x="517" y="6"/>
                    </a:cubicBezTo>
                    <a:cubicBezTo>
                      <a:pt x="507" y="6"/>
                      <a:pt x="501" y="5"/>
                      <a:pt x="498" y="4"/>
                    </a:cubicBezTo>
                    <a:cubicBezTo>
                      <a:pt x="494" y="1"/>
                      <a:pt x="484" y="0"/>
                      <a:pt x="473" y="0"/>
                    </a:cubicBezTo>
                    <a:cubicBezTo>
                      <a:pt x="470" y="0"/>
                      <a:pt x="467" y="0"/>
                      <a:pt x="465" y="0"/>
                    </a:cubicBezTo>
                    <a:cubicBezTo>
                      <a:pt x="458" y="0"/>
                      <a:pt x="446" y="1"/>
                      <a:pt x="436" y="1"/>
                    </a:cubicBezTo>
                    <a:cubicBezTo>
                      <a:pt x="428" y="1"/>
                      <a:pt x="421" y="1"/>
                      <a:pt x="418" y="1"/>
                    </a:cubicBezTo>
                    <a:cubicBezTo>
                      <a:pt x="415" y="2"/>
                      <a:pt x="413" y="2"/>
                      <a:pt x="411" y="3"/>
                    </a:cubicBezTo>
                    <a:cubicBezTo>
                      <a:pt x="408" y="3"/>
                      <a:pt x="405" y="4"/>
                      <a:pt x="402" y="4"/>
                    </a:cubicBezTo>
                    <a:cubicBezTo>
                      <a:pt x="401" y="4"/>
                      <a:pt x="401" y="4"/>
                      <a:pt x="400" y="4"/>
                    </a:cubicBezTo>
                    <a:cubicBezTo>
                      <a:pt x="396" y="4"/>
                      <a:pt x="392" y="5"/>
                      <a:pt x="392" y="6"/>
                    </a:cubicBezTo>
                    <a:cubicBezTo>
                      <a:pt x="395" y="9"/>
                      <a:pt x="394" y="11"/>
                      <a:pt x="394" y="12"/>
                    </a:cubicBezTo>
                    <a:cubicBezTo>
                      <a:pt x="393" y="15"/>
                      <a:pt x="389" y="16"/>
                      <a:pt x="386" y="16"/>
                    </a:cubicBezTo>
                    <a:cubicBezTo>
                      <a:pt x="384" y="16"/>
                      <a:pt x="382" y="16"/>
                      <a:pt x="382" y="14"/>
                    </a:cubicBezTo>
                    <a:cubicBezTo>
                      <a:pt x="381" y="14"/>
                      <a:pt x="381" y="12"/>
                      <a:pt x="381" y="11"/>
                    </a:cubicBezTo>
                    <a:cubicBezTo>
                      <a:pt x="381" y="11"/>
                      <a:pt x="381" y="11"/>
                      <a:pt x="381" y="11"/>
                    </a:cubicBezTo>
                    <a:cubicBezTo>
                      <a:pt x="380" y="9"/>
                      <a:pt x="376" y="8"/>
                      <a:pt x="372" y="8"/>
                    </a:cubicBezTo>
                    <a:cubicBezTo>
                      <a:pt x="370" y="8"/>
                      <a:pt x="368" y="9"/>
                      <a:pt x="367" y="9"/>
                    </a:cubicBezTo>
                    <a:cubicBezTo>
                      <a:pt x="365" y="11"/>
                      <a:pt x="363" y="11"/>
                      <a:pt x="360" y="11"/>
                    </a:cubicBezTo>
                    <a:cubicBezTo>
                      <a:pt x="357" y="11"/>
                      <a:pt x="353" y="10"/>
                      <a:pt x="349" y="10"/>
                    </a:cubicBezTo>
                    <a:cubicBezTo>
                      <a:pt x="345" y="9"/>
                      <a:pt x="342" y="9"/>
                      <a:pt x="339" y="9"/>
                    </a:cubicBezTo>
                    <a:cubicBezTo>
                      <a:pt x="337" y="9"/>
                      <a:pt x="336" y="9"/>
                      <a:pt x="336" y="9"/>
                    </a:cubicBezTo>
                    <a:cubicBezTo>
                      <a:pt x="334" y="13"/>
                      <a:pt x="324" y="13"/>
                      <a:pt x="310" y="13"/>
                    </a:cubicBezTo>
                    <a:cubicBezTo>
                      <a:pt x="306" y="14"/>
                      <a:pt x="302" y="14"/>
                      <a:pt x="300" y="14"/>
                    </a:cubicBezTo>
                    <a:cubicBezTo>
                      <a:pt x="301" y="14"/>
                      <a:pt x="302" y="15"/>
                      <a:pt x="302" y="15"/>
                    </a:cubicBezTo>
                    <a:cubicBezTo>
                      <a:pt x="307" y="18"/>
                      <a:pt x="311" y="20"/>
                      <a:pt x="311" y="23"/>
                    </a:cubicBezTo>
                    <a:cubicBezTo>
                      <a:pt x="310" y="26"/>
                      <a:pt x="306" y="26"/>
                      <a:pt x="299" y="26"/>
                    </a:cubicBezTo>
                    <a:cubicBezTo>
                      <a:pt x="297" y="27"/>
                      <a:pt x="292" y="27"/>
                      <a:pt x="290" y="27"/>
                    </a:cubicBezTo>
                    <a:cubicBezTo>
                      <a:pt x="293" y="30"/>
                      <a:pt x="297" y="32"/>
                      <a:pt x="303" y="35"/>
                    </a:cubicBezTo>
                    <a:cubicBezTo>
                      <a:pt x="309" y="38"/>
                      <a:pt x="315" y="41"/>
                      <a:pt x="319" y="45"/>
                    </a:cubicBezTo>
                    <a:cubicBezTo>
                      <a:pt x="321" y="47"/>
                      <a:pt x="322" y="49"/>
                      <a:pt x="321" y="51"/>
                    </a:cubicBezTo>
                    <a:cubicBezTo>
                      <a:pt x="321" y="52"/>
                      <a:pt x="320" y="53"/>
                      <a:pt x="318" y="53"/>
                    </a:cubicBezTo>
                    <a:cubicBezTo>
                      <a:pt x="315" y="53"/>
                      <a:pt x="307" y="49"/>
                      <a:pt x="302" y="46"/>
                    </a:cubicBezTo>
                    <a:cubicBezTo>
                      <a:pt x="298" y="43"/>
                      <a:pt x="293" y="42"/>
                      <a:pt x="289" y="41"/>
                    </a:cubicBezTo>
                    <a:cubicBezTo>
                      <a:pt x="284" y="40"/>
                      <a:pt x="279" y="39"/>
                      <a:pt x="276" y="36"/>
                    </a:cubicBezTo>
                    <a:cubicBezTo>
                      <a:pt x="273" y="32"/>
                      <a:pt x="261" y="29"/>
                      <a:pt x="253" y="29"/>
                    </a:cubicBezTo>
                    <a:cubicBezTo>
                      <a:pt x="250" y="29"/>
                      <a:pt x="249" y="29"/>
                      <a:pt x="249" y="30"/>
                    </a:cubicBezTo>
                    <a:cubicBezTo>
                      <a:pt x="248" y="31"/>
                      <a:pt x="253" y="34"/>
                      <a:pt x="255" y="35"/>
                    </a:cubicBezTo>
                    <a:cubicBezTo>
                      <a:pt x="260" y="38"/>
                      <a:pt x="263" y="41"/>
                      <a:pt x="263" y="44"/>
                    </a:cubicBezTo>
                    <a:cubicBezTo>
                      <a:pt x="263" y="45"/>
                      <a:pt x="263" y="47"/>
                      <a:pt x="258" y="47"/>
                    </a:cubicBezTo>
                    <a:cubicBezTo>
                      <a:pt x="256" y="47"/>
                      <a:pt x="254" y="47"/>
                      <a:pt x="252" y="47"/>
                    </a:cubicBezTo>
                    <a:cubicBezTo>
                      <a:pt x="250" y="46"/>
                      <a:pt x="248" y="46"/>
                      <a:pt x="247" y="46"/>
                    </a:cubicBezTo>
                    <a:cubicBezTo>
                      <a:pt x="247" y="46"/>
                      <a:pt x="246" y="46"/>
                      <a:pt x="246" y="46"/>
                    </a:cubicBezTo>
                    <a:cubicBezTo>
                      <a:pt x="246" y="46"/>
                      <a:pt x="246" y="46"/>
                      <a:pt x="245" y="46"/>
                    </a:cubicBezTo>
                    <a:cubicBezTo>
                      <a:pt x="243" y="46"/>
                      <a:pt x="241" y="45"/>
                      <a:pt x="237" y="42"/>
                    </a:cubicBezTo>
                    <a:cubicBezTo>
                      <a:pt x="233" y="39"/>
                      <a:pt x="228" y="35"/>
                      <a:pt x="225" y="35"/>
                    </a:cubicBezTo>
                    <a:cubicBezTo>
                      <a:pt x="224" y="35"/>
                      <a:pt x="223" y="35"/>
                      <a:pt x="223" y="35"/>
                    </a:cubicBezTo>
                    <a:cubicBezTo>
                      <a:pt x="223" y="35"/>
                      <a:pt x="224" y="37"/>
                      <a:pt x="224" y="39"/>
                    </a:cubicBezTo>
                    <a:cubicBezTo>
                      <a:pt x="225" y="41"/>
                      <a:pt x="226" y="44"/>
                      <a:pt x="226" y="47"/>
                    </a:cubicBezTo>
                    <a:cubicBezTo>
                      <a:pt x="226" y="54"/>
                      <a:pt x="219" y="59"/>
                      <a:pt x="215" y="59"/>
                    </a:cubicBezTo>
                    <a:cubicBezTo>
                      <a:pt x="214" y="59"/>
                      <a:pt x="213" y="59"/>
                      <a:pt x="212" y="58"/>
                    </a:cubicBezTo>
                    <a:cubicBezTo>
                      <a:pt x="211" y="57"/>
                      <a:pt x="212" y="55"/>
                      <a:pt x="213" y="54"/>
                    </a:cubicBezTo>
                    <a:cubicBezTo>
                      <a:pt x="214" y="51"/>
                      <a:pt x="214" y="46"/>
                      <a:pt x="213" y="41"/>
                    </a:cubicBezTo>
                    <a:cubicBezTo>
                      <a:pt x="212" y="37"/>
                      <a:pt x="210" y="35"/>
                      <a:pt x="208" y="34"/>
                    </a:cubicBezTo>
                    <a:cubicBezTo>
                      <a:pt x="205" y="33"/>
                      <a:pt x="197" y="34"/>
                      <a:pt x="190" y="36"/>
                    </a:cubicBezTo>
                    <a:cubicBezTo>
                      <a:pt x="185" y="38"/>
                      <a:pt x="179" y="39"/>
                      <a:pt x="175" y="39"/>
                    </a:cubicBezTo>
                    <a:cubicBezTo>
                      <a:pt x="174" y="39"/>
                      <a:pt x="174" y="39"/>
                      <a:pt x="174" y="39"/>
                    </a:cubicBezTo>
                    <a:cubicBezTo>
                      <a:pt x="174" y="39"/>
                      <a:pt x="173" y="39"/>
                      <a:pt x="173" y="39"/>
                    </a:cubicBezTo>
                    <a:cubicBezTo>
                      <a:pt x="166" y="39"/>
                      <a:pt x="161" y="41"/>
                      <a:pt x="160" y="42"/>
                    </a:cubicBezTo>
                    <a:cubicBezTo>
                      <a:pt x="160" y="42"/>
                      <a:pt x="160" y="42"/>
                      <a:pt x="161" y="43"/>
                    </a:cubicBezTo>
                    <a:cubicBezTo>
                      <a:pt x="165" y="45"/>
                      <a:pt x="166" y="47"/>
                      <a:pt x="166" y="49"/>
                    </a:cubicBezTo>
                    <a:cubicBezTo>
                      <a:pt x="165" y="51"/>
                      <a:pt x="163" y="52"/>
                      <a:pt x="161" y="52"/>
                    </a:cubicBezTo>
                    <a:cubicBezTo>
                      <a:pt x="158" y="52"/>
                      <a:pt x="155" y="50"/>
                      <a:pt x="152" y="49"/>
                    </a:cubicBezTo>
                    <a:cubicBezTo>
                      <a:pt x="150" y="47"/>
                      <a:pt x="147" y="47"/>
                      <a:pt x="143" y="47"/>
                    </a:cubicBezTo>
                    <a:cubicBezTo>
                      <a:pt x="138" y="47"/>
                      <a:pt x="132" y="48"/>
                      <a:pt x="130" y="49"/>
                    </a:cubicBezTo>
                    <a:cubicBezTo>
                      <a:pt x="132" y="51"/>
                      <a:pt x="134" y="55"/>
                      <a:pt x="134" y="59"/>
                    </a:cubicBezTo>
                    <a:cubicBezTo>
                      <a:pt x="135" y="63"/>
                      <a:pt x="134" y="66"/>
                      <a:pt x="133" y="68"/>
                    </a:cubicBezTo>
                    <a:cubicBezTo>
                      <a:pt x="132" y="69"/>
                      <a:pt x="131" y="70"/>
                      <a:pt x="129" y="70"/>
                    </a:cubicBezTo>
                    <a:cubicBezTo>
                      <a:pt x="126" y="70"/>
                      <a:pt x="124" y="69"/>
                      <a:pt x="121" y="68"/>
                    </a:cubicBezTo>
                    <a:cubicBezTo>
                      <a:pt x="117" y="67"/>
                      <a:pt x="113" y="66"/>
                      <a:pt x="110" y="66"/>
                    </a:cubicBezTo>
                    <a:cubicBezTo>
                      <a:pt x="100" y="67"/>
                      <a:pt x="61" y="86"/>
                      <a:pt x="60" y="91"/>
                    </a:cubicBezTo>
                    <a:cubicBezTo>
                      <a:pt x="61" y="93"/>
                      <a:pt x="68" y="93"/>
                      <a:pt x="70" y="93"/>
                    </a:cubicBezTo>
                    <a:cubicBezTo>
                      <a:pt x="71" y="93"/>
                      <a:pt x="72" y="93"/>
                      <a:pt x="73" y="93"/>
                    </a:cubicBezTo>
                    <a:cubicBezTo>
                      <a:pt x="74" y="93"/>
                      <a:pt x="75" y="93"/>
                      <a:pt x="76" y="93"/>
                    </a:cubicBezTo>
                    <a:cubicBezTo>
                      <a:pt x="81" y="93"/>
                      <a:pt x="85" y="93"/>
                      <a:pt x="87" y="94"/>
                    </a:cubicBezTo>
                    <a:cubicBezTo>
                      <a:pt x="89" y="95"/>
                      <a:pt x="90" y="97"/>
                      <a:pt x="90" y="99"/>
                    </a:cubicBezTo>
                    <a:cubicBezTo>
                      <a:pt x="90" y="105"/>
                      <a:pt x="84" y="114"/>
                      <a:pt x="78" y="118"/>
                    </a:cubicBezTo>
                    <a:cubicBezTo>
                      <a:pt x="74" y="121"/>
                      <a:pt x="66" y="121"/>
                      <a:pt x="58" y="121"/>
                    </a:cubicBezTo>
                    <a:cubicBezTo>
                      <a:pt x="53" y="121"/>
                      <a:pt x="44" y="122"/>
                      <a:pt x="43" y="123"/>
                    </a:cubicBezTo>
                    <a:cubicBezTo>
                      <a:pt x="43" y="127"/>
                      <a:pt x="36" y="129"/>
                      <a:pt x="24" y="131"/>
                    </a:cubicBezTo>
                    <a:cubicBezTo>
                      <a:pt x="15" y="133"/>
                      <a:pt x="0" y="136"/>
                      <a:pt x="0" y="140"/>
                    </a:cubicBezTo>
                    <a:cubicBezTo>
                      <a:pt x="0" y="141"/>
                      <a:pt x="1" y="145"/>
                      <a:pt x="5" y="146"/>
                    </a:cubicBezTo>
                    <a:cubicBezTo>
                      <a:pt x="7" y="146"/>
                      <a:pt x="9" y="146"/>
                      <a:pt x="11" y="146"/>
                    </a:cubicBezTo>
                    <a:cubicBezTo>
                      <a:pt x="15" y="147"/>
                      <a:pt x="21" y="147"/>
                      <a:pt x="25" y="152"/>
                    </a:cubicBezTo>
                    <a:cubicBezTo>
                      <a:pt x="28" y="155"/>
                      <a:pt x="33" y="156"/>
                      <a:pt x="40" y="156"/>
                    </a:cubicBezTo>
                    <a:cubicBezTo>
                      <a:pt x="44" y="156"/>
                      <a:pt x="49" y="155"/>
                      <a:pt x="54" y="154"/>
                    </a:cubicBezTo>
                    <a:cubicBezTo>
                      <a:pt x="61" y="151"/>
                      <a:pt x="68" y="152"/>
                      <a:pt x="72" y="156"/>
                    </a:cubicBezTo>
                    <a:cubicBezTo>
                      <a:pt x="73" y="158"/>
                      <a:pt x="74" y="160"/>
                      <a:pt x="74" y="162"/>
                    </a:cubicBezTo>
                    <a:cubicBezTo>
                      <a:pt x="74" y="165"/>
                      <a:pt x="72" y="167"/>
                      <a:pt x="67" y="167"/>
                    </a:cubicBezTo>
                    <a:cubicBezTo>
                      <a:pt x="65" y="167"/>
                      <a:pt x="62" y="166"/>
                      <a:pt x="58" y="166"/>
                    </a:cubicBezTo>
                    <a:cubicBezTo>
                      <a:pt x="55" y="165"/>
                      <a:pt x="51" y="165"/>
                      <a:pt x="48" y="165"/>
                    </a:cubicBezTo>
                    <a:cubicBezTo>
                      <a:pt x="46" y="165"/>
                      <a:pt x="44" y="165"/>
                      <a:pt x="43" y="166"/>
                    </a:cubicBezTo>
                    <a:cubicBezTo>
                      <a:pt x="39" y="168"/>
                      <a:pt x="32" y="169"/>
                      <a:pt x="26" y="169"/>
                    </a:cubicBezTo>
                    <a:cubicBezTo>
                      <a:pt x="22" y="169"/>
                      <a:pt x="18" y="169"/>
                      <a:pt x="16" y="170"/>
                    </a:cubicBezTo>
                    <a:cubicBezTo>
                      <a:pt x="17" y="171"/>
                      <a:pt x="22" y="172"/>
                      <a:pt x="26" y="172"/>
                    </a:cubicBezTo>
                    <a:cubicBezTo>
                      <a:pt x="29" y="172"/>
                      <a:pt x="32" y="172"/>
                      <a:pt x="35" y="173"/>
                    </a:cubicBezTo>
                    <a:cubicBezTo>
                      <a:pt x="37" y="173"/>
                      <a:pt x="39" y="174"/>
                      <a:pt x="40" y="176"/>
                    </a:cubicBezTo>
                    <a:cubicBezTo>
                      <a:pt x="41" y="178"/>
                      <a:pt x="40" y="180"/>
                      <a:pt x="38" y="182"/>
                    </a:cubicBezTo>
                    <a:cubicBezTo>
                      <a:pt x="38" y="182"/>
                      <a:pt x="37" y="183"/>
                      <a:pt x="37" y="184"/>
                    </a:cubicBezTo>
                    <a:cubicBezTo>
                      <a:pt x="37" y="185"/>
                      <a:pt x="37" y="185"/>
                      <a:pt x="40" y="186"/>
                    </a:cubicBezTo>
                    <a:cubicBezTo>
                      <a:pt x="43" y="187"/>
                      <a:pt x="46" y="188"/>
                      <a:pt x="49" y="189"/>
                    </a:cubicBezTo>
                    <a:cubicBezTo>
                      <a:pt x="54" y="192"/>
                      <a:pt x="61" y="194"/>
                      <a:pt x="64" y="194"/>
                    </a:cubicBezTo>
                    <a:cubicBezTo>
                      <a:pt x="63" y="192"/>
                      <a:pt x="63" y="191"/>
                      <a:pt x="64" y="190"/>
                    </a:cubicBezTo>
                    <a:cubicBezTo>
                      <a:pt x="64" y="188"/>
                      <a:pt x="67" y="188"/>
                      <a:pt x="70" y="188"/>
                    </a:cubicBezTo>
                    <a:cubicBezTo>
                      <a:pt x="72" y="188"/>
                      <a:pt x="77" y="188"/>
                      <a:pt x="79" y="191"/>
                    </a:cubicBezTo>
                    <a:cubicBezTo>
                      <a:pt x="80" y="191"/>
                      <a:pt x="81" y="190"/>
                      <a:pt x="83" y="189"/>
                    </a:cubicBezTo>
                    <a:cubicBezTo>
                      <a:pt x="86" y="188"/>
                      <a:pt x="90" y="186"/>
                      <a:pt x="93" y="187"/>
                    </a:cubicBezTo>
                    <a:cubicBezTo>
                      <a:pt x="95" y="188"/>
                      <a:pt x="97" y="187"/>
                      <a:pt x="99" y="186"/>
                    </a:cubicBezTo>
                    <a:cubicBezTo>
                      <a:pt x="100" y="185"/>
                      <a:pt x="102" y="184"/>
                      <a:pt x="104" y="184"/>
                    </a:cubicBezTo>
                    <a:cubicBezTo>
                      <a:pt x="105" y="184"/>
                      <a:pt x="106" y="184"/>
                      <a:pt x="108" y="185"/>
                    </a:cubicBezTo>
                    <a:cubicBezTo>
                      <a:pt x="110" y="186"/>
                      <a:pt x="116" y="188"/>
                      <a:pt x="123" y="189"/>
                    </a:cubicBezTo>
                    <a:cubicBezTo>
                      <a:pt x="131" y="190"/>
                      <a:pt x="139" y="192"/>
                      <a:pt x="144" y="194"/>
                    </a:cubicBezTo>
                    <a:cubicBezTo>
                      <a:pt x="146" y="196"/>
                      <a:pt x="149" y="197"/>
                      <a:pt x="151" y="198"/>
                    </a:cubicBezTo>
                    <a:cubicBezTo>
                      <a:pt x="157" y="200"/>
                      <a:pt x="164" y="202"/>
                      <a:pt x="163" y="208"/>
                    </a:cubicBezTo>
                    <a:cubicBezTo>
                      <a:pt x="162" y="212"/>
                      <a:pt x="167" y="216"/>
                      <a:pt x="177" y="221"/>
                    </a:cubicBezTo>
                    <a:cubicBezTo>
                      <a:pt x="189" y="226"/>
                      <a:pt x="189" y="238"/>
                      <a:pt x="189" y="241"/>
                    </a:cubicBezTo>
                    <a:cubicBezTo>
                      <a:pt x="189" y="243"/>
                      <a:pt x="191" y="246"/>
                      <a:pt x="193" y="248"/>
                    </a:cubicBezTo>
                    <a:cubicBezTo>
                      <a:pt x="195" y="250"/>
                      <a:pt x="198" y="252"/>
                      <a:pt x="196" y="255"/>
                    </a:cubicBezTo>
                    <a:cubicBezTo>
                      <a:pt x="195" y="257"/>
                      <a:pt x="199" y="261"/>
                      <a:pt x="202" y="264"/>
                    </a:cubicBezTo>
                    <a:cubicBezTo>
                      <a:pt x="203" y="265"/>
                      <a:pt x="204" y="266"/>
                      <a:pt x="204" y="268"/>
                    </a:cubicBezTo>
                    <a:cubicBezTo>
                      <a:pt x="204" y="271"/>
                      <a:pt x="201" y="273"/>
                      <a:pt x="199" y="275"/>
                    </a:cubicBezTo>
                    <a:cubicBezTo>
                      <a:pt x="197" y="276"/>
                      <a:pt x="196" y="277"/>
                      <a:pt x="196" y="278"/>
                    </a:cubicBezTo>
                    <a:cubicBezTo>
                      <a:pt x="198" y="281"/>
                      <a:pt x="198" y="284"/>
                      <a:pt x="197" y="286"/>
                    </a:cubicBezTo>
                    <a:cubicBezTo>
                      <a:pt x="197" y="288"/>
                      <a:pt x="196" y="290"/>
                      <a:pt x="197" y="291"/>
                    </a:cubicBezTo>
                    <a:cubicBezTo>
                      <a:pt x="198" y="292"/>
                      <a:pt x="199" y="292"/>
                      <a:pt x="200" y="293"/>
                    </a:cubicBezTo>
                    <a:cubicBezTo>
                      <a:pt x="205" y="293"/>
                      <a:pt x="207" y="292"/>
                      <a:pt x="209" y="290"/>
                    </a:cubicBezTo>
                    <a:cubicBezTo>
                      <a:pt x="210" y="288"/>
                      <a:pt x="213" y="285"/>
                      <a:pt x="217" y="285"/>
                    </a:cubicBezTo>
                    <a:cubicBezTo>
                      <a:pt x="219" y="285"/>
                      <a:pt x="221" y="285"/>
                      <a:pt x="222" y="287"/>
                    </a:cubicBezTo>
                    <a:cubicBezTo>
                      <a:pt x="223" y="289"/>
                      <a:pt x="223" y="291"/>
                      <a:pt x="222" y="292"/>
                    </a:cubicBezTo>
                    <a:cubicBezTo>
                      <a:pt x="222" y="295"/>
                      <a:pt x="221" y="296"/>
                      <a:pt x="222" y="297"/>
                    </a:cubicBezTo>
                    <a:cubicBezTo>
                      <a:pt x="224" y="299"/>
                      <a:pt x="227" y="300"/>
                      <a:pt x="230" y="300"/>
                    </a:cubicBezTo>
                    <a:cubicBezTo>
                      <a:pt x="234" y="302"/>
                      <a:pt x="239" y="303"/>
                      <a:pt x="244" y="307"/>
                    </a:cubicBezTo>
                    <a:cubicBezTo>
                      <a:pt x="249" y="312"/>
                      <a:pt x="249" y="314"/>
                      <a:pt x="249" y="316"/>
                    </a:cubicBezTo>
                    <a:cubicBezTo>
                      <a:pt x="248" y="319"/>
                      <a:pt x="242" y="319"/>
                      <a:pt x="237" y="315"/>
                    </a:cubicBezTo>
                    <a:cubicBezTo>
                      <a:pt x="234" y="313"/>
                      <a:pt x="227" y="312"/>
                      <a:pt x="219" y="312"/>
                    </a:cubicBezTo>
                    <a:cubicBezTo>
                      <a:pt x="216" y="312"/>
                      <a:pt x="213" y="312"/>
                      <a:pt x="212" y="312"/>
                    </a:cubicBezTo>
                    <a:cubicBezTo>
                      <a:pt x="217" y="316"/>
                      <a:pt x="232" y="323"/>
                      <a:pt x="237" y="323"/>
                    </a:cubicBezTo>
                    <a:cubicBezTo>
                      <a:pt x="237" y="323"/>
                      <a:pt x="238" y="323"/>
                      <a:pt x="238" y="323"/>
                    </a:cubicBezTo>
                    <a:cubicBezTo>
                      <a:pt x="238" y="323"/>
                      <a:pt x="239" y="323"/>
                      <a:pt x="240" y="323"/>
                    </a:cubicBezTo>
                    <a:cubicBezTo>
                      <a:pt x="244" y="323"/>
                      <a:pt x="249" y="327"/>
                      <a:pt x="250" y="331"/>
                    </a:cubicBezTo>
                    <a:cubicBezTo>
                      <a:pt x="252" y="334"/>
                      <a:pt x="251" y="337"/>
                      <a:pt x="250" y="338"/>
                    </a:cubicBezTo>
                    <a:cubicBezTo>
                      <a:pt x="248" y="340"/>
                      <a:pt x="248" y="344"/>
                      <a:pt x="248" y="348"/>
                    </a:cubicBezTo>
                    <a:cubicBezTo>
                      <a:pt x="248" y="350"/>
                      <a:pt x="248" y="351"/>
                      <a:pt x="248" y="353"/>
                    </a:cubicBezTo>
                    <a:cubicBezTo>
                      <a:pt x="248" y="354"/>
                      <a:pt x="247" y="356"/>
                      <a:pt x="243" y="356"/>
                    </a:cubicBezTo>
                    <a:cubicBezTo>
                      <a:pt x="242" y="356"/>
                      <a:pt x="240" y="356"/>
                      <a:pt x="238" y="356"/>
                    </a:cubicBezTo>
                    <a:cubicBezTo>
                      <a:pt x="236" y="355"/>
                      <a:pt x="234" y="355"/>
                      <a:pt x="232" y="355"/>
                    </a:cubicBezTo>
                    <a:cubicBezTo>
                      <a:pt x="227" y="356"/>
                      <a:pt x="225" y="357"/>
                      <a:pt x="225" y="361"/>
                    </a:cubicBezTo>
                    <a:cubicBezTo>
                      <a:pt x="225" y="365"/>
                      <a:pt x="222" y="368"/>
                      <a:pt x="220" y="370"/>
                    </a:cubicBezTo>
                    <a:cubicBezTo>
                      <a:pt x="218" y="373"/>
                      <a:pt x="216" y="375"/>
                      <a:pt x="215" y="378"/>
                    </a:cubicBezTo>
                    <a:cubicBezTo>
                      <a:pt x="215" y="381"/>
                      <a:pt x="216" y="382"/>
                      <a:pt x="221" y="384"/>
                    </a:cubicBezTo>
                    <a:cubicBezTo>
                      <a:pt x="222" y="384"/>
                      <a:pt x="224" y="385"/>
                      <a:pt x="226" y="386"/>
                    </a:cubicBezTo>
                    <a:cubicBezTo>
                      <a:pt x="227" y="387"/>
                      <a:pt x="227" y="388"/>
                      <a:pt x="227" y="389"/>
                    </a:cubicBezTo>
                    <a:cubicBezTo>
                      <a:pt x="227" y="391"/>
                      <a:pt x="225" y="392"/>
                      <a:pt x="223" y="394"/>
                    </a:cubicBezTo>
                    <a:cubicBezTo>
                      <a:pt x="221" y="395"/>
                      <a:pt x="218" y="396"/>
                      <a:pt x="218" y="398"/>
                    </a:cubicBezTo>
                    <a:cubicBezTo>
                      <a:pt x="217" y="401"/>
                      <a:pt x="227" y="409"/>
                      <a:pt x="232" y="412"/>
                    </a:cubicBezTo>
                    <a:cubicBezTo>
                      <a:pt x="236" y="414"/>
                      <a:pt x="236" y="420"/>
                      <a:pt x="235" y="425"/>
                    </a:cubicBezTo>
                    <a:cubicBezTo>
                      <a:pt x="235" y="428"/>
                      <a:pt x="235" y="431"/>
                      <a:pt x="235" y="433"/>
                    </a:cubicBezTo>
                    <a:cubicBezTo>
                      <a:pt x="236" y="434"/>
                      <a:pt x="236" y="434"/>
                      <a:pt x="237" y="434"/>
                    </a:cubicBezTo>
                    <a:cubicBezTo>
                      <a:pt x="238" y="434"/>
                      <a:pt x="238" y="434"/>
                      <a:pt x="238" y="434"/>
                    </a:cubicBezTo>
                    <a:cubicBezTo>
                      <a:pt x="239" y="434"/>
                      <a:pt x="240" y="434"/>
                      <a:pt x="241" y="435"/>
                    </a:cubicBezTo>
                    <a:cubicBezTo>
                      <a:pt x="242" y="436"/>
                      <a:pt x="242" y="438"/>
                      <a:pt x="242" y="439"/>
                    </a:cubicBezTo>
                    <a:cubicBezTo>
                      <a:pt x="242" y="443"/>
                      <a:pt x="243" y="444"/>
                      <a:pt x="245" y="445"/>
                    </a:cubicBezTo>
                    <a:cubicBezTo>
                      <a:pt x="246" y="446"/>
                      <a:pt x="248" y="448"/>
                      <a:pt x="248" y="450"/>
                    </a:cubicBezTo>
                    <a:cubicBezTo>
                      <a:pt x="248" y="451"/>
                      <a:pt x="250" y="452"/>
                      <a:pt x="251" y="453"/>
                    </a:cubicBezTo>
                    <a:cubicBezTo>
                      <a:pt x="254" y="454"/>
                      <a:pt x="258" y="456"/>
                      <a:pt x="256" y="461"/>
                    </a:cubicBezTo>
                    <a:cubicBezTo>
                      <a:pt x="255" y="465"/>
                      <a:pt x="257" y="468"/>
                      <a:pt x="260" y="471"/>
                    </a:cubicBezTo>
                    <a:cubicBezTo>
                      <a:pt x="260" y="471"/>
                      <a:pt x="261" y="472"/>
                      <a:pt x="261" y="473"/>
                    </a:cubicBezTo>
                    <a:cubicBezTo>
                      <a:pt x="262" y="474"/>
                      <a:pt x="264" y="476"/>
                      <a:pt x="266" y="477"/>
                    </a:cubicBezTo>
                    <a:cubicBezTo>
                      <a:pt x="270" y="480"/>
                      <a:pt x="273" y="483"/>
                      <a:pt x="274" y="487"/>
                    </a:cubicBezTo>
                    <a:cubicBezTo>
                      <a:pt x="276" y="490"/>
                      <a:pt x="280" y="495"/>
                      <a:pt x="285" y="494"/>
                    </a:cubicBezTo>
                    <a:cubicBezTo>
                      <a:pt x="285" y="493"/>
                      <a:pt x="286" y="493"/>
                      <a:pt x="287" y="493"/>
                    </a:cubicBezTo>
                    <a:cubicBezTo>
                      <a:pt x="290" y="493"/>
                      <a:pt x="291" y="495"/>
                      <a:pt x="293" y="496"/>
                    </a:cubicBezTo>
                    <a:cubicBezTo>
                      <a:pt x="294" y="497"/>
                      <a:pt x="295" y="497"/>
                      <a:pt x="296" y="497"/>
                    </a:cubicBezTo>
                    <a:cubicBezTo>
                      <a:pt x="296" y="497"/>
                      <a:pt x="297" y="497"/>
                      <a:pt x="298" y="497"/>
                    </a:cubicBezTo>
                    <a:cubicBezTo>
                      <a:pt x="303" y="497"/>
                      <a:pt x="310" y="500"/>
                      <a:pt x="311" y="504"/>
                    </a:cubicBezTo>
                    <a:cubicBezTo>
                      <a:pt x="312" y="506"/>
                      <a:pt x="322" y="509"/>
                      <a:pt x="329" y="510"/>
                    </a:cubicBezTo>
                    <a:cubicBezTo>
                      <a:pt x="330" y="510"/>
                      <a:pt x="330" y="510"/>
                      <a:pt x="330" y="510"/>
                    </a:cubicBezTo>
                    <a:cubicBezTo>
                      <a:pt x="330" y="510"/>
                      <a:pt x="331" y="509"/>
                      <a:pt x="332" y="507"/>
                    </a:cubicBezTo>
                    <a:cubicBezTo>
                      <a:pt x="333" y="505"/>
                      <a:pt x="334" y="503"/>
                      <a:pt x="336" y="502"/>
                    </a:cubicBezTo>
                    <a:cubicBezTo>
                      <a:pt x="337" y="501"/>
                      <a:pt x="338" y="496"/>
                      <a:pt x="338" y="494"/>
                    </a:cubicBezTo>
                    <a:cubicBezTo>
                      <a:pt x="339" y="489"/>
                      <a:pt x="340" y="485"/>
                      <a:pt x="342" y="484"/>
                    </a:cubicBezTo>
                    <a:cubicBezTo>
                      <a:pt x="343" y="484"/>
                      <a:pt x="343" y="481"/>
                      <a:pt x="343" y="477"/>
                    </a:cubicBezTo>
                    <a:cubicBezTo>
                      <a:pt x="343" y="473"/>
                      <a:pt x="342" y="470"/>
                      <a:pt x="341" y="470"/>
                    </a:cubicBezTo>
                    <a:cubicBezTo>
                      <a:pt x="339" y="469"/>
                      <a:pt x="338" y="467"/>
                      <a:pt x="338" y="465"/>
                    </a:cubicBezTo>
                    <a:cubicBezTo>
                      <a:pt x="339" y="463"/>
                      <a:pt x="342" y="460"/>
                      <a:pt x="348" y="461"/>
                    </a:cubicBezTo>
                    <a:cubicBezTo>
                      <a:pt x="351" y="461"/>
                      <a:pt x="351" y="460"/>
                      <a:pt x="352" y="458"/>
                    </a:cubicBezTo>
                    <a:cubicBezTo>
                      <a:pt x="353" y="456"/>
                      <a:pt x="353" y="454"/>
                      <a:pt x="356" y="453"/>
                    </a:cubicBezTo>
                    <a:cubicBezTo>
                      <a:pt x="357" y="453"/>
                      <a:pt x="357" y="451"/>
                      <a:pt x="357" y="450"/>
                    </a:cubicBezTo>
                    <a:cubicBezTo>
                      <a:pt x="358" y="448"/>
                      <a:pt x="358" y="445"/>
                      <a:pt x="361" y="444"/>
                    </a:cubicBezTo>
                    <a:cubicBezTo>
                      <a:pt x="361" y="444"/>
                      <a:pt x="361" y="444"/>
                      <a:pt x="361" y="444"/>
                    </a:cubicBezTo>
                    <a:cubicBezTo>
                      <a:pt x="361" y="443"/>
                      <a:pt x="361" y="441"/>
                      <a:pt x="360" y="439"/>
                    </a:cubicBezTo>
                    <a:cubicBezTo>
                      <a:pt x="358" y="437"/>
                      <a:pt x="359" y="436"/>
                      <a:pt x="359" y="435"/>
                    </a:cubicBezTo>
                    <a:cubicBezTo>
                      <a:pt x="360" y="433"/>
                      <a:pt x="362" y="432"/>
                      <a:pt x="365" y="431"/>
                    </a:cubicBezTo>
                    <a:cubicBezTo>
                      <a:pt x="366" y="431"/>
                      <a:pt x="366" y="431"/>
                      <a:pt x="366" y="430"/>
                    </a:cubicBezTo>
                    <a:cubicBezTo>
                      <a:pt x="366" y="429"/>
                      <a:pt x="365" y="427"/>
                      <a:pt x="363" y="426"/>
                    </a:cubicBezTo>
                    <a:cubicBezTo>
                      <a:pt x="359" y="425"/>
                      <a:pt x="358" y="422"/>
                      <a:pt x="358" y="420"/>
                    </a:cubicBezTo>
                    <a:cubicBezTo>
                      <a:pt x="359" y="417"/>
                      <a:pt x="363" y="416"/>
                      <a:pt x="366" y="419"/>
                    </a:cubicBezTo>
                    <a:cubicBezTo>
                      <a:pt x="367" y="419"/>
                      <a:pt x="369" y="420"/>
                      <a:pt x="370" y="420"/>
                    </a:cubicBezTo>
                    <a:cubicBezTo>
                      <a:pt x="370" y="420"/>
                      <a:pt x="370" y="420"/>
                      <a:pt x="370" y="420"/>
                    </a:cubicBezTo>
                    <a:cubicBezTo>
                      <a:pt x="370" y="420"/>
                      <a:pt x="370" y="419"/>
                      <a:pt x="370" y="418"/>
                    </a:cubicBezTo>
                    <a:cubicBezTo>
                      <a:pt x="368" y="416"/>
                      <a:pt x="369" y="415"/>
                      <a:pt x="369" y="414"/>
                    </a:cubicBezTo>
                    <a:cubicBezTo>
                      <a:pt x="370" y="411"/>
                      <a:pt x="375" y="409"/>
                      <a:pt x="382" y="409"/>
                    </a:cubicBezTo>
                    <a:cubicBezTo>
                      <a:pt x="385" y="408"/>
                      <a:pt x="388" y="407"/>
                      <a:pt x="389" y="406"/>
                    </a:cubicBezTo>
                    <a:cubicBezTo>
                      <a:pt x="390" y="404"/>
                      <a:pt x="390" y="403"/>
                      <a:pt x="389" y="401"/>
                    </a:cubicBezTo>
                    <a:cubicBezTo>
                      <a:pt x="389" y="400"/>
                      <a:pt x="389" y="398"/>
                      <a:pt x="390" y="397"/>
                    </a:cubicBezTo>
                    <a:cubicBezTo>
                      <a:pt x="392" y="394"/>
                      <a:pt x="397" y="395"/>
                      <a:pt x="399" y="397"/>
                    </a:cubicBezTo>
                    <a:cubicBezTo>
                      <a:pt x="399" y="398"/>
                      <a:pt x="400" y="399"/>
                      <a:pt x="399" y="401"/>
                    </a:cubicBezTo>
                    <a:cubicBezTo>
                      <a:pt x="398" y="403"/>
                      <a:pt x="398" y="404"/>
                      <a:pt x="398" y="405"/>
                    </a:cubicBezTo>
                    <a:cubicBezTo>
                      <a:pt x="398" y="405"/>
                      <a:pt x="398" y="405"/>
                      <a:pt x="398" y="405"/>
                    </a:cubicBezTo>
                    <a:cubicBezTo>
                      <a:pt x="400" y="403"/>
                      <a:pt x="403" y="403"/>
                      <a:pt x="407" y="402"/>
                    </a:cubicBezTo>
                    <a:cubicBezTo>
                      <a:pt x="411" y="402"/>
                      <a:pt x="415" y="402"/>
                      <a:pt x="420" y="400"/>
                    </a:cubicBezTo>
                    <a:cubicBezTo>
                      <a:pt x="431" y="397"/>
                      <a:pt x="441" y="388"/>
                      <a:pt x="443" y="380"/>
                    </a:cubicBezTo>
                    <a:cubicBezTo>
                      <a:pt x="445" y="375"/>
                      <a:pt x="450" y="372"/>
                      <a:pt x="453" y="371"/>
                    </a:cubicBezTo>
                    <a:cubicBezTo>
                      <a:pt x="457" y="369"/>
                      <a:pt x="458" y="368"/>
                      <a:pt x="457" y="367"/>
                    </a:cubicBezTo>
                    <a:cubicBezTo>
                      <a:pt x="457" y="364"/>
                      <a:pt x="457" y="362"/>
                      <a:pt x="458" y="360"/>
                    </a:cubicBezTo>
                    <a:cubicBezTo>
                      <a:pt x="459" y="359"/>
                      <a:pt x="460" y="358"/>
                      <a:pt x="463" y="358"/>
                    </a:cubicBezTo>
                    <a:cubicBezTo>
                      <a:pt x="465" y="358"/>
                      <a:pt x="468" y="359"/>
                      <a:pt x="471" y="360"/>
                    </a:cubicBezTo>
                    <a:cubicBezTo>
                      <a:pt x="472" y="361"/>
                      <a:pt x="473" y="361"/>
                      <a:pt x="473" y="361"/>
                    </a:cubicBezTo>
                    <a:cubicBezTo>
                      <a:pt x="474" y="359"/>
                      <a:pt x="476" y="358"/>
                      <a:pt x="481" y="358"/>
                    </a:cubicBezTo>
                    <a:cubicBezTo>
                      <a:pt x="485" y="358"/>
                      <a:pt x="487" y="357"/>
                      <a:pt x="489" y="356"/>
                    </a:cubicBezTo>
                    <a:cubicBezTo>
                      <a:pt x="491" y="355"/>
                      <a:pt x="493" y="354"/>
                      <a:pt x="498" y="354"/>
                    </a:cubicBezTo>
                    <a:cubicBezTo>
                      <a:pt x="507" y="354"/>
                      <a:pt x="529" y="350"/>
                      <a:pt x="537" y="343"/>
                    </a:cubicBezTo>
                    <a:cubicBezTo>
                      <a:pt x="542" y="339"/>
                      <a:pt x="550" y="335"/>
                      <a:pt x="558" y="332"/>
                    </a:cubicBezTo>
                    <a:cubicBezTo>
                      <a:pt x="562" y="330"/>
                      <a:pt x="566" y="328"/>
                      <a:pt x="569" y="327"/>
                    </a:cubicBezTo>
                    <a:cubicBezTo>
                      <a:pt x="569" y="326"/>
                      <a:pt x="569" y="326"/>
                      <a:pt x="570" y="326"/>
                    </a:cubicBezTo>
                    <a:cubicBezTo>
                      <a:pt x="565" y="327"/>
                      <a:pt x="559" y="327"/>
                      <a:pt x="554" y="3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27" name="Freeform 2177"/>
              <p:cNvSpPr/>
              <p:nvPr/>
            </p:nvSpPr>
            <p:spPr bwMode="auto">
              <a:xfrm>
                <a:off x="3222663" y="2425157"/>
                <a:ext cx="55752" cy="30574"/>
              </a:xfrm>
              <a:custGeom>
                <a:avLst/>
                <a:rect l="l" t="t" r="r" b="b"/>
                <a:pathLst>
                  <a:path w="31" h="18">
                    <a:moveTo>
                      <a:pt x="22" y="6"/>
                    </a:moveTo>
                    <a:cubicBezTo>
                      <a:pt x="20" y="2"/>
                      <a:pt x="13" y="0"/>
                      <a:pt x="8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0" y="6"/>
                      <a:pt x="0" y="7"/>
                      <a:pt x="2" y="9"/>
                    </a:cubicBezTo>
                    <a:cubicBezTo>
                      <a:pt x="3" y="11"/>
                      <a:pt x="5" y="11"/>
                      <a:pt x="7" y="12"/>
                    </a:cubicBezTo>
                    <a:cubicBezTo>
                      <a:pt x="9" y="13"/>
                      <a:pt x="11" y="14"/>
                      <a:pt x="14" y="16"/>
                    </a:cubicBezTo>
                    <a:cubicBezTo>
                      <a:pt x="15" y="17"/>
                      <a:pt x="17" y="18"/>
                      <a:pt x="19" y="18"/>
                    </a:cubicBezTo>
                    <a:cubicBezTo>
                      <a:pt x="25" y="18"/>
                      <a:pt x="31" y="15"/>
                      <a:pt x="31" y="13"/>
                    </a:cubicBezTo>
                    <a:cubicBezTo>
                      <a:pt x="31" y="12"/>
                      <a:pt x="31" y="12"/>
                      <a:pt x="29" y="11"/>
                    </a:cubicBezTo>
                    <a:cubicBezTo>
                      <a:pt x="27" y="10"/>
                      <a:pt x="24" y="9"/>
                      <a:pt x="22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  <p:sp>
            <p:nvSpPr>
              <p:cNvPr id="1128" name="Freeform 2224"/>
              <p:cNvSpPr/>
              <p:nvPr/>
            </p:nvSpPr>
            <p:spPr bwMode="auto">
              <a:xfrm>
                <a:off x="3847084" y="2551051"/>
                <a:ext cx="204424" cy="93521"/>
              </a:xfrm>
              <a:custGeom>
                <a:avLst/>
                <a:rect l="l" t="t" r="r" b="b"/>
                <a:pathLst>
                  <a:path w="115" h="54">
                    <a:moveTo>
                      <a:pt x="104" y="34"/>
                    </a:moveTo>
                    <a:cubicBezTo>
                      <a:pt x="105" y="33"/>
                      <a:pt x="106" y="31"/>
                      <a:pt x="108" y="31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10" y="31"/>
                      <a:pt x="113" y="27"/>
                      <a:pt x="115" y="24"/>
                    </a:cubicBezTo>
                    <a:cubicBezTo>
                      <a:pt x="115" y="23"/>
                      <a:pt x="115" y="21"/>
                      <a:pt x="114" y="20"/>
                    </a:cubicBezTo>
                    <a:cubicBezTo>
                      <a:pt x="113" y="18"/>
                      <a:pt x="112" y="17"/>
                      <a:pt x="111" y="17"/>
                    </a:cubicBezTo>
                    <a:cubicBezTo>
                      <a:pt x="108" y="17"/>
                      <a:pt x="105" y="16"/>
                      <a:pt x="104" y="14"/>
                    </a:cubicBezTo>
                    <a:cubicBezTo>
                      <a:pt x="103" y="12"/>
                      <a:pt x="102" y="10"/>
                      <a:pt x="103" y="9"/>
                    </a:cubicBezTo>
                    <a:cubicBezTo>
                      <a:pt x="103" y="8"/>
                      <a:pt x="102" y="7"/>
                      <a:pt x="102" y="6"/>
                    </a:cubicBezTo>
                    <a:cubicBezTo>
                      <a:pt x="101" y="5"/>
                      <a:pt x="101" y="5"/>
                      <a:pt x="101" y="4"/>
                    </a:cubicBezTo>
                    <a:cubicBezTo>
                      <a:pt x="99" y="4"/>
                      <a:pt x="98" y="4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3" y="5"/>
                      <a:pt x="91" y="4"/>
                      <a:pt x="89" y="2"/>
                    </a:cubicBezTo>
                    <a:cubicBezTo>
                      <a:pt x="88" y="1"/>
                      <a:pt x="86" y="0"/>
                      <a:pt x="85" y="0"/>
                    </a:cubicBezTo>
                    <a:cubicBezTo>
                      <a:pt x="85" y="0"/>
                      <a:pt x="85" y="0"/>
                      <a:pt x="85" y="2"/>
                    </a:cubicBezTo>
                    <a:cubicBezTo>
                      <a:pt x="85" y="3"/>
                      <a:pt x="85" y="4"/>
                      <a:pt x="85" y="5"/>
                    </a:cubicBezTo>
                    <a:cubicBezTo>
                      <a:pt x="85" y="6"/>
                      <a:pt x="84" y="7"/>
                      <a:pt x="82" y="7"/>
                    </a:cubicBezTo>
                    <a:cubicBezTo>
                      <a:pt x="81" y="7"/>
                      <a:pt x="80" y="7"/>
                      <a:pt x="79" y="7"/>
                    </a:cubicBezTo>
                    <a:cubicBezTo>
                      <a:pt x="79" y="7"/>
                      <a:pt x="78" y="7"/>
                      <a:pt x="78" y="7"/>
                    </a:cubicBezTo>
                    <a:cubicBezTo>
                      <a:pt x="77" y="10"/>
                      <a:pt x="73" y="10"/>
                      <a:pt x="70" y="7"/>
                    </a:cubicBezTo>
                    <a:cubicBezTo>
                      <a:pt x="70" y="6"/>
                      <a:pt x="69" y="6"/>
                      <a:pt x="69" y="6"/>
                    </a:cubicBezTo>
                    <a:cubicBezTo>
                      <a:pt x="68" y="6"/>
                      <a:pt x="67" y="6"/>
                      <a:pt x="67" y="7"/>
                    </a:cubicBezTo>
                    <a:cubicBezTo>
                      <a:pt x="67" y="7"/>
                      <a:pt x="67" y="8"/>
                      <a:pt x="67" y="9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3" y="9"/>
                      <a:pt x="62" y="9"/>
                      <a:pt x="60" y="7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7" y="5"/>
                      <a:pt x="56" y="6"/>
                      <a:pt x="55" y="7"/>
                    </a:cubicBezTo>
                    <a:cubicBezTo>
                      <a:pt x="54" y="8"/>
                      <a:pt x="54" y="9"/>
                      <a:pt x="54" y="9"/>
                    </a:cubicBezTo>
                    <a:cubicBezTo>
                      <a:pt x="54" y="11"/>
                      <a:pt x="54" y="12"/>
                      <a:pt x="53" y="13"/>
                    </a:cubicBezTo>
                    <a:cubicBezTo>
                      <a:pt x="53" y="13"/>
                      <a:pt x="52" y="13"/>
                      <a:pt x="51" y="13"/>
                    </a:cubicBezTo>
                    <a:cubicBezTo>
                      <a:pt x="49" y="13"/>
                      <a:pt x="48" y="12"/>
                      <a:pt x="46" y="8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7"/>
                      <a:pt x="44" y="7"/>
                      <a:pt x="44" y="8"/>
                    </a:cubicBezTo>
                    <a:cubicBezTo>
                      <a:pt x="44" y="9"/>
                      <a:pt x="44" y="9"/>
                      <a:pt x="44" y="10"/>
                    </a:cubicBezTo>
                    <a:cubicBezTo>
                      <a:pt x="45" y="12"/>
                      <a:pt x="46" y="15"/>
                      <a:pt x="45" y="17"/>
                    </a:cubicBezTo>
                    <a:cubicBezTo>
                      <a:pt x="44" y="18"/>
                      <a:pt x="42" y="19"/>
                      <a:pt x="40" y="18"/>
                    </a:cubicBezTo>
                    <a:cubicBezTo>
                      <a:pt x="39" y="17"/>
                      <a:pt x="36" y="18"/>
                      <a:pt x="35" y="20"/>
                    </a:cubicBezTo>
                    <a:cubicBezTo>
                      <a:pt x="35" y="21"/>
                      <a:pt x="34" y="22"/>
                      <a:pt x="33" y="22"/>
                    </a:cubicBezTo>
                    <a:cubicBezTo>
                      <a:pt x="30" y="22"/>
                      <a:pt x="28" y="18"/>
                      <a:pt x="27" y="15"/>
                    </a:cubicBezTo>
                    <a:cubicBezTo>
                      <a:pt x="27" y="13"/>
                      <a:pt x="27" y="10"/>
                      <a:pt x="29" y="9"/>
                    </a:cubicBezTo>
                    <a:cubicBezTo>
                      <a:pt x="27" y="6"/>
                      <a:pt x="17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2"/>
                      <a:pt x="15" y="2"/>
                      <a:pt x="16" y="4"/>
                    </a:cubicBezTo>
                    <a:cubicBezTo>
                      <a:pt x="17" y="4"/>
                      <a:pt x="18" y="6"/>
                      <a:pt x="18" y="7"/>
                    </a:cubicBezTo>
                    <a:cubicBezTo>
                      <a:pt x="18" y="8"/>
                      <a:pt x="17" y="9"/>
                      <a:pt x="15" y="9"/>
                    </a:cubicBezTo>
                    <a:cubicBezTo>
                      <a:pt x="13" y="9"/>
                      <a:pt x="11" y="8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7"/>
                      <a:pt x="5" y="9"/>
                    </a:cubicBezTo>
                    <a:cubicBezTo>
                      <a:pt x="4" y="10"/>
                      <a:pt x="3" y="12"/>
                      <a:pt x="2" y="13"/>
                    </a:cubicBezTo>
                    <a:cubicBezTo>
                      <a:pt x="1" y="14"/>
                      <a:pt x="0" y="15"/>
                      <a:pt x="0" y="16"/>
                    </a:cubicBezTo>
                    <a:cubicBezTo>
                      <a:pt x="0" y="16"/>
                      <a:pt x="2" y="17"/>
                      <a:pt x="4" y="17"/>
                    </a:cubicBezTo>
                    <a:cubicBezTo>
                      <a:pt x="6" y="17"/>
                      <a:pt x="7" y="17"/>
                      <a:pt x="8" y="16"/>
                    </a:cubicBezTo>
                    <a:cubicBezTo>
                      <a:pt x="14" y="13"/>
                      <a:pt x="21" y="14"/>
                      <a:pt x="24" y="16"/>
                    </a:cubicBezTo>
                    <a:cubicBezTo>
                      <a:pt x="25" y="17"/>
                      <a:pt x="25" y="19"/>
                      <a:pt x="25" y="19"/>
                    </a:cubicBezTo>
                    <a:cubicBezTo>
                      <a:pt x="25" y="21"/>
                      <a:pt x="23" y="22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3" y="24"/>
                      <a:pt x="23" y="25"/>
                      <a:pt x="23" y="26"/>
                    </a:cubicBezTo>
                    <a:cubicBezTo>
                      <a:pt x="23" y="27"/>
                      <a:pt x="21" y="28"/>
                      <a:pt x="19" y="29"/>
                    </a:cubicBezTo>
                    <a:cubicBezTo>
                      <a:pt x="19" y="29"/>
                      <a:pt x="20" y="30"/>
                      <a:pt x="20" y="30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0" y="31"/>
                      <a:pt x="20" y="33"/>
                      <a:pt x="20" y="33"/>
                    </a:cubicBezTo>
                    <a:cubicBezTo>
                      <a:pt x="20" y="33"/>
                      <a:pt x="20" y="33"/>
                      <a:pt x="21" y="33"/>
                    </a:cubicBezTo>
                    <a:cubicBezTo>
                      <a:pt x="24" y="31"/>
                      <a:pt x="26" y="33"/>
                      <a:pt x="26" y="36"/>
                    </a:cubicBezTo>
                    <a:cubicBezTo>
                      <a:pt x="26" y="36"/>
                      <a:pt x="26" y="37"/>
                      <a:pt x="26" y="37"/>
                    </a:cubicBezTo>
                    <a:cubicBezTo>
                      <a:pt x="28" y="38"/>
                      <a:pt x="28" y="39"/>
                      <a:pt x="28" y="41"/>
                    </a:cubicBezTo>
                    <a:cubicBezTo>
                      <a:pt x="28" y="43"/>
                      <a:pt x="26" y="45"/>
                      <a:pt x="21" y="46"/>
                    </a:cubicBezTo>
                    <a:cubicBezTo>
                      <a:pt x="19" y="46"/>
                      <a:pt x="18" y="46"/>
                      <a:pt x="17" y="46"/>
                    </a:cubicBezTo>
                    <a:cubicBezTo>
                      <a:pt x="19" y="47"/>
                      <a:pt x="23" y="46"/>
                      <a:pt x="27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30" y="45"/>
                      <a:pt x="31" y="45"/>
                      <a:pt x="31" y="45"/>
                    </a:cubicBezTo>
                    <a:cubicBezTo>
                      <a:pt x="36" y="45"/>
                      <a:pt x="40" y="47"/>
                      <a:pt x="44" y="50"/>
                    </a:cubicBezTo>
                    <a:cubicBezTo>
                      <a:pt x="47" y="51"/>
                      <a:pt x="49" y="52"/>
                      <a:pt x="51" y="53"/>
                    </a:cubicBezTo>
                    <a:cubicBezTo>
                      <a:pt x="52" y="54"/>
                      <a:pt x="54" y="54"/>
                      <a:pt x="56" y="54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62" y="54"/>
                      <a:pt x="68" y="51"/>
                      <a:pt x="68" y="50"/>
                    </a:cubicBezTo>
                    <a:cubicBezTo>
                      <a:pt x="69" y="47"/>
                      <a:pt x="73" y="46"/>
                      <a:pt x="77" y="46"/>
                    </a:cubicBezTo>
                    <a:cubicBezTo>
                      <a:pt x="79" y="45"/>
                      <a:pt x="82" y="45"/>
                      <a:pt x="83" y="44"/>
                    </a:cubicBezTo>
                    <a:cubicBezTo>
                      <a:pt x="87" y="41"/>
                      <a:pt x="92" y="38"/>
                      <a:pt x="99" y="38"/>
                    </a:cubicBezTo>
                    <a:cubicBezTo>
                      <a:pt x="102" y="38"/>
                      <a:pt x="103" y="36"/>
                      <a:pt x="104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anchor="t">
                <a:prstTxWarp prst="textNoShape">
                  <a:avLst/>
                </a:prstTxWarp>
              </a:bodyPr>
              <a:lstStyle/>
              <a:p>
                <a:endParaRPr lang="id-ID" sz="2400" b="1">
                  <a:latin typeface="Raleway" pitchFamily="34" charset="0" panose="020B0503030101060003"/>
                </a:endParaRPr>
              </a:p>
            </p:txBody>
          </p:sp>
        </p:grpSp>
      </p:grpSp>
      <p:sp>
        <p:nvSpPr>
          <p:cNvPr id="2579" name="Google Shape;299;p27"/>
          <p:cNvSpPr/>
          <p:nvPr/>
        </p:nvSpPr>
        <p:spPr>
          <a:xfrm>
            <a:off x="3747688" y="3559418"/>
            <a:ext cx="1075720" cy="329004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venir Book" pitchFamily="2" charset="0" panose="02000503020000020003"/>
                <a:ea typeface="Poppins Light"/>
                <a:cs typeface="Poppins Light"/>
                <a:sym typeface="Poppins Light"/>
              </a:rPr>
              <a:t>our office</a:t>
            </a:r>
            <a:endParaRPr sz="1400" dirty="0">
              <a:latin typeface="Avenir Book" pitchFamily="2" charset="0" panose="02000503020000020003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227" name="Google Shape;4279;p36"/>
          <p:cNvSpPr/>
          <p:nvPr/>
        </p:nvSpPr>
        <p:spPr>
          <a:xfrm>
            <a:off x="8493358" y="3794685"/>
            <a:ext cx="354375" cy="350164"/>
          </a:xfrm>
          <a:custGeom>
            <a:avLst/>
            <a:rect l="l" t="t" r="r" b="b"/>
            <a:pathLst>
              <a:path w="12877" h="12724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228" name="Google Shape;4377;p36"/>
          <p:cNvGrpSpPr/>
          <p:nvPr/>
        </p:nvGrpSpPr>
        <p:grpSpPr>
          <a:xfrm>
            <a:off x="749627" y="629684"/>
            <a:ext cx="340753" cy="352036"/>
            <a:chOff x="-62148000" y="1930075"/>
            <a:chExt cx="309550" cy="319800"/>
          </a:xfrm>
          <a:solidFill>
            <a:schemeClr val="accent4"/>
          </a:solidFill>
        </p:grpSpPr>
        <p:sp>
          <p:nvSpPr>
            <p:cNvPr id="2229" name="Google Shape;4378;p36"/>
            <p:cNvSpPr/>
            <p:nvPr/>
          </p:nvSpPr>
          <p:spPr>
            <a:xfrm>
              <a:off x="-62148000" y="1930075"/>
              <a:ext cx="309550" cy="319800"/>
            </a:xfrm>
            <a:custGeom>
              <a:avLst/>
              <a:rect l="l" t="t" r="r" b="b"/>
              <a:pathLst>
                <a:path w="12382" h="12792">
                  <a:moveTo>
                    <a:pt x="11594" y="1670"/>
                  </a:moveTo>
                  <a:lnTo>
                    <a:pt x="11594" y="2899"/>
                  </a:lnTo>
                  <a:cubicBezTo>
                    <a:pt x="11594" y="3970"/>
                    <a:pt x="10775" y="4883"/>
                    <a:pt x="9735" y="4946"/>
                  </a:cubicBezTo>
                  <a:cubicBezTo>
                    <a:pt x="9861" y="4631"/>
                    <a:pt x="9924" y="4190"/>
                    <a:pt x="9924" y="3781"/>
                  </a:cubicBezTo>
                  <a:lnTo>
                    <a:pt x="9924" y="1670"/>
                  </a:lnTo>
                  <a:lnTo>
                    <a:pt x="11594" y="1670"/>
                  </a:lnTo>
                  <a:close/>
                  <a:moveTo>
                    <a:pt x="2489" y="1733"/>
                  </a:moveTo>
                  <a:lnTo>
                    <a:pt x="2489" y="3812"/>
                  </a:lnTo>
                  <a:cubicBezTo>
                    <a:pt x="2489" y="4253"/>
                    <a:pt x="2584" y="4631"/>
                    <a:pt x="2678" y="5041"/>
                  </a:cubicBezTo>
                  <a:cubicBezTo>
                    <a:pt x="1638" y="4915"/>
                    <a:pt x="851" y="4033"/>
                    <a:pt x="851" y="2993"/>
                  </a:cubicBezTo>
                  <a:lnTo>
                    <a:pt x="851" y="1733"/>
                  </a:lnTo>
                  <a:lnTo>
                    <a:pt x="2489" y="1733"/>
                  </a:lnTo>
                  <a:close/>
                  <a:moveTo>
                    <a:pt x="9105" y="882"/>
                  </a:moveTo>
                  <a:lnTo>
                    <a:pt x="9105" y="3812"/>
                  </a:lnTo>
                  <a:cubicBezTo>
                    <a:pt x="9105" y="5419"/>
                    <a:pt x="7813" y="6679"/>
                    <a:pt x="6207" y="6679"/>
                  </a:cubicBezTo>
                  <a:cubicBezTo>
                    <a:pt x="4600" y="6679"/>
                    <a:pt x="3308" y="5387"/>
                    <a:pt x="3308" y="3812"/>
                  </a:cubicBezTo>
                  <a:lnTo>
                    <a:pt x="3308" y="882"/>
                  </a:lnTo>
                  <a:lnTo>
                    <a:pt x="9105" y="882"/>
                  </a:lnTo>
                  <a:close/>
                  <a:moveTo>
                    <a:pt x="6648" y="7467"/>
                  </a:moveTo>
                  <a:lnTo>
                    <a:pt x="6648" y="8601"/>
                  </a:lnTo>
                  <a:lnTo>
                    <a:pt x="5797" y="8601"/>
                  </a:lnTo>
                  <a:lnTo>
                    <a:pt x="5797" y="7467"/>
                  </a:lnTo>
                  <a:cubicBezTo>
                    <a:pt x="5923" y="7467"/>
                    <a:pt x="6081" y="7498"/>
                    <a:pt x="6207" y="7498"/>
                  </a:cubicBezTo>
                  <a:cubicBezTo>
                    <a:pt x="6301" y="7498"/>
                    <a:pt x="6459" y="7498"/>
                    <a:pt x="6648" y="7467"/>
                  </a:cubicBezTo>
                  <a:close/>
                  <a:moveTo>
                    <a:pt x="7057" y="9389"/>
                  </a:moveTo>
                  <a:cubicBezTo>
                    <a:pt x="7309" y="9389"/>
                    <a:pt x="7498" y="9609"/>
                    <a:pt x="7498" y="9830"/>
                  </a:cubicBezTo>
                  <a:lnTo>
                    <a:pt x="7498" y="10271"/>
                  </a:lnTo>
                  <a:lnTo>
                    <a:pt x="5009" y="10271"/>
                  </a:lnTo>
                  <a:lnTo>
                    <a:pt x="5009" y="9830"/>
                  </a:lnTo>
                  <a:lnTo>
                    <a:pt x="4978" y="9830"/>
                  </a:lnTo>
                  <a:cubicBezTo>
                    <a:pt x="4978" y="9609"/>
                    <a:pt x="5167" y="9389"/>
                    <a:pt x="5419" y="9389"/>
                  </a:cubicBezTo>
                  <a:lnTo>
                    <a:pt x="7057" y="9389"/>
                  </a:lnTo>
                  <a:close/>
                  <a:moveTo>
                    <a:pt x="8727" y="11090"/>
                  </a:moveTo>
                  <a:cubicBezTo>
                    <a:pt x="8948" y="11090"/>
                    <a:pt x="9105" y="11279"/>
                    <a:pt x="9105" y="11499"/>
                  </a:cubicBezTo>
                  <a:lnTo>
                    <a:pt x="9105" y="11909"/>
                  </a:lnTo>
                  <a:lnTo>
                    <a:pt x="3308" y="11909"/>
                  </a:lnTo>
                  <a:lnTo>
                    <a:pt x="3308" y="11499"/>
                  </a:lnTo>
                  <a:cubicBezTo>
                    <a:pt x="3308" y="11247"/>
                    <a:pt x="3529" y="11090"/>
                    <a:pt x="3718" y="11090"/>
                  </a:cubicBezTo>
                  <a:lnTo>
                    <a:pt x="8727" y="11090"/>
                  </a:lnTo>
                  <a:close/>
                  <a:moveTo>
                    <a:pt x="2899" y="0"/>
                  </a:moveTo>
                  <a:cubicBezTo>
                    <a:pt x="2647" y="0"/>
                    <a:pt x="2489" y="189"/>
                    <a:pt x="2489" y="410"/>
                  </a:cubicBezTo>
                  <a:lnTo>
                    <a:pt x="2489" y="819"/>
                  </a:lnTo>
                  <a:lnTo>
                    <a:pt x="410" y="819"/>
                  </a:lnTo>
                  <a:cubicBezTo>
                    <a:pt x="221" y="882"/>
                    <a:pt x="0" y="1040"/>
                    <a:pt x="0" y="1292"/>
                  </a:cubicBezTo>
                  <a:lnTo>
                    <a:pt x="0" y="2930"/>
                  </a:lnTo>
                  <a:cubicBezTo>
                    <a:pt x="0" y="4568"/>
                    <a:pt x="1323" y="5860"/>
                    <a:pt x="2930" y="5860"/>
                  </a:cubicBezTo>
                  <a:lnTo>
                    <a:pt x="3119" y="5860"/>
                  </a:lnTo>
                  <a:cubicBezTo>
                    <a:pt x="3560" y="6522"/>
                    <a:pt x="4222" y="7026"/>
                    <a:pt x="4978" y="7309"/>
                  </a:cubicBezTo>
                  <a:lnTo>
                    <a:pt x="4978" y="8695"/>
                  </a:lnTo>
                  <a:cubicBezTo>
                    <a:pt x="4505" y="8853"/>
                    <a:pt x="4159" y="9326"/>
                    <a:pt x="4159" y="9861"/>
                  </a:cubicBezTo>
                  <a:lnTo>
                    <a:pt x="4159" y="10302"/>
                  </a:lnTo>
                  <a:lnTo>
                    <a:pt x="3749" y="10302"/>
                  </a:lnTo>
                  <a:cubicBezTo>
                    <a:pt x="3088" y="10302"/>
                    <a:pt x="2521" y="10869"/>
                    <a:pt x="2521" y="11531"/>
                  </a:cubicBezTo>
                  <a:lnTo>
                    <a:pt x="2521" y="12350"/>
                  </a:lnTo>
                  <a:cubicBezTo>
                    <a:pt x="2521" y="12571"/>
                    <a:pt x="2741" y="12791"/>
                    <a:pt x="2930" y="12791"/>
                  </a:cubicBezTo>
                  <a:lnTo>
                    <a:pt x="9546" y="12791"/>
                  </a:lnTo>
                  <a:cubicBezTo>
                    <a:pt x="9767" y="12791"/>
                    <a:pt x="9924" y="12571"/>
                    <a:pt x="9924" y="12350"/>
                  </a:cubicBezTo>
                  <a:lnTo>
                    <a:pt x="9924" y="11499"/>
                  </a:lnTo>
                  <a:cubicBezTo>
                    <a:pt x="9924" y="10806"/>
                    <a:pt x="9389" y="10271"/>
                    <a:pt x="8727" y="10271"/>
                  </a:cubicBezTo>
                  <a:lnTo>
                    <a:pt x="8286" y="10271"/>
                  </a:lnTo>
                  <a:lnTo>
                    <a:pt x="8286" y="9830"/>
                  </a:lnTo>
                  <a:cubicBezTo>
                    <a:pt x="8286" y="9294"/>
                    <a:pt x="7939" y="8853"/>
                    <a:pt x="7467" y="8664"/>
                  </a:cubicBezTo>
                  <a:lnTo>
                    <a:pt x="7467" y="7278"/>
                  </a:lnTo>
                  <a:cubicBezTo>
                    <a:pt x="8191" y="6994"/>
                    <a:pt x="8885" y="6490"/>
                    <a:pt x="9294" y="5828"/>
                  </a:cubicBezTo>
                  <a:lnTo>
                    <a:pt x="9515" y="5828"/>
                  </a:lnTo>
                  <a:cubicBezTo>
                    <a:pt x="11121" y="5828"/>
                    <a:pt x="12382" y="4505"/>
                    <a:pt x="12382" y="2899"/>
                  </a:cubicBezTo>
                  <a:lnTo>
                    <a:pt x="12382" y="1260"/>
                  </a:lnTo>
                  <a:cubicBezTo>
                    <a:pt x="12382" y="1008"/>
                    <a:pt x="12193" y="819"/>
                    <a:pt x="11972" y="819"/>
                  </a:cubicBezTo>
                  <a:lnTo>
                    <a:pt x="9893" y="819"/>
                  </a:lnTo>
                  <a:lnTo>
                    <a:pt x="9893" y="410"/>
                  </a:lnTo>
                  <a:cubicBezTo>
                    <a:pt x="9893" y="189"/>
                    <a:pt x="9704" y="0"/>
                    <a:pt x="9515" y="0"/>
                  </a:cubicBezTo>
                  <a:lnTo>
                    <a:pt x="28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30" name="Google Shape;4379;p36"/>
            <p:cNvSpPr/>
            <p:nvPr/>
          </p:nvSpPr>
          <p:spPr>
            <a:xfrm>
              <a:off x="-62044825" y="1972200"/>
              <a:ext cx="107125" cy="97700"/>
            </a:xfrm>
            <a:custGeom>
              <a:avLst/>
              <a:rect l="l" t="t" r="r" b="b"/>
              <a:pathLst>
                <a:path w="4285" h="3908">
                  <a:moveTo>
                    <a:pt x="2111" y="1308"/>
                  </a:moveTo>
                  <a:lnTo>
                    <a:pt x="2237" y="1560"/>
                  </a:lnTo>
                  <a:cubicBezTo>
                    <a:pt x="2300" y="1686"/>
                    <a:pt x="2395" y="1781"/>
                    <a:pt x="2552" y="1812"/>
                  </a:cubicBezTo>
                  <a:lnTo>
                    <a:pt x="2867" y="1844"/>
                  </a:lnTo>
                  <a:lnTo>
                    <a:pt x="2615" y="2033"/>
                  </a:lnTo>
                  <a:cubicBezTo>
                    <a:pt x="2552" y="2127"/>
                    <a:pt x="2458" y="2285"/>
                    <a:pt x="2521" y="2411"/>
                  </a:cubicBezTo>
                  <a:lnTo>
                    <a:pt x="2552" y="2726"/>
                  </a:lnTo>
                  <a:lnTo>
                    <a:pt x="2269" y="2568"/>
                  </a:lnTo>
                  <a:cubicBezTo>
                    <a:pt x="2206" y="2505"/>
                    <a:pt x="2143" y="2505"/>
                    <a:pt x="2080" y="2505"/>
                  </a:cubicBezTo>
                  <a:cubicBezTo>
                    <a:pt x="1985" y="2505"/>
                    <a:pt x="1954" y="2505"/>
                    <a:pt x="1891" y="2568"/>
                  </a:cubicBezTo>
                  <a:lnTo>
                    <a:pt x="1607" y="2726"/>
                  </a:lnTo>
                  <a:lnTo>
                    <a:pt x="1639" y="2411"/>
                  </a:lnTo>
                  <a:cubicBezTo>
                    <a:pt x="1670" y="2285"/>
                    <a:pt x="1607" y="2127"/>
                    <a:pt x="1513" y="2033"/>
                  </a:cubicBezTo>
                  <a:lnTo>
                    <a:pt x="1292" y="1844"/>
                  </a:lnTo>
                  <a:lnTo>
                    <a:pt x="1670" y="1812"/>
                  </a:lnTo>
                  <a:cubicBezTo>
                    <a:pt x="1796" y="1812"/>
                    <a:pt x="1922" y="1686"/>
                    <a:pt x="1985" y="1560"/>
                  </a:cubicBezTo>
                  <a:lnTo>
                    <a:pt x="2111" y="1308"/>
                  </a:lnTo>
                  <a:close/>
                  <a:moveTo>
                    <a:pt x="2143" y="1"/>
                  </a:moveTo>
                  <a:cubicBezTo>
                    <a:pt x="1993" y="1"/>
                    <a:pt x="1843" y="79"/>
                    <a:pt x="1765" y="237"/>
                  </a:cubicBezTo>
                  <a:lnTo>
                    <a:pt x="1355" y="1056"/>
                  </a:lnTo>
                  <a:lnTo>
                    <a:pt x="473" y="1182"/>
                  </a:lnTo>
                  <a:cubicBezTo>
                    <a:pt x="95" y="1214"/>
                    <a:pt x="0" y="1655"/>
                    <a:pt x="221" y="1875"/>
                  </a:cubicBezTo>
                  <a:lnTo>
                    <a:pt x="851" y="2505"/>
                  </a:lnTo>
                  <a:lnTo>
                    <a:pt x="693" y="3419"/>
                  </a:lnTo>
                  <a:cubicBezTo>
                    <a:pt x="668" y="3693"/>
                    <a:pt x="880" y="3908"/>
                    <a:pt x="1110" y="3908"/>
                  </a:cubicBezTo>
                  <a:cubicBezTo>
                    <a:pt x="1171" y="3908"/>
                    <a:pt x="1233" y="3893"/>
                    <a:pt x="1292" y="3860"/>
                  </a:cubicBezTo>
                  <a:lnTo>
                    <a:pt x="2111" y="3419"/>
                  </a:lnTo>
                  <a:lnTo>
                    <a:pt x="2930" y="3860"/>
                  </a:lnTo>
                  <a:cubicBezTo>
                    <a:pt x="2992" y="3891"/>
                    <a:pt x="3056" y="3905"/>
                    <a:pt x="3119" y="3905"/>
                  </a:cubicBezTo>
                  <a:cubicBezTo>
                    <a:pt x="3376" y="3905"/>
                    <a:pt x="3605" y="3672"/>
                    <a:pt x="3529" y="3419"/>
                  </a:cubicBezTo>
                  <a:lnTo>
                    <a:pt x="3371" y="2505"/>
                  </a:lnTo>
                  <a:lnTo>
                    <a:pt x="4033" y="1875"/>
                  </a:lnTo>
                  <a:cubicBezTo>
                    <a:pt x="4285" y="1655"/>
                    <a:pt x="4159" y="1214"/>
                    <a:pt x="3812" y="1182"/>
                  </a:cubicBezTo>
                  <a:lnTo>
                    <a:pt x="2899" y="1056"/>
                  </a:lnTo>
                  <a:lnTo>
                    <a:pt x="2521" y="237"/>
                  </a:lnTo>
                  <a:cubicBezTo>
                    <a:pt x="2442" y="79"/>
                    <a:pt x="2292" y="1"/>
                    <a:pt x="21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231" name="Google Shape;8230;p45"/>
          <p:cNvSpPr/>
          <p:nvPr/>
        </p:nvSpPr>
        <p:spPr>
          <a:xfrm>
            <a:off x="8670545" y="640302"/>
            <a:ext cx="329934" cy="330800"/>
          </a:xfrm>
          <a:custGeom>
            <a:avLst/>
            <a:rect l="l" t="t" r="r" b="b"/>
            <a:pathLst>
              <a:path w="11815" h="11846">
                <a:moveTo>
                  <a:pt x="5829" y="693"/>
                </a:moveTo>
                <a:cubicBezTo>
                  <a:pt x="6238" y="693"/>
                  <a:pt x="6553" y="1008"/>
                  <a:pt x="6553" y="1418"/>
                </a:cubicBezTo>
                <a:cubicBezTo>
                  <a:pt x="6553" y="1796"/>
                  <a:pt x="6238" y="2111"/>
                  <a:pt x="5829" y="2111"/>
                </a:cubicBezTo>
                <a:cubicBezTo>
                  <a:pt x="5451" y="2111"/>
                  <a:pt x="5136" y="1796"/>
                  <a:pt x="5136" y="1418"/>
                </a:cubicBezTo>
                <a:cubicBezTo>
                  <a:pt x="5136" y="1008"/>
                  <a:pt x="5482" y="693"/>
                  <a:pt x="5829" y="693"/>
                </a:cubicBezTo>
                <a:close/>
                <a:moveTo>
                  <a:pt x="5829" y="2773"/>
                </a:moveTo>
                <a:cubicBezTo>
                  <a:pt x="6774" y="2773"/>
                  <a:pt x="7562" y="3560"/>
                  <a:pt x="7562" y="4568"/>
                </a:cubicBezTo>
                <a:lnTo>
                  <a:pt x="7562" y="4915"/>
                </a:lnTo>
                <a:lnTo>
                  <a:pt x="4096" y="4915"/>
                </a:lnTo>
                <a:lnTo>
                  <a:pt x="4096" y="4568"/>
                </a:lnTo>
                <a:cubicBezTo>
                  <a:pt x="4096" y="3560"/>
                  <a:pt x="4884" y="2773"/>
                  <a:pt x="5829" y="2773"/>
                </a:cubicBezTo>
                <a:close/>
                <a:moveTo>
                  <a:pt x="2363" y="6963"/>
                </a:moveTo>
                <a:cubicBezTo>
                  <a:pt x="2773" y="6963"/>
                  <a:pt x="3088" y="7278"/>
                  <a:pt x="3088" y="7656"/>
                </a:cubicBezTo>
                <a:cubicBezTo>
                  <a:pt x="3088" y="8065"/>
                  <a:pt x="2773" y="8380"/>
                  <a:pt x="2363" y="8380"/>
                </a:cubicBezTo>
                <a:cubicBezTo>
                  <a:pt x="1985" y="8380"/>
                  <a:pt x="1670" y="8065"/>
                  <a:pt x="1670" y="7656"/>
                </a:cubicBezTo>
                <a:cubicBezTo>
                  <a:pt x="1670" y="7278"/>
                  <a:pt x="1985" y="6963"/>
                  <a:pt x="2363" y="6963"/>
                </a:cubicBezTo>
                <a:close/>
                <a:moveTo>
                  <a:pt x="9357" y="6963"/>
                </a:moveTo>
                <a:cubicBezTo>
                  <a:pt x="9735" y="6963"/>
                  <a:pt x="10050" y="7278"/>
                  <a:pt x="10050" y="7656"/>
                </a:cubicBezTo>
                <a:cubicBezTo>
                  <a:pt x="10050" y="8065"/>
                  <a:pt x="9735" y="8380"/>
                  <a:pt x="9357" y="8380"/>
                </a:cubicBezTo>
                <a:cubicBezTo>
                  <a:pt x="8948" y="8380"/>
                  <a:pt x="8633" y="8065"/>
                  <a:pt x="8633" y="7656"/>
                </a:cubicBezTo>
                <a:cubicBezTo>
                  <a:pt x="8633" y="7278"/>
                  <a:pt x="8948" y="6963"/>
                  <a:pt x="9357" y="6963"/>
                </a:cubicBezTo>
                <a:close/>
                <a:moveTo>
                  <a:pt x="2363" y="9042"/>
                </a:moveTo>
                <a:cubicBezTo>
                  <a:pt x="3308" y="9042"/>
                  <a:pt x="4096" y="9830"/>
                  <a:pt x="4096" y="10806"/>
                </a:cubicBezTo>
                <a:lnTo>
                  <a:pt x="4096" y="11184"/>
                </a:lnTo>
                <a:lnTo>
                  <a:pt x="630" y="11184"/>
                </a:lnTo>
                <a:lnTo>
                  <a:pt x="630" y="10806"/>
                </a:lnTo>
                <a:cubicBezTo>
                  <a:pt x="630" y="9830"/>
                  <a:pt x="1418" y="9042"/>
                  <a:pt x="2363" y="9042"/>
                </a:cubicBezTo>
                <a:close/>
                <a:moveTo>
                  <a:pt x="9357" y="9042"/>
                </a:moveTo>
                <a:cubicBezTo>
                  <a:pt x="10302" y="9042"/>
                  <a:pt x="11090" y="9830"/>
                  <a:pt x="11090" y="10806"/>
                </a:cubicBezTo>
                <a:lnTo>
                  <a:pt x="11090" y="11184"/>
                </a:lnTo>
                <a:lnTo>
                  <a:pt x="7625" y="11184"/>
                </a:lnTo>
                <a:lnTo>
                  <a:pt x="7625" y="10806"/>
                </a:lnTo>
                <a:cubicBezTo>
                  <a:pt x="7625" y="9830"/>
                  <a:pt x="8412" y="9042"/>
                  <a:pt x="9357" y="9042"/>
                </a:cubicBezTo>
                <a:close/>
                <a:moveTo>
                  <a:pt x="5892" y="0"/>
                </a:moveTo>
                <a:cubicBezTo>
                  <a:pt x="5136" y="0"/>
                  <a:pt x="4506" y="630"/>
                  <a:pt x="4506" y="1355"/>
                </a:cubicBezTo>
                <a:cubicBezTo>
                  <a:pt x="4506" y="1733"/>
                  <a:pt x="4632" y="2016"/>
                  <a:pt x="4852" y="2300"/>
                </a:cubicBezTo>
                <a:cubicBezTo>
                  <a:pt x="4033" y="2710"/>
                  <a:pt x="3466" y="3529"/>
                  <a:pt x="3466" y="4505"/>
                </a:cubicBezTo>
                <a:lnTo>
                  <a:pt x="3466" y="5230"/>
                </a:lnTo>
                <a:cubicBezTo>
                  <a:pt x="3466" y="5419"/>
                  <a:pt x="3623" y="5577"/>
                  <a:pt x="3844" y="5577"/>
                </a:cubicBezTo>
                <a:lnTo>
                  <a:pt x="5577" y="5577"/>
                </a:lnTo>
                <a:lnTo>
                  <a:pt x="5577" y="7152"/>
                </a:lnTo>
                <a:lnTo>
                  <a:pt x="3875" y="8822"/>
                </a:lnTo>
                <a:cubicBezTo>
                  <a:pt x="3749" y="8696"/>
                  <a:pt x="3592" y="8601"/>
                  <a:pt x="3434" y="8569"/>
                </a:cubicBezTo>
                <a:cubicBezTo>
                  <a:pt x="3686" y="8349"/>
                  <a:pt x="3781" y="8034"/>
                  <a:pt x="3781" y="7624"/>
                </a:cubicBezTo>
                <a:cubicBezTo>
                  <a:pt x="3781" y="6868"/>
                  <a:pt x="3151" y="6238"/>
                  <a:pt x="2426" y="6238"/>
                </a:cubicBezTo>
                <a:cubicBezTo>
                  <a:pt x="1670" y="6238"/>
                  <a:pt x="1040" y="6868"/>
                  <a:pt x="1040" y="7624"/>
                </a:cubicBezTo>
                <a:cubicBezTo>
                  <a:pt x="1040" y="7971"/>
                  <a:pt x="1166" y="8286"/>
                  <a:pt x="1387" y="8569"/>
                </a:cubicBezTo>
                <a:cubicBezTo>
                  <a:pt x="567" y="8979"/>
                  <a:pt x="0" y="9798"/>
                  <a:pt x="0" y="10775"/>
                </a:cubicBezTo>
                <a:lnTo>
                  <a:pt x="0" y="11499"/>
                </a:lnTo>
                <a:cubicBezTo>
                  <a:pt x="0" y="11688"/>
                  <a:pt x="158" y="11846"/>
                  <a:pt x="378" y="11846"/>
                </a:cubicBezTo>
                <a:lnTo>
                  <a:pt x="4474" y="11846"/>
                </a:lnTo>
                <a:cubicBezTo>
                  <a:pt x="4663" y="11846"/>
                  <a:pt x="4821" y="11688"/>
                  <a:pt x="4821" y="11499"/>
                </a:cubicBezTo>
                <a:lnTo>
                  <a:pt x="4821" y="10775"/>
                </a:lnTo>
                <a:cubicBezTo>
                  <a:pt x="4821" y="10239"/>
                  <a:pt x="4632" y="9704"/>
                  <a:pt x="4348" y="9326"/>
                </a:cubicBezTo>
                <a:lnTo>
                  <a:pt x="5860" y="7782"/>
                </a:lnTo>
                <a:lnTo>
                  <a:pt x="7404" y="9326"/>
                </a:lnTo>
                <a:cubicBezTo>
                  <a:pt x="7089" y="9704"/>
                  <a:pt x="6931" y="10239"/>
                  <a:pt x="6931" y="10775"/>
                </a:cubicBezTo>
                <a:lnTo>
                  <a:pt x="6931" y="11499"/>
                </a:lnTo>
                <a:cubicBezTo>
                  <a:pt x="6931" y="11688"/>
                  <a:pt x="7089" y="11846"/>
                  <a:pt x="7309" y="11846"/>
                </a:cubicBezTo>
                <a:lnTo>
                  <a:pt x="11468" y="11846"/>
                </a:lnTo>
                <a:cubicBezTo>
                  <a:pt x="11657" y="11846"/>
                  <a:pt x="11815" y="11688"/>
                  <a:pt x="11815" y="11499"/>
                </a:cubicBezTo>
                <a:lnTo>
                  <a:pt x="11815" y="10775"/>
                </a:lnTo>
                <a:cubicBezTo>
                  <a:pt x="11783" y="9830"/>
                  <a:pt x="11185" y="8979"/>
                  <a:pt x="10365" y="8569"/>
                </a:cubicBezTo>
                <a:cubicBezTo>
                  <a:pt x="10586" y="8349"/>
                  <a:pt x="10712" y="8034"/>
                  <a:pt x="10712" y="7624"/>
                </a:cubicBezTo>
                <a:cubicBezTo>
                  <a:pt x="10712" y="6868"/>
                  <a:pt x="10082" y="6238"/>
                  <a:pt x="9357" y="6238"/>
                </a:cubicBezTo>
                <a:cubicBezTo>
                  <a:pt x="8601" y="6238"/>
                  <a:pt x="7971" y="6868"/>
                  <a:pt x="7971" y="7624"/>
                </a:cubicBezTo>
                <a:cubicBezTo>
                  <a:pt x="7971" y="7971"/>
                  <a:pt x="8097" y="8286"/>
                  <a:pt x="8318" y="8569"/>
                </a:cubicBezTo>
                <a:cubicBezTo>
                  <a:pt x="8160" y="8664"/>
                  <a:pt x="8034" y="8727"/>
                  <a:pt x="7877" y="8822"/>
                </a:cubicBezTo>
                <a:lnTo>
                  <a:pt x="6207" y="7152"/>
                </a:lnTo>
                <a:lnTo>
                  <a:pt x="6207" y="5577"/>
                </a:lnTo>
                <a:lnTo>
                  <a:pt x="7940" y="5577"/>
                </a:lnTo>
                <a:cubicBezTo>
                  <a:pt x="8129" y="5577"/>
                  <a:pt x="8286" y="5419"/>
                  <a:pt x="8286" y="5230"/>
                </a:cubicBezTo>
                <a:lnTo>
                  <a:pt x="8286" y="4505"/>
                </a:lnTo>
                <a:cubicBezTo>
                  <a:pt x="8286" y="3529"/>
                  <a:pt x="7688" y="2710"/>
                  <a:pt x="6900" y="2300"/>
                </a:cubicBezTo>
                <a:cubicBezTo>
                  <a:pt x="7152" y="2080"/>
                  <a:pt x="7246" y="1764"/>
                  <a:pt x="7246" y="1355"/>
                </a:cubicBezTo>
                <a:cubicBezTo>
                  <a:pt x="7246" y="630"/>
                  <a:pt x="6616" y="0"/>
                  <a:pt x="58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232" name="Google Shape;4396;p36"/>
          <p:cNvGrpSpPr/>
          <p:nvPr/>
        </p:nvGrpSpPr>
        <p:grpSpPr>
          <a:xfrm>
            <a:off x="4721636" y="572888"/>
            <a:ext cx="348923" cy="348706"/>
            <a:chOff x="6479471" y="2079003"/>
            <a:chExt cx="348923" cy="348706"/>
          </a:xfrm>
          <a:solidFill>
            <a:schemeClr val="accent4"/>
          </a:solidFill>
        </p:grpSpPr>
        <p:sp>
          <p:nvSpPr>
            <p:cNvPr id="2233" name="Google Shape;4397;p36"/>
            <p:cNvSpPr/>
            <p:nvPr/>
          </p:nvSpPr>
          <p:spPr>
            <a:xfrm>
              <a:off x="6479471" y="2200291"/>
              <a:ext cx="38170" cy="22566"/>
            </a:xfrm>
            <a:custGeom>
              <a:avLst/>
              <a:rect l="l" t="t" r="r" b="b"/>
              <a:pathLst>
                <a:path w="1387" h="82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89"/>
                    <a:pt x="1166" y="0"/>
                    <a:pt x="946" y="0"/>
                  </a:cubicBez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234" name="Google Shape;4398;p36"/>
            <p:cNvGrpSpPr/>
            <p:nvPr/>
          </p:nvGrpSpPr>
          <p:grpSpPr>
            <a:xfrm>
              <a:off x="6520582" y="2079003"/>
              <a:ext cx="307811" cy="348706"/>
              <a:chOff x="-60218325" y="2304850"/>
              <a:chExt cx="279625" cy="316775"/>
            </a:xfrm>
            <a:grpFill/>
          </p:grpSpPr>
          <p:sp>
            <p:nvSpPr>
              <p:cNvPr id="2235" name="Google Shape;4399;p36"/>
              <p:cNvSpPr/>
              <p:nvPr/>
            </p:nvSpPr>
            <p:spPr>
              <a:xfrm>
                <a:off x="-60218325" y="2304850"/>
                <a:ext cx="235525" cy="316775"/>
              </a:xfrm>
              <a:custGeom>
                <a:avLst/>
                <a:rect l="l" t="t" r="r" b="b"/>
                <a:pathLst>
                  <a:path w="9421" h="12671">
                    <a:moveTo>
                      <a:pt x="4884" y="825"/>
                    </a:moveTo>
                    <a:cubicBezTo>
                      <a:pt x="6994" y="825"/>
                      <a:pt x="8633" y="2463"/>
                      <a:pt x="8633" y="4542"/>
                    </a:cubicBezTo>
                    <a:cubicBezTo>
                      <a:pt x="8570" y="6023"/>
                      <a:pt x="7688" y="7378"/>
                      <a:pt x="6364" y="7945"/>
                    </a:cubicBezTo>
                    <a:cubicBezTo>
                      <a:pt x="6207" y="8039"/>
                      <a:pt x="6112" y="8165"/>
                      <a:pt x="6112" y="8354"/>
                    </a:cubicBezTo>
                    <a:lnTo>
                      <a:pt x="6112" y="8543"/>
                    </a:lnTo>
                    <a:lnTo>
                      <a:pt x="3623" y="8543"/>
                    </a:lnTo>
                    <a:lnTo>
                      <a:pt x="3623" y="8354"/>
                    </a:lnTo>
                    <a:cubicBezTo>
                      <a:pt x="3623" y="8197"/>
                      <a:pt x="3560" y="8039"/>
                      <a:pt x="3403" y="7945"/>
                    </a:cubicBezTo>
                    <a:cubicBezTo>
                      <a:pt x="1828" y="7251"/>
                      <a:pt x="914" y="5582"/>
                      <a:pt x="1229" y="3880"/>
                    </a:cubicBezTo>
                    <a:cubicBezTo>
                      <a:pt x="1481" y="2431"/>
                      <a:pt x="2647" y="1203"/>
                      <a:pt x="4096" y="888"/>
                    </a:cubicBezTo>
                    <a:cubicBezTo>
                      <a:pt x="4379" y="856"/>
                      <a:pt x="4663" y="825"/>
                      <a:pt x="4884" y="825"/>
                    </a:cubicBezTo>
                    <a:close/>
                    <a:moveTo>
                      <a:pt x="6081" y="9362"/>
                    </a:moveTo>
                    <a:lnTo>
                      <a:pt x="6081" y="10213"/>
                    </a:lnTo>
                    <a:lnTo>
                      <a:pt x="3592" y="10213"/>
                    </a:lnTo>
                    <a:lnTo>
                      <a:pt x="3592" y="9362"/>
                    </a:lnTo>
                    <a:lnTo>
                      <a:pt x="6081" y="9362"/>
                    </a:lnTo>
                    <a:close/>
                    <a:moveTo>
                      <a:pt x="5986" y="11032"/>
                    </a:moveTo>
                    <a:cubicBezTo>
                      <a:pt x="5829" y="11505"/>
                      <a:pt x="5419" y="11851"/>
                      <a:pt x="4852" y="11851"/>
                    </a:cubicBezTo>
                    <a:cubicBezTo>
                      <a:pt x="4316" y="11851"/>
                      <a:pt x="3875" y="11505"/>
                      <a:pt x="3686" y="11032"/>
                    </a:cubicBezTo>
                    <a:lnTo>
                      <a:pt x="5986" y="11032"/>
                    </a:lnTo>
                    <a:close/>
                    <a:moveTo>
                      <a:pt x="4842" y="0"/>
                    </a:moveTo>
                    <a:cubicBezTo>
                      <a:pt x="4526" y="0"/>
                      <a:pt x="4202" y="32"/>
                      <a:pt x="3875" y="100"/>
                    </a:cubicBezTo>
                    <a:cubicBezTo>
                      <a:pt x="2111" y="509"/>
                      <a:pt x="693" y="1959"/>
                      <a:pt x="378" y="3723"/>
                    </a:cubicBezTo>
                    <a:cubicBezTo>
                      <a:pt x="0" y="5834"/>
                      <a:pt x="1071" y="7724"/>
                      <a:pt x="2773" y="8575"/>
                    </a:cubicBezTo>
                    <a:lnTo>
                      <a:pt x="2773" y="10591"/>
                    </a:lnTo>
                    <a:cubicBezTo>
                      <a:pt x="2773" y="11725"/>
                      <a:pt x="3718" y="12670"/>
                      <a:pt x="4852" y="12670"/>
                    </a:cubicBezTo>
                    <a:cubicBezTo>
                      <a:pt x="5986" y="12670"/>
                      <a:pt x="6963" y="11725"/>
                      <a:pt x="6963" y="10591"/>
                    </a:cubicBezTo>
                    <a:lnTo>
                      <a:pt x="6963" y="8575"/>
                    </a:lnTo>
                    <a:cubicBezTo>
                      <a:pt x="8444" y="7787"/>
                      <a:pt x="9420" y="6243"/>
                      <a:pt x="9420" y="4511"/>
                    </a:cubicBezTo>
                    <a:cubicBezTo>
                      <a:pt x="9392" y="1995"/>
                      <a:pt x="7331" y="0"/>
                      <a:pt x="48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36" name="Google Shape;4400;p36"/>
              <p:cNvSpPr/>
              <p:nvPr/>
            </p:nvSpPr>
            <p:spPr>
              <a:xfrm>
                <a:off x="-60127750" y="2347500"/>
                <a:ext cx="62250" cy="145750"/>
              </a:xfrm>
              <a:custGeom>
                <a:avLst/>
                <a:rect l="l" t="t" r="r" b="b"/>
                <a:pathLst>
                  <a:path w="2490" h="5830">
                    <a:moveTo>
                      <a:pt x="1229" y="1"/>
                    </a:moveTo>
                    <a:cubicBezTo>
                      <a:pt x="1009" y="1"/>
                      <a:pt x="851" y="190"/>
                      <a:pt x="851" y="379"/>
                    </a:cubicBezTo>
                    <a:lnTo>
                      <a:pt x="851" y="662"/>
                    </a:lnTo>
                    <a:cubicBezTo>
                      <a:pt x="378" y="820"/>
                      <a:pt x="0" y="1292"/>
                      <a:pt x="0" y="1828"/>
                    </a:cubicBezTo>
                    <a:cubicBezTo>
                      <a:pt x="0" y="2521"/>
                      <a:pt x="567" y="2899"/>
                      <a:pt x="1009" y="3214"/>
                    </a:cubicBezTo>
                    <a:cubicBezTo>
                      <a:pt x="1324" y="3466"/>
                      <a:pt x="1670" y="3687"/>
                      <a:pt x="1670" y="3939"/>
                    </a:cubicBezTo>
                    <a:cubicBezTo>
                      <a:pt x="1670" y="4159"/>
                      <a:pt x="1481" y="4348"/>
                      <a:pt x="1229" y="4348"/>
                    </a:cubicBezTo>
                    <a:cubicBezTo>
                      <a:pt x="1009" y="4348"/>
                      <a:pt x="851" y="4159"/>
                      <a:pt x="851" y="3939"/>
                    </a:cubicBezTo>
                    <a:cubicBezTo>
                      <a:pt x="851" y="3687"/>
                      <a:pt x="630" y="3498"/>
                      <a:pt x="441" y="3498"/>
                    </a:cubicBezTo>
                    <a:cubicBezTo>
                      <a:pt x="221" y="3498"/>
                      <a:pt x="0" y="3687"/>
                      <a:pt x="0" y="3939"/>
                    </a:cubicBezTo>
                    <a:cubicBezTo>
                      <a:pt x="0" y="4474"/>
                      <a:pt x="378" y="4915"/>
                      <a:pt x="851" y="5104"/>
                    </a:cubicBezTo>
                    <a:lnTo>
                      <a:pt x="851" y="5388"/>
                    </a:lnTo>
                    <a:cubicBezTo>
                      <a:pt x="851" y="5608"/>
                      <a:pt x="1040" y="5829"/>
                      <a:pt x="1229" y="5829"/>
                    </a:cubicBezTo>
                    <a:cubicBezTo>
                      <a:pt x="1481" y="5829"/>
                      <a:pt x="1670" y="5608"/>
                      <a:pt x="1670" y="5388"/>
                    </a:cubicBezTo>
                    <a:lnTo>
                      <a:pt x="1670" y="5104"/>
                    </a:lnTo>
                    <a:cubicBezTo>
                      <a:pt x="2143" y="4947"/>
                      <a:pt x="2489" y="4474"/>
                      <a:pt x="2489" y="3939"/>
                    </a:cubicBezTo>
                    <a:cubicBezTo>
                      <a:pt x="2489" y="3246"/>
                      <a:pt x="1954" y="2868"/>
                      <a:pt x="1513" y="2553"/>
                    </a:cubicBezTo>
                    <a:cubicBezTo>
                      <a:pt x="1198" y="2300"/>
                      <a:pt x="851" y="2080"/>
                      <a:pt x="851" y="1828"/>
                    </a:cubicBezTo>
                    <a:cubicBezTo>
                      <a:pt x="788" y="1607"/>
                      <a:pt x="1009" y="1418"/>
                      <a:pt x="1229" y="1418"/>
                    </a:cubicBezTo>
                    <a:cubicBezTo>
                      <a:pt x="1481" y="1418"/>
                      <a:pt x="1670" y="1607"/>
                      <a:pt x="1670" y="1828"/>
                    </a:cubicBezTo>
                    <a:cubicBezTo>
                      <a:pt x="1670" y="2080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28"/>
                    </a:cubicBezTo>
                    <a:cubicBezTo>
                      <a:pt x="2489" y="1292"/>
                      <a:pt x="2143" y="851"/>
                      <a:pt x="1670" y="662"/>
                    </a:cubicBezTo>
                    <a:lnTo>
                      <a:pt x="1670" y="379"/>
                    </a:lnTo>
                    <a:cubicBezTo>
                      <a:pt x="1670" y="158"/>
                      <a:pt x="1481" y="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37" name="Google Shape;4401;p36"/>
              <p:cNvSpPr/>
              <p:nvPr/>
            </p:nvSpPr>
            <p:spPr>
              <a:xfrm>
                <a:off x="-60212825" y="2510750"/>
                <a:ext cx="32325" cy="30325"/>
              </a:xfrm>
              <a:custGeom>
                <a:avLst/>
                <a:rect l="l" t="t" r="r" b="b"/>
                <a:pathLst>
                  <a:path w="1293" h="1213">
                    <a:moveTo>
                      <a:pt x="836" y="0"/>
                    </a:moveTo>
                    <a:cubicBezTo>
                      <a:pt x="725" y="0"/>
                      <a:pt x="615" y="39"/>
                      <a:pt x="536" y="118"/>
                    </a:cubicBezTo>
                    <a:lnTo>
                      <a:pt x="158" y="496"/>
                    </a:lnTo>
                    <a:cubicBezTo>
                      <a:pt x="1" y="654"/>
                      <a:pt x="1" y="906"/>
                      <a:pt x="158" y="1095"/>
                    </a:cubicBezTo>
                    <a:cubicBezTo>
                      <a:pt x="237" y="1174"/>
                      <a:pt x="340" y="1213"/>
                      <a:pt x="442" y="1213"/>
                    </a:cubicBezTo>
                    <a:cubicBezTo>
                      <a:pt x="544" y="1213"/>
                      <a:pt x="647" y="1174"/>
                      <a:pt x="725" y="1095"/>
                    </a:cubicBezTo>
                    <a:lnTo>
                      <a:pt x="1135" y="717"/>
                    </a:lnTo>
                    <a:cubicBezTo>
                      <a:pt x="1293" y="559"/>
                      <a:pt x="1293" y="276"/>
                      <a:pt x="1135" y="118"/>
                    </a:cubicBezTo>
                    <a:cubicBezTo>
                      <a:pt x="1056" y="39"/>
                      <a:pt x="946" y="0"/>
                      <a:pt x="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38" name="Google Shape;4402;p36"/>
              <p:cNvSpPr/>
              <p:nvPr/>
            </p:nvSpPr>
            <p:spPr>
              <a:xfrm>
                <a:off x="-60012750" y="2310675"/>
                <a:ext cx="32300" cy="30350"/>
              </a:xfrm>
              <a:custGeom>
                <a:avLst/>
                <a:rect l="l" t="t" r="r" b="b"/>
                <a:pathLst>
                  <a:path w="1292" h="1214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528"/>
                    </a:lnTo>
                    <a:cubicBezTo>
                      <a:pt x="0" y="686"/>
                      <a:pt x="0" y="938"/>
                      <a:pt x="126" y="1096"/>
                    </a:cubicBezTo>
                    <a:cubicBezTo>
                      <a:pt x="205" y="1174"/>
                      <a:pt x="315" y="1214"/>
                      <a:pt x="425" y="1214"/>
                    </a:cubicBezTo>
                    <a:cubicBezTo>
                      <a:pt x="536" y="1214"/>
                      <a:pt x="646" y="1174"/>
                      <a:pt x="725" y="1096"/>
                    </a:cubicBezTo>
                    <a:lnTo>
                      <a:pt x="1134" y="718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39" name="Google Shape;4403;p36"/>
              <p:cNvSpPr/>
              <p:nvPr/>
            </p:nvSpPr>
            <p:spPr>
              <a:xfrm>
                <a:off x="-60012750" y="2510750"/>
                <a:ext cx="32300" cy="30325"/>
              </a:xfrm>
              <a:custGeom>
                <a:avLst/>
                <a:rect l="l" t="t" r="r" b="b"/>
                <a:pathLst>
                  <a:path w="1292" h="1213">
                    <a:moveTo>
                      <a:pt x="425" y="0"/>
                    </a:moveTo>
                    <a:cubicBezTo>
                      <a:pt x="315" y="0"/>
                      <a:pt x="205" y="39"/>
                      <a:pt x="126" y="118"/>
                    </a:cubicBezTo>
                    <a:cubicBezTo>
                      <a:pt x="0" y="276"/>
                      <a:pt x="0" y="559"/>
                      <a:pt x="126" y="717"/>
                    </a:cubicBezTo>
                    <a:lnTo>
                      <a:pt x="536" y="1095"/>
                    </a:lnTo>
                    <a:cubicBezTo>
                      <a:pt x="614" y="1174"/>
                      <a:pt x="725" y="1213"/>
                      <a:pt x="835" y="1213"/>
                    </a:cubicBezTo>
                    <a:cubicBezTo>
                      <a:pt x="945" y="1213"/>
                      <a:pt x="1056" y="1174"/>
                      <a:pt x="1134" y="1095"/>
                    </a:cubicBezTo>
                    <a:cubicBezTo>
                      <a:pt x="1292" y="937"/>
                      <a:pt x="1292" y="654"/>
                      <a:pt x="1134" y="496"/>
                    </a:cubicBezTo>
                    <a:lnTo>
                      <a:pt x="725" y="118"/>
                    </a:lnTo>
                    <a:cubicBezTo>
                      <a:pt x="646" y="39"/>
                      <a:pt x="536" y="0"/>
                      <a:pt x="4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40" name="Google Shape;4404;p36"/>
              <p:cNvSpPr/>
              <p:nvPr/>
            </p:nvSpPr>
            <p:spPr>
              <a:xfrm>
                <a:off x="-60212825" y="2310675"/>
                <a:ext cx="32325" cy="30350"/>
              </a:xfrm>
              <a:custGeom>
                <a:avLst/>
                <a:rect l="l" t="t" r="r" b="b"/>
                <a:pathLst>
                  <a:path w="1293" h="1214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718"/>
                    </a:cubicBezTo>
                    <a:lnTo>
                      <a:pt x="536" y="1096"/>
                    </a:lnTo>
                    <a:cubicBezTo>
                      <a:pt x="615" y="1174"/>
                      <a:pt x="725" y="1214"/>
                      <a:pt x="836" y="1214"/>
                    </a:cubicBezTo>
                    <a:cubicBezTo>
                      <a:pt x="946" y="1214"/>
                      <a:pt x="1056" y="1174"/>
                      <a:pt x="1135" y="1096"/>
                    </a:cubicBezTo>
                    <a:cubicBezTo>
                      <a:pt x="1293" y="938"/>
                      <a:pt x="1293" y="686"/>
                      <a:pt x="1135" y="528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41" name="Google Shape;4405;p36"/>
              <p:cNvSpPr/>
              <p:nvPr/>
            </p:nvSpPr>
            <p:spPr>
              <a:xfrm>
                <a:off x="-59974175" y="2415250"/>
                <a:ext cx="35475" cy="20500"/>
              </a:xfrm>
              <a:custGeom>
                <a:avLst/>
                <a:rect l="l" t="t" r="r" b="b"/>
                <a:pathLst>
                  <a:path w="1419" h="82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89"/>
                      <a:pt x="1230" y="0"/>
                      <a:pt x="1009" y="0"/>
                    </a:cubicBezTo>
                    <a:lnTo>
                      <a:pt x="44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Icons</a:t>
            </a:r>
            <a:endParaRPr lang="bg-BG" dirty="0"/>
          </a:p>
        </p:txBody>
      </p:sp>
      <p:grpSp>
        <p:nvGrpSpPr>
          <p:cNvPr id="3" name="Google Shape;4267;p36"/>
          <p:cNvGrpSpPr/>
          <p:nvPr/>
        </p:nvGrpSpPr>
        <p:grpSpPr>
          <a:xfrm>
            <a:off x="1708997" y="2129256"/>
            <a:ext cx="348568" cy="348541"/>
            <a:chOff x="-65131525" y="1914325"/>
            <a:chExt cx="316650" cy="316625"/>
          </a:xfrm>
          <a:solidFill>
            <a:schemeClr val="accent4"/>
          </a:solidFill>
        </p:grpSpPr>
        <p:sp>
          <p:nvSpPr>
            <p:cNvPr id="4" name="Google Shape;4268;p36"/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rect l="l" t="t" r="r" b="b"/>
              <a:pathLst>
                <a:path w="4127" h="9894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4269;p36"/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rect l="l" t="t" r="r" b="b"/>
              <a:pathLst>
                <a:path w="12666" h="12665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" name="Google Shape;4270;p36"/>
          <p:cNvGrpSpPr/>
          <p:nvPr/>
        </p:nvGrpSpPr>
        <p:grpSpPr>
          <a:xfrm>
            <a:off x="1708997" y="2667740"/>
            <a:ext cx="348568" cy="348568"/>
            <a:chOff x="-65131525" y="2281350"/>
            <a:chExt cx="316650" cy="316650"/>
          </a:xfrm>
          <a:solidFill>
            <a:schemeClr val="accent4"/>
          </a:solidFill>
        </p:grpSpPr>
        <p:sp>
          <p:nvSpPr>
            <p:cNvPr id="7" name="Google Shape;4271;p36"/>
            <p:cNvSpPr/>
            <p:nvPr/>
          </p:nvSpPr>
          <p:spPr>
            <a:xfrm>
              <a:off x="-65131525" y="2322300"/>
              <a:ext cx="275675" cy="275700"/>
            </a:xfrm>
            <a:custGeom>
              <a:avLst/>
              <a:rect l="l" t="t" r="r" b="b"/>
              <a:pathLst>
                <a:path w="11027" h="11028">
                  <a:moveTo>
                    <a:pt x="5073" y="820"/>
                  </a:moveTo>
                  <a:lnTo>
                    <a:pt x="5073" y="5514"/>
                  </a:lnTo>
                  <a:cubicBezTo>
                    <a:pt x="5073" y="5766"/>
                    <a:pt x="5262" y="5923"/>
                    <a:pt x="5482" y="5923"/>
                  </a:cubicBezTo>
                  <a:lnTo>
                    <a:pt x="10145" y="5923"/>
                  </a:lnTo>
                  <a:cubicBezTo>
                    <a:pt x="9956" y="8318"/>
                    <a:pt x="7940" y="10208"/>
                    <a:pt x="5482" y="10208"/>
                  </a:cubicBezTo>
                  <a:cubicBezTo>
                    <a:pt x="2867" y="10208"/>
                    <a:pt x="788" y="8129"/>
                    <a:pt x="788" y="5514"/>
                  </a:cubicBezTo>
                  <a:cubicBezTo>
                    <a:pt x="788" y="3088"/>
                    <a:pt x="2678" y="1072"/>
                    <a:pt x="5073" y="820"/>
                  </a:cubicBezTo>
                  <a:close/>
                  <a:moveTo>
                    <a:pt x="5514" y="0"/>
                  </a:moveTo>
                  <a:cubicBezTo>
                    <a:pt x="2458" y="0"/>
                    <a:pt x="0" y="2489"/>
                    <a:pt x="0" y="5514"/>
                  </a:cubicBezTo>
                  <a:cubicBezTo>
                    <a:pt x="0" y="8538"/>
                    <a:pt x="2458" y="11027"/>
                    <a:pt x="5514" y="11027"/>
                  </a:cubicBezTo>
                  <a:cubicBezTo>
                    <a:pt x="8538" y="11027"/>
                    <a:pt x="11027" y="8538"/>
                    <a:pt x="11027" y="5514"/>
                  </a:cubicBezTo>
                  <a:cubicBezTo>
                    <a:pt x="11027" y="5293"/>
                    <a:pt x="10807" y="5104"/>
                    <a:pt x="10618" y="5104"/>
                  </a:cubicBezTo>
                  <a:lnTo>
                    <a:pt x="5923" y="5104"/>
                  </a:lnTo>
                  <a:lnTo>
                    <a:pt x="5923" y="410"/>
                  </a:lnTo>
                  <a:cubicBezTo>
                    <a:pt x="5892" y="158"/>
                    <a:pt x="5734" y="0"/>
                    <a:pt x="5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" name="Google Shape;4272;p36"/>
            <p:cNvSpPr/>
            <p:nvPr/>
          </p:nvSpPr>
          <p:spPr>
            <a:xfrm>
              <a:off x="-64963775" y="2281350"/>
              <a:ext cx="148900" cy="148875"/>
            </a:xfrm>
            <a:custGeom>
              <a:avLst/>
              <a:rect l="l" t="t" r="r" b="b"/>
              <a:pathLst>
                <a:path w="5956" h="5955">
                  <a:moveTo>
                    <a:pt x="852" y="819"/>
                  </a:moveTo>
                  <a:cubicBezTo>
                    <a:pt x="3088" y="1008"/>
                    <a:pt x="4884" y="2836"/>
                    <a:pt x="5105" y="5073"/>
                  </a:cubicBezTo>
                  <a:lnTo>
                    <a:pt x="852" y="5073"/>
                  </a:lnTo>
                  <a:lnTo>
                    <a:pt x="852" y="819"/>
                  </a:ln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5514"/>
                  </a:lnTo>
                  <a:cubicBezTo>
                    <a:pt x="1" y="5734"/>
                    <a:pt x="221" y="5955"/>
                    <a:pt x="442" y="5955"/>
                  </a:cubicBezTo>
                  <a:lnTo>
                    <a:pt x="5514" y="5955"/>
                  </a:lnTo>
                  <a:cubicBezTo>
                    <a:pt x="5766" y="5955"/>
                    <a:pt x="5955" y="5734"/>
                    <a:pt x="5955" y="5514"/>
                  </a:cubicBezTo>
                  <a:cubicBezTo>
                    <a:pt x="5955" y="2426"/>
                    <a:pt x="3466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" name="Google Shape;4273;p36"/>
          <p:cNvGrpSpPr/>
          <p:nvPr/>
        </p:nvGrpSpPr>
        <p:grpSpPr>
          <a:xfrm>
            <a:off x="1712038" y="3265677"/>
            <a:ext cx="342486" cy="349421"/>
            <a:chOff x="-65129950" y="2646800"/>
            <a:chExt cx="311125" cy="317425"/>
          </a:xfrm>
          <a:solidFill>
            <a:schemeClr val="accent4"/>
          </a:solidFill>
        </p:grpSpPr>
        <p:sp>
          <p:nvSpPr>
            <p:cNvPr id="10" name="Google Shape;4274;p36"/>
            <p:cNvSpPr/>
            <p:nvPr/>
          </p:nvSpPr>
          <p:spPr>
            <a:xfrm>
              <a:off x="-65129950" y="2646800"/>
              <a:ext cx="311125" cy="317425"/>
            </a:xfrm>
            <a:custGeom>
              <a:avLst/>
              <a:rect l="l" t="t" r="r" b="b"/>
              <a:pathLst>
                <a:path w="12445" h="12697">
                  <a:moveTo>
                    <a:pt x="6648" y="851"/>
                  </a:moveTo>
                  <a:lnTo>
                    <a:pt x="6648" y="1954"/>
                  </a:lnTo>
                  <a:lnTo>
                    <a:pt x="5860" y="1954"/>
                  </a:lnTo>
                  <a:lnTo>
                    <a:pt x="5860" y="851"/>
                  </a:lnTo>
                  <a:lnTo>
                    <a:pt x="6648" y="851"/>
                  </a:lnTo>
                  <a:close/>
                  <a:moveTo>
                    <a:pt x="1261" y="1954"/>
                  </a:moveTo>
                  <a:cubicBezTo>
                    <a:pt x="1355" y="1954"/>
                    <a:pt x="1450" y="1985"/>
                    <a:pt x="1544" y="2080"/>
                  </a:cubicBezTo>
                  <a:cubicBezTo>
                    <a:pt x="1733" y="2237"/>
                    <a:pt x="1733" y="2521"/>
                    <a:pt x="1576" y="2678"/>
                  </a:cubicBezTo>
                  <a:cubicBezTo>
                    <a:pt x="1497" y="2757"/>
                    <a:pt x="1387" y="2797"/>
                    <a:pt x="1276" y="2797"/>
                  </a:cubicBezTo>
                  <a:cubicBezTo>
                    <a:pt x="1166" y="2797"/>
                    <a:pt x="1056" y="2757"/>
                    <a:pt x="977" y="2678"/>
                  </a:cubicBezTo>
                  <a:cubicBezTo>
                    <a:pt x="819" y="2521"/>
                    <a:pt x="819" y="2237"/>
                    <a:pt x="977" y="2080"/>
                  </a:cubicBezTo>
                  <a:cubicBezTo>
                    <a:pt x="1072" y="1985"/>
                    <a:pt x="1198" y="1954"/>
                    <a:pt x="1261" y="1954"/>
                  </a:cubicBezTo>
                  <a:close/>
                  <a:moveTo>
                    <a:pt x="11216" y="1954"/>
                  </a:moveTo>
                  <a:cubicBezTo>
                    <a:pt x="11468" y="1954"/>
                    <a:pt x="11626" y="2143"/>
                    <a:pt x="11626" y="2395"/>
                  </a:cubicBezTo>
                  <a:cubicBezTo>
                    <a:pt x="11626" y="2615"/>
                    <a:pt x="11437" y="2836"/>
                    <a:pt x="11216" y="2836"/>
                  </a:cubicBezTo>
                  <a:cubicBezTo>
                    <a:pt x="11027" y="2836"/>
                    <a:pt x="10807" y="2615"/>
                    <a:pt x="10807" y="2395"/>
                  </a:cubicBezTo>
                  <a:cubicBezTo>
                    <a:pt x="10807" y="2143"/>
                    <a:pt x="10996" y="1954"/>
                    <a:pt x="11216" y="1954"/>
                  </a:cubicBezTo>
                  <a:close/>
                  <a:moveTo>
                    <a:pt x="6270" y="2773"/>
                  </a:moveTo>
                  <a:cubicBezTo>
                    <a:pt x="8759" y="2773"/>
                    <a:pt x="10807" y="4821"/>
                    <a:pt x="10807" y="7341"/>
                  </a:cubicBezTo>
                  <a:cubicBezTo>
                    <a:pt x="10807" y="9861"/>
                    <a:pt x="8759" y="11909"/>
                    <a:pt x="6270" y="11909"/>
                  </a:cubicBezTo>
                  <a:cubicBezTo>
                    <a:pt x="3781" y="11909"/>
                    <a:pt x="1733" y="9861"/>
                    <a:pt x="1733" y="7341"/>
                  </a:cubicBezTo>
                  <a:cubicBezTo>
                    <a:pt x="1733" y="4821"/>
                    <a:pt x="3781" y="2773"/>
                    <a:pt x="6270" y="2773"/>
                  </a:cubicBezTo>
                  <a:close/>
                  <a:moveTo>
                    <a:pt x="4663" y="0"/>
                  </a:moveTo>
                  <a:cubicBezTo>
                    <a:pt x="4411" y="0"/>
                    <a:pt x="4254" y="189"/>
                    <a:pt x="4254" y="410"/>
                  </a:cubicBezTo>
                  <a:cubicBezTo>
                    <a:pt x="4254" y="662"/>
                    <a:pt x="4474" y="851"/>
                    <a:pt x="4663" y="851"/>
                  </a:cubicBezTo>
                  <a:lnTo>
                    <a:pt x="5104" y="851"/>
                  </a:lnTo>
                  <a:lnTo>
                    <a:pt x="5104" y="2111"/>
                  </a:lnTo>
                  <a:cubicBezTo>
                    <a:pt x="4254" y="2300"/>
                    <a:pt x="3466" y="2710"/>
                    <a:pt x="2836" y="3245"/>
                  </a:cubicBezTo>
                  <a:lnTo>
                    <a:pt x="2489" y="2899"/>
                  </a:lnTo>
                  <a:cubicBezTo>
                    <a:pt x="2741" y="2426"/>
                    <a:pt x="2647" y="1891"/>
                    <a:pt x="2269" y="1481"/>
                  </a:cubicBezTo>
                  <a:cubicBezTo>
                    <a:pt x="2032" y="1245"/>
                    <a:pt x="1717" y="1127"/>
                    <a:pt x="1394" y="1127"/>
                  </a:cubicBezTo>
                  <a:cubicBezTo>
                    <a:pt x="1072" y="1127"/>
                    <a:pt x="741" y="1245"/>
                    <a:pt x="473" y="1481"/>
                  </a:cubicBezTo>
                  <a:cubicBezTo>
                    <a:pt x="0" y="1954"/>
                    <a:pt x="0" y="2741"/>
                    <a:pt x="473" y="3245"/>
                  </a:cubicBezTo>
                  <a:cubicBezTo>
                    <a:pt x="725" y="3498"/>
                    <a:pt x="1040" y="3624"/>
                    <a:pt x="1355" y="3624"/>
                  </a:cubicBezTo>
                  <a:cubicBezTo>
                    <a:pt x="1544" y="3624"/>
                    <a:pt x="1702" y="3561"/>
                    <a:pt x="1891" y="3498"/>
                  </a:cubicBezTo>
                  <a:lnTo>
                    <a:pt x="2269" y="3844"/>
                  </a:lnTo>
                  <a:cubicBezTo>
                    <a:pt x="1481" y="4789"/>
                    <a:pt x="946" y="6018"/>
                    <a:pt x="946" y="7341"/>
                  </a:cubicBezTo>
                  <a:cubicBezTo>
                    <a:pt x="946" y="10303"/>
                    <a:pt x="3371" y="12697"/>
                    <a:pt x="6301" y="12697"/>
                  </a:cubicBezTo>
                  <a:cubicBezTo>
                    <a:pt x="9263" y="12697"/>
                    <a:pt x="11657" y="10303"/>
                    <a:pt x="11657" y="7341"/>
                  </a:cubicBezTo>
                  <a:cubicBezTo>
                    <a:pt x="11657" y="6018"/>
                    <a:pt x="11185" y="4789"/>
                    <a:pt x="10365" y="3844"/>
                  </a:cubicBezTo>
                  <a:lnTo>
                    <a:pt x="10712" y="3498"/>
                  </a:lnTo>
                  <a:cubicBezTo>
                    <a:pt x="10838" y="3561"/>
                    <a:pt x="11027" y="3624"/>
                    <a:pt x="11216" y="3624"/>
                  </a:cubicBezTo>
                  <a:cubicBezTo>
                    <a:pt x="11909" y="3624"/>
                    <a:pt x="12445" y="3056"/>
                    <a:pt x="12445" y="2363"/>
                  </a:cubicBezTo>
                  <a:cubicBezTo>
                    <a:pt x="12445" y="1670"/>
                    <a:pt x="11909" y="1135"/>
                    <a:pt x="11216" y="1135"/>
                  </a:cubicBezTo>
                  <a:cubicBezTo>
                    <a:pt x="10555" y="1135"/>
                    <a:pt x="10019" y="1670"/>
                    <a:pt x="10019" y="2363"/>
                  </a:cubicBezTo>
                  <a:cubicBezTo>
                    <a:pt x="10019" y="2552"/>
                    <a:pt x="10050" y="2710"/>
                    <a:pt x="10113" y="2899"/>
                  </a:cubicBezTo>
                  <a:lnTo>
                    <a:pt x="9767" y="3245"/>
                  </a:lnTo>
                  <a:cubicBezTo>
                    <a:pt x="9137" y="2710"/>
                    <a:pt x="8349" y="2300"/>
                    <a:pt x="7530" y="2111"/>
                  </a:cubicBezTo>
                  <a:lnTo>
                    <a:pt x="7530" y="851"/>
                  </a:lnTo>
                  <a:lnTo>
                    <a:pt x="7971" y="851"/>
                  </a:lnTo>
                  <a:cubicBezTo>
                    <a:pt x="8192" y="851"/>
                    <a:pt x="8349" y="662"/>
                    <a:pt x="8349" y="410"/>
                  </a:cubicBezTo>
                  <a:cubicBezTo>
                    <a:pt x="8349" y="189"/>
                    <a:pt x="8160" y="0"/>
                    <a:pt x="7971" y="0"/>
                  </a:cubicBezTo>
                  <a:lnTo>
                    <a:pt x="46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4275;p36"/>
            <p:cNvSpPr/>
            <p:nvPr/>
          </p:nvSpPr>
          <p:spPr>
            <a:xfrm>
              <a:off x="-65066950" y="2738175"/>
              <a:ext cx="187475" cy="185100"/>
            </a:xfrm>
            <a:custGeom>
              <a:avLst/>
              <a:rect l="l" t="t" r="r" b="b"/>
              <a:pathLst>
                <a:path w="7499" h="7404">
                  <a:moveTo>
                    <a:pt x="3309" y="819"/>
                  </a:moveTo>
                  <a:lnTo>
                    <a:pt x="3309" y="3686"/>
                  </a:lnTo>
                  <a:cubicBezTo>
                    <a:pt x="3309" y="3938"/>
                    <a:pt x="3498" y="4127"/>
                    <a:pt x="3718" y="4127"/>
                  </a:cubicBezTo>
                  <a:lnTo>
                    <a:pt x="6612" y="4127"/>
                  </a:lnTo>
                  <a:cubicBezTo>
                    <a:pt x="6410" y="5529"/>
                    <a:pt x="5188" y="6585"/>
                    <a:pt x="3750" y="6585"/>
                  </a:cubicBezTo>
                  <a:cubicBezTo>
                    <a:pt x="2143" y="6585"/>
                    <a:pt x="820" y="5261"/>
                    <a:pt x="820" y="3686"/>
                  </a:cubicBezTo>
                  <a:cubicBezTo>
                    <a:pt x="820" y="2237"/>
                    <a:pt x="1891" y="1008"/>
                    <a:pt x="3309" y="819"/>
                  </a:cubicBezTo>
                  <a:close/>
                  <a:moveTo>
                    <a:pt x="3750" y="0"/>
                  </a:moveTo>
                  <a:cubicBezTo>
                    <a:pt x="1702" y="0"/>
                    <a:pt x="1" y="1638"/>
                    <a:pt x="1" y="3686"/>
                  </a:cubicBezTo>
                  <a:cubicBezTo>
                    <a:pt x="1" y="5734"/>
                    <a:pt x="1671" y="7404"/>
                    <a:pt x="3750" y="7404"/>
                  </a:cubicBezTo>
                  <a:cubicBezTo>
                    <a:pt x="5798" y="7404"/>
                    <a:pt x="7499" y="5734"/>
                    <a:pt x="7499" y="3686"/>
                  </a:cubicBezTo>
                  <a:cubicBezTo>
                    <a:pt x="7499" y="3466"/>
                    <a:pt x="7278" y="3277"/>
                    <a:pt x="7058" y="3277"/>
                  </a:cubicBezTo>
                  <a:lnTo>
                    <a:pt x="4128" y="3277"/>
                  </a:lnTo>
                  <a:lnTo>
                    <a:pt x="4128" y="378"/>
                  </a:lnTo>
                  <a:cubicBezTo>
                    <a:pt x="4128" y="158"/>
                    <a:pt x="3939" y="0"/>
                    <a:pt x="3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" name="Google Shape;5848;p39"/>
          <p:cNvGrpSpPr/>
          <p:nvPr/>
        </p:nvGrpSpPr>
        <p:grpSpPr>
          <a:xfrm>
            <a:off x="1703253" y="5041897"/>
            <a:ext cx="360056" cy="346516"/>
            <a:chOff x="-37534750" y="2668075"/>
            <a:chExt cx="332400" cy="319900"/>
          </a:xfrm>
          <a:solidFill>
            <a:schemeClr val="accent4"/>
          </a:solidFill>
        </p:grpSpPr>
        <p:sp>
          <p:nvSpPr>
            <p:cNvPr id="13" name="Google Shape;5849;p39"/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rect l="l" t="t" r="r" b="b"/>
              <a:pathLst>
                <a:path w="13296" h="12796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5850;p39"/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rect l="l" t="t" r="r" b="b"/>
              <a:pathLst>
                <a:path w="6617" h="6578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5" name="Google Shape;8221;p45"/>
          <p:cNvGrpSpPr/>
          <p:nvPr/>
        </p:nvGrpSpPr>
        <p:grpSpPr>
          <a:xfrm>
            <a:off x="1716108" y="3859754"/>
            <a:ext cx="334346" cy="329068"/>
            <a:chOff x="683125" y="1955275"/>
            <a:chExt cx="299325" cy="294600"/>
          </a:xfrm>
          <a:solidFill>
            <a:schemeClr val="accent4"/>
          </a:solidFill>
        </p:grpSpPr>
        <p:sp>
          <p:nvSpPr>
            <p:cNvPr id="16" name="Google Shape;8222;p45"/>
            <p:cNvSpPr/>
            <p:nvPr/>
          </p:nvSpPr>
          <p:spPr>
            <a:xfrm>
              <a:off x="876875" y="1989925"/>
              <a:ext cx="52800" cy="63825"/>
            </a:xfrm>
            <a:custGeom>
              <a:avLst/>
              <a:rect l="l" t="t" r="r" b="b"/>
              <a:pathLst>
                <a:path w="2112" h="2553">
                  <a:moveTo>
                    <a:pt x="1072" y="0"/>
                  </a:moveTo>
                  <a:cubicBezTo>
                    <a:pt x="473" y="0"/>
                    <a:pt x="64" y="473"/>
                    <a:pt x="64" y="1009"/>
                  </a:cubicBezTo>
                  <a:cubicBezTo>
                    <a:pt x="1" y="1229"/>
                    <a:pt x="158" y="1324"/>
                    <a:pt x="379" y="1324"/>
                  </a:cubicBezTo>
                  <a:cubicBezTo>
                    <a:pt x="568" y="1324"/>
                    <a:pt x="725" y="1166"/>
                    <a:pt x="725" y="977"/>
                  </a:cubicBezTo>
                  <a:cubicBezTo>
                    <a:pt x="725" y="788"/>
                    <a:pt x="883" y="631"/>
                    <a:pt x="1072" y="631"/>
                  </a:cubicBezTo>
                  <a:cubicBezTo>
                    <a:pt x="1261" y="631"/>
                    <a:pt x="1418" y="788"/>
                    <a:pt x="1418" y="977"/>
                  </a:cubicBezTo>
                  <a:cubicBezTo>
                    <a:pt x="1418" y="1103"/>
                    <a:pt x="1355" y="1198"/>
                    <a:pt x="1229" y="1292"/>
                  </a:cubicBezTo>
                  <a:cubicBezTo>
                    <a:pt x="914" y="1450"/>
                    <a:pt x="725" y="1796"/>
                    <a:pt x="725" y="2206"/>
                  </a:cubicBezTo>
                  <a:cubicBezTo>
                    <a:pt x="725" y="2395"/>
                    <a:pt x="883" y="2552"/>
                    <a:pt x="1072" y="2552"/>
                  </a:cubicBezTo>
                  <a:cubicBezTo>
                    <a:pt x="1261" y="2552"/>
                    <a:pt x="1418" y="2395"/>
                    <a:pt x="1418" y="2206"/>
                  </a:cubicBezTo>
                  <a:cubicBezTo>
                    <a:pt x="1418" y="2080"/>
                    <a:pt x="1481" y="1954"/>
                    <a:pt x="1544" y="1922"/>
                  </a:cubicBezTo>
                  <a:cubicBezTo>
                    <a:pt x="1891" y="1733"/>
                    <a:pt x="2111" y="1355"/>
                    <a:pt x="2111" y="1009"/>
                  </a:cubicBezTo>
                  <a:cubicBezTo>
                    <a:pt x="2111" y="410"/>
                    <a:pt x="1639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8223;p45"/>
            <p:cNvSpPr/>
            <p:nvPr/>
          </p:nvSpPr>
          <p:spPr>
            <a:xfrm>
              <a:off x="683125" y="2058450"/>
              <a:ext cx="159900" cy="191425"/>
            </a:xfrm>
            <a:custGeom>
              <a:avLst/>
              <a:rect l="l" t="t" r="r" b="b"/>
              <a:pathLst>
                <a:path w="6396" h="7657">
                  <a:moveTo>
                    <a:pt x="3245" y="693"/>
                  </a:moveTo>
                  <a:cubicBezTo>
                    <a:pt x="3812" y="693"/>
                    <a:pt x="4285" y="1166"/>
                    <a:pt x="4285" y="1702"/>
                  </a:cubicBezTo>
                  <a:cubicBezTo>
                    <a:pt x="4285" y="2269"/>
                    <a:pt x="3812" y="2710"/>
                    <a:pt x="3245" y="2710"/>
                  </a:cubicBezTo>
                  <a:cubicBezTo>
                    <a:pt x="2647" y="2710"/>
                    <a:pt x="2174" y="2269"/>
                    <a:pt x="2174" y="1702"/>
                  </a:cubicBezTo>
                  <a:cubicBezTo>
                    <a:pt x="2174" y="1166"/>
                    <a:pt x="2678" y="693"/>
                    <a:pt x="3245" y="693"/>
                  </a:cubicBezTo>
                  <a:close/>
                  <a:moveTo>
                    <a:pt x="3245" y="3434"/>
                  </a:moveTo>
                  <a:cubicBezTo>
                    <a:pt x="4569" y="3434"/>
                    <a:pt x="5671" y="4537"/>
                    <a:pt x="5671" y="5892"/>
                  </a:cubicBezTo>
                  <a:lnTo>
                    <a:pt x="5671" y="6994"/>
                  </a:lnTo>
                  <a:lnTo>
                    <a:pt x="788" y="6994"/>
                  </a:lnTo>
                  <a:lnTo>
                    <a:pt x="788" y="5892"/>
                  </a:lnTo>
                  <a:cubicBezTo>
                    <a:pt x="788" y="4537"/>
                    <a:pt x="1891" y="3434"/>
                    <a:pt x="3245" y="3434"/>
                  </a:cubicBezTo>
                  <a:close/>
                  <a:moveTo>
                    <a:pt x="3182" y="0"/>
                  </a:moveTo>
                  <a:cubicBezTo>
                    <a:pt x="2237" y="0"/>
                    <a:pt x="1418" y="788"/>
                    <a:pt x="1418" y="1733"/>
                  </a:cubicBezTo>
                  <a:cubicBezTo>
                    <a:pt x="1418" y="2206"/>
                    <a:pt x="1607" y="2678"/>
                    <a:pt x="1985" y="2993"/>
                  </a:cubicBezTo>
                  <a:cubicBezTo>
                    <a:pt x="819" y="3466"/>
                    <a:pt x="0" y="4569"/>
                    <a:pt x="0" y="5892"/>
                  </a:cubicBezTo>
                  <a:lnTo>
                    <a:pt x="0" y="7309"/>
                  </a:lnTo>
                  <a:cubicBezTo>
                    <a:pt x="126" y="7499"/>
                    <a:pt x="284" y="7656"/>
                    <a:pt x="441" y="7656"/>
                  </a:cubicBezTo>
                  <a:lnTo>
                    <a:pt x="6018" y="7656"/>
                  </a:lnTo>
                  <a:cubicBezTo>
                    <a:pt x="6238" y="7656"/>
                    <a:pt x="6396" y="7499"/>
                    <a:pt x="6396" y="7309"/>
                  </a:cubicBezTo>
                  <a:lnTo>
                    <a:pt x="6396" y="5892"/>
                  </a:lnTo>
                  <a:cubicBezTo>
                    <a:pt x="6396" y="4569"/>
                    <a:pt x="5545" y="3466"/>
                    <a:pt x="4411" y="2993"/>
                  </a:cubicBezTo>
                  <a:cubicBezTo>
                    <a:pt x="4758" y="2647"/>
                    <a:pt x="4978" y="2206"/>
                    <a:pt x="4978" y="1733"/>
                  </a:cubicBezTo>
                  <a:cubicBezTo>
                    <a:pt x="4978" y="788"/>
                    <a:pt x="4190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8224;p45"/>
            <p:cNvSpPr/>
            <p:nvPr/>
          </p:nvSpPr>
          <p:spPr>
            <a:xfrm>
              <a:off x="824900" y="1955275"/>
              <a:ext cx="157550" cy="155975"/>
            </a:xfrm>
            <a:custGeom>
              <a:avLst/>
              <a:rect l="l" t="t" r="r" b="b"/>
              <a:pathLst>
                <a:path w="6302" h="6239">
                  <a:moveTo>
                    <a:pt x="3151" y="662"/>
                  </a:moveTo>
                  <a:cubicBezTo>
                    <a:pt x="4505" y="662"/>
                    <a:pt x="5608" y="1765"/>
                    <a:pt x="5608" y="3119"/>
                  </a:cubicBezTo>
                  <a:cubicBezTo>
                    <a:pt x="5608" y="4442"/>
                    <a:pt x="4505" y="5545"/>
                    <a:pt x="3151" y="5545"/>
                  </a:cubicBezTo>
                  <a:cubicBezTo>
                    <a:pt x="2710" y="5545"/>
                    <a:pt x="2332" y="5451"/>
                    <a:pt x="1954" y="5230"/>
                  </a:cubicBezTo>
                  <a:cubicBezTo>
                    <a:pt x="1890" y="5199"/>
                    <a:pt x="1796" y="5199"/>
                    <a:pt x="1733" y="5199"/>
                  </a:cubicBezTo>
                  <a:lnTo>
                    <a:pt x="945" y="5388"/>
                  </a:lnTo>
                  <a:lnTo>
                    <a:pt x="1166" y="4694"/>
                  </a:lnTo>
                  <a:cubicBezTo>
                    <a:pt x="1229" y="4568"/>
                    <a:pt x="1166" y="4505"/>
                    <a:pt x="1134" y="4411"/>
                  </a:cubicBezTo>
                  <a:cubicBezTo>
                    <a:pt x="914" y="4033"/>
                    <a:pt x="756" y="3592"/>
                    <a:pt x="756" y="3119"/>
                  </a:cubicBezTo>
                  <a:cubicBezTo>
                    <a:pt x="725" y="1733"/>
                    <a:pt x="1827" y="662"/>
                    <a:pt x="3151" y="662"/>
                  </a:cubicBezTo>
                  <a:close/>
                  <a:moveTo>
                    <a:pt x="3182" y="0"/>
                  </a:moveTo>
                  <a:cubicBezTo>
                    <a:pt x="1449" y="0"/>
                    <a:pt x="95" y="1418"/>
                    <a:pt x="95" y="3119"/>
                  </a:cubicBezTo>
                  <a:cubicBezTo>
                    <a:pt x="95" y="3655"/>
                    <a:pt x="189" y="4190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15" y="6238"/>
                    <a:pt x="473" y="6238"/>
                  </a:cubicBezTo>
                  <a:lnTo>
                    <a:pt x="1764" y="5923"/>
                  </a:lnTo>
                  <a:cubicBezTo>
                    <a:pt x="2206" y="6144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8225;p45"/>
            <p:cNvSpPr/>
            <p:nvPr/>
          </p:nvSpPr>
          <p:spPr>
            <a:xfrm>
              <a:off x="895000" y="2058450"/>
              <a:ext cx="17350" cy="18125"/>
            </a:xfrm>
            <a:custGeom>
              <a:av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0" name="Google Shape;8226;p45"/>
          <p:cNvGrpSpPr/>
          <p:nvPr/>
        </p:nvGrpSpPr>
        <p:grpSpPr>
          <a:xfrm>
            <a:off x="1716988" y="4432924"/>
            <a:ext cx="332587" cy="330855"/>
            <a:chOff x="685475" y="2318350"/>
            <a:chExt cx="297750" cy="296200"/>
          </a:xfrm>
          <a:solidFill>
            <a:schemeClr val="accent4"/>
          </a:solidFill>
        </p:grpSpPr>
        <p:sp>
          <p:nvSpPr>
            <p:cNvPr id="21" name="Google Shape;8227;p45"/>
            <p:cNvSpPr/>
            <p:nvPr/>
          </p:nvSpPr>
          <p:spPr>
            <a:xfrm>
              <a:off x="685475" y="2371925"/>
              <a:ext cx="142600" cy="241975"/>
            </a:xfrm>
            <a:custGeom>
              <a:avLst/>
              <a:rect l="l" t="t" r="r" b="b"/>
              <a:pathLst>
                <a:path w="5704" h="9679">
                  <a:moveTo>
                    <a:pt x="2080" y="662"/>
                  </a:moveTo>
                  <a:cubicBezTo>
                    <a:pt x="2458" y="662"/>
                    <a:pt x="2773" y="977"/>
                    <a:pt x="2773" y="1387"/>
                  </a:cubicBezTo>
                  <a:cubicBezTo>
                    <a:pt x="2773" y="1765"/>
                    <a:pt x="2458" y="2080"/>
                    <a:pt x="2080" y="2080"/>
                  </a:cubicBezTo>
                  <a:cubicBezTo>
                    <a:pt x="1671" y="2080"/>
                    <a:pt x="1356" y="1765"/>
                    <a:pt x="1356" y="1387"/>
                  </a:cubicBezTo>
                  <a:cubicBezTo>
                    <a:pt x="1356" y="977"/>
                    <a:pt x="1734" y="662"/>
                    <a:pt x="2080" y="662"/>
                  </a:cubicBezTo>
                  <a:close/>
                  <a:moveTo>
                    <a:pt x="2962" y="6900"/>
                  </a:moveTo>
                  <a:lnTo>
                    <a:pt x="3120" y="7593"/>
                  </a:lnTo>
                  <a:lnTo>
                    <a:pt x="1135" y="7593"/>
                  </a:lnTo>
                  <a:lnTo>
                    <a:pt x="1293" y="6900"/>
                  </a:lnTo>
                  <a:lnTo>
                    <a:pt x="2962" y="6900"/>
                  </a:lnTo>
                  <a:close/>
                  <a:moveTo>
                    <a:pt x="1742" y="2767"/>
                  </a:moveTo>
                  <a:cubicBezTo>
                    <a:pt x="1866" y="2767"/>
                    <a:pt x="1991" y="2831"/>
                    <a:pt x="2049" y="2962"/>
                  </a:cubicBezTo>
                  <a:lnTo>
                    <a:pt x="2553" y="3938"/>
                  </a:lnTo>
                  <a:cubicBezTo>
                    <a:pt x="2584" y="4064"/>
                    <a:pt x="2742" y="4127"/>
                    <a:pt x="2868" y="4127"/>
                  </a:cubicBezTo>
                  <a:lnTo>
                    <a:pt x="3813" y="4127"/>
                  </a:lnTo>
                  <a:cubicBezTo>
                    <a:pt x="4002" y="4127"/>
                    <a:pt x="4159" y="4285"/>
                    <a:pt x="4159" y="4474"/>
                  </a:cubicBezTo>
                  <a:cubicBezTo>
                    <a:pt x="4159" y="4695"/>
                    <a:pt x="4002" y="4852"/>
                    <a:pt x="3813" y="4852"/>
                  </a:cubicBezTo>
                  <a:lnTo>
                    <a:pt x="2427" y="4852"/>
                  </a:lnTo>
                  <a:cubicBezTo>
                    <a:pt x="2301" y="4852"/>
                    <a:pt x="2175" y="4758"/>
                    <a:pt x="2112" y="4631"/>
                  </a:cubicBezTo>
                  <a:cubicBezTo>
                    <a:pt x="2042" y="4515"/>
                    <a:pt x="1919" y="4450"/>
                    <a:pt x="1784" y="4450"/>
                  </a:cubicBezTo>
                  <a:cubicBezTo>
                    <a:pt x="1737" y="4450"/>
                    <a:pt x="1688" y="4458"/>
                    <a:pt x="1639" y="4474"/>
                  </a:cubicBezTo>
                  <a:cubicBezTo>
                    <a:pt x="1482" y="4568"/>
                    <a:pt x="1387" y="4758"/>
                    <a:pt x="1482" y="4947"/>
                  </a:cubicBezTo>
                  <a:cubicBezTo>
                    <a:pt x="1671" y="5325"/>
                    <a:pt x="2017" y="5545"/>
                    <a:pt x="2427" y="5545"/>
                  </a:cubicBezTo>
                  <a:lnTo>
                    <a:pt x="3813" y="5545"/>
                  </a:lnTo>
                  <a:cubicBezTo>
                    <a:pt x="3970" y="5545"/>
                    <a:pt x="4128" y="5671"/>
                    <a:pt x="4159" y="5829"/>
                  </a:cubicBezTo>
                  <a:lnTo>
                    <a:pt x="4853" y="8570"/>
                  </a:lnTo>
                  <a:cubicBezTo>
                    <a:pt x="4916" y="8790"/>
                    <a:pt x="4790" y="8979"/>
                    <a:pt x="4632" y="9011"/>
                  </a:cubicBezTo>
                  <a:cubicBezTo>
                    <a:pt x="4608" y="9015"/>
                    <a:pt x="4584" y="9017"/>
                    <a:pt x="4560" y="9017"/>
                  </a:cubicBezTo>
                  <a:cubicBezTo>
                    <a:pt x="4403" y="9017"/>
                    <a:pt x="4273" y="8927"/>
                    <a:pt x="4191" y="8790"/>
                  </a:cubicBezTo>
                  <a:lnTo>
                    <a:pt x="3655" y="6522"/>
                  </a:lnTo>
                  <a:cubicBezTo>
                    <a:pt x="3592" y="6364"/>
                    <a:pt x="3498" y="6270"/>
                    <a:pt x="3277" y="6270"/>
                  </a:cubicBezTo>
                  <a:lnTo>
                    <a:pt x="1040" y="6270"/>
                  </a:lnTo>
                  <a:cubicBezTo>
                    <a:pt x="914" y="6270"/>
                    <a:pt x="851" y="6207"/>
                    <a:pt x="757" y="6144"/>
                  </a:cubicBezTo>
                  <a:cubicBezTo>
                    <a:pt x="694" y="5986"/>
                    <a:pt x="694" y="5892"/>
                    <a:pt x="694" y="5797"/>
                  </a:cubicBezTo>
                  <a:lnTo>
                    <a:pt x="1419" y="3025"/>
                  </a:lnTo>
                  <a:cubicBezTo>
                    <a:pt x="1453" y="2855"/>
                    <a:pt x="1597" y="2767"/>
                    <a:pt x="1742" y="2767"/>
                  </a:cubicBezTo>
                  <a:close/>
                  <a:moveTo>
                    <a:pt x="2143" y="0"/>
                  </a:moveTo>
                  <a:cubicBezTo>
                    <a:pt x="1419" y="0"/>
                    <a:pt x="788" y="630"/>
                    <a:pt x="788" y="1387"/>
                  </a:cubicBezTo>
                  <a:cubicBezTo>
                    <a:pt x="788" y="1733"/>
                    <a:pt x="946" y="2080"/>
                    <a:pt x="1135" y="2332"/>
                  </a:cubicBezTo>
                  <a:cubicBezTo>
                    <a:pt x="977" y="2426"/>
                    <a:pt x="851" y="2647"/>
                    <a:pt x="788" y="2867"/>
                  </a:cubicBezTo>
                  <a:lnTo>
                    <a:pt x="64" y="5640"/>
                  </a:lnTo>
                  <a:cubicBezTo>
                    <a:pt x="1" y="5955"/>
                    <a:pt x="64" y="6270"/>
                    <a:pt x="253" y="6522"/>
                  </a:cubicBezTo>
                  <a:cubicBezTo>
                    <a:pt x="347" y="6648"/>
                    <a:pt x="473" y="6774"/>
                    <a:pt x="631" y="6805"/>
                  </a:cubicBezTo>
                  <a:lnTo>
                    <a:pt x="32" y="9263"/>
                  </a:lnTo>
                  <a:cubicBezTo>
                    <a:pt x="1" y="9452"/>
                    <a:pt x="95" y="9609"/>
                    <a:pt x="253" y="9672"/>
                  </a:cubicBezTo>
                  <a:cubicBezTo>
                    <a:pt x="281" y="9676"/>
                    <a:pt x="309" y="9678"/>
                    <a:pt x="335" y="9678"/>
                  </a:cubicBezTo>
                  <a:cubicBezTo>
                    <a:pt x="513" y="9678"/>
                    <a:pt x="639" y="9589"/>
                    <a:pt x="694" y="9452"/>
                  </a:cubicBezTo>
                  <a:lnTo>
                    <a:pt x="977" y="8318"/>
                  </a:lnTo>
                  <a:lnTo>
                    <a:pt x="3372" y="8318"/>
                  </a:lnTo>
                  <a:lnTo>
                    <a:pt x="3529" y="8885"/>
                  </a:lnTo>
                  <a:cubicBezTo>
                    <a:pt x="3661" y="9359"/>
                    <a:pt x="4079" y="9679"/>
                    <a:pt x="4526" y="9679"/>
                  </a:cubicBezTo>
                  <a:cubicBezTo>
                    <a:pt x="4613" y="9679"/>
                    <a:pt x="4702" y="9667"/>
                    <a:pt x="4790" y="9641"/>
                  </a:cubicBezTo>
                  <a:cubicBezTo>
                    <a:pt x="5357" y="9483"/>
                    <a:pt x="5703" y="8916"/>
                    <a:pt x="5546" y="8381"/>
                  </a:cubicBezTo>
                  <a:lnTo>
                    <a:pt x="4821" y="5640"/>
                  </a:lnTo>
                  <a:cubicBezTo>
                    <a:pt x="4790" y="5482"/>
                    <a:pt x="4727" y="5325"/>
                    <a:pt x="4601" y="5199"/>
                  </a:cubicBezTo>
                  <a:cubicBezTo>
                    <a:pt x="4758" y="5010"/>
                    <a:pt x="4884" y="4758"/>
                    <a:pt x="4884" y="4474"/>
                  </a:cubicBezTo>
                  <a:cubicBezTo>
                    <a:pt x="4884" y="3907"/>
                    <a:pt x="4412" y="3466"/>
                    <a:pt x="3844" y="3466"/>
                  </a:cubicBezTo>
                  <a:lnTo>
                    <a:pt x="3088" y="3466"/>
                  </a:lnTo>
                  <a:lnTo>
                    <a:pt x="2710" y="2647"/>
                  </a:lnTo>
                  <a:cubicBezTo>
                    <a:pt x="3183" y="2395"/>
                    <a:pt x="3529" y="1922"/>
                    <a:pt x="3529" y="1387"/>
                  </a:cubicBezTo>
                  <a:cubicBezTo>
                    <a:pt x="3529" y="630"/>
                    <a:pt x="2899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8228;p45"/>
            <p:cNvSpPr/>
            <p:nvPr/>
          </p:nvSpPr>
          <p:spPr>
            <a:xfrm>
              <a:off x="839850" y="2371925"/>
              <a:ext cx="143375" cy="242625"/>
            </a:xfrm>
            <a:custGeom>
              <a:avLst/>
              <a:rect l="l" t="t" r="r" b="b"/>
              <a:pathLst>
                <a:path w="5735" h="9705">
                  <a:moveTo>
                    <a:pt x="3624" y="662"/>
                  </a:moveTo>
                  <a:cubicBezTo>
                    <a:pt x="4002" y="662"/>
                    <a:pt x="4317" y="977"/>
                    <a:pt x="4317" y="1355"/>
                  </a:cubicBezTo>
                  <a:cubicBezTo>
                    <a:pt x="4317" y="1765"/>
                    <a:pt x="4002" y="2080"/>
                    <a:pt x="3624" y="2080"/>
                  </a:cubicBezTo>
                  <a:cubicBezTo>
                    <a:pt x="3214" y="2080"/>
                    <a:pt x="2899" y="1765"/>
                    <a:pt x="2899" y="1355"/>
                  </a:cubicBezTo>
                  <a:cubicBezTo>
                    <a:pt x="2899" y="977"/>
                    <a:pt x="3214" y="662"/>
                    <a:pt x="3624" y="662"/>
                  </a:cubicBezTo>
                  <a:close/>
                  <a:moveTo>
                    <a:pt x="4317" y="6900"/>
                  </a:moveTo>
                  <a:lnTo>
                    <a:pt x="4474" y="7593"/>
                  </a:lnTo>
                  <a:lnTo>
                    <a:pt x="2490" y="7593"/>
                  </a:lnTo>
                  <a:lnTo>
                    <a:pt x="2647" y="6900"/>
                  </a:lnTo>
                  <a:lnTo>
                    <a:pt x="4317" y="6900"/>
                  </a:lnTo>
                  <a:close/>
                  <a:moveTo>
                    <a:pt x="3962" y="2731"/>
                  </a:moveTo>
                  <a:cubicBezTo>
                    <a:pt x="4108" y="2731"/>
                    <a:pt x="4250" y="2818"/>
                    <a:pt x="4285" y="2993"/>
                  </a:cubicBezTo>
                  <a:lnTo>
                    <a:pt x="4979" y="5734"/>
                  </a:lnTo>
                  <a:cubicBezTo>
                    <a:pt x="5010" y="6018"/>
                    <a:pt x="4853" y="6207"/>
                    <a:pt x="4632" y="6207"/>
                  </a:cubicBezTo>
                  <a:lnTo>
                    <a:pt x="2395" y="6207"/>
                  </a:lnTo>
                  <a:cubicBezTo>
                    <a:pt x="2238" y="6207"/>
                    <a:pt x="2080" y="6333"/>
                    <a:pt x="2049" y="6490"/>
                  </a:cubicBezTo>
                  <a:lnTo>
                    <a:pt x="1482" y="8727"/>
                  </a:lnTo>
                  <a:cubicBezTo>
                    <a:pt x="1456" y="8883"/>
                    <a:pt x="1323" y="8996"/>
                    <a:pt x="1154" y="8996"/>
                  </a:cubicBezTo>
                  <a:cubicBezTo>
                    <a:pt x="1118" y="8996"/>
                    <a:pt x="1080" y="8990"/>
                    <a:pt x="1040" y="8979"/>
                  </a:cubicBezTo>
                  <a:cubicBezTo>
                    <a:pt x="851" y="8916"/>
                    <a:pt x="725" y="8727"/>
                    <a:pt x="820" y="8538"/>
                  </a:cubicBezTo>
                  <a:lnTo>
                    <a:pt x="1513" y="5766"/>
                  </a:lnTo>
                  <a:cubicBezTo>
                    <a:pt x="1576" y="5608"/>
                    <a:pt x="1671" y="5514"/>
                    <a:pt x="1891" y="5514"/>
                  </a:cubicBezTo>
                  <a:lnTo>
                    <a:pt x="3246" y="5514"/>
                  </a:lnTo>
                  <a:cubicBezTo>
                    <a:pt x="3655" y="5514"/>
                    <a:pt x="4002" y="5262"/>
                    <a:pt x="4222" y="4915"/>
                  </a:cubicBezTo>
                  <a:cubicBezTo>
                    <a:pt x="4285" y="4758"/>
                    <a:pt x="4222" y="4537"/>
                    <a:pt x="4033" y="4442"/>
                  </a:cubicBezTo>
                  <a:cubicBezTo>
                    <a:pt x="3993" y="4426"/>
                    <a:pt x="3948" y="4418"/>
                    <a:pt x="3902" y="4418"/>
                  </a:cubicBezTo>
                  <a:cubicBezTo>
                    <a:pt x="3770" y="4418"/>
                    <a:pt x="3631" y="4483"/>
                    <a:pt x="3561" y="4600"/>
                  </a:cubicBezTo>
                  <a:cubicBezTo>
                    <a:pt x="3529" y="4726"/>
                    <a:pt x="3372" y="4789"/>
                    <a:pt x="3246" y="4789"/>
                  </a:cubicBezTo>
                  <a:lnTo>
                    <a:pt x="1891" y="4789"/>
                  </a:lnTo>
                  <a:cubicBezTo>
                    <a:pt x="1671" y="4789"/>
                    <a:pt x="1513" y="4631"/>
                    <a:pt x="1513" y="4442"/>
                  </a:cubicBezTo>
                  <a:cubicBezTo>
                    <a:pt x="1513" y="4253"/>
                    <a:pt x="1671" y="4096"/>
                    <a:pt x="1891" y="4096"/>
                  </a:cubicBezTo>
                  <a:lnTo>
                    <a:pt x="2836" y="4096"/>
                  </a:lnTo>
                  <a:cubicBezTo>
                    <a:pt x="2931" y="4096"/>
                    <a:pt x="3057" y="4001"/>
                    <a:pt x="3151" y="3907"/>
                  </a:cubicBezTo>
                  <a:cubicBezTo>
                    <a:pt x="3151" y="3844"/>
                    <a:pt x="3655" y="2899"/>
                    <a:pt x="3655" y="2899"/>
                  </a:cubicBezTo>
                  <a:cubicBezTo>
                    <a:pt x="3725" y="2787"/>
                    <a:pt x="3845" y="2731"/>
                    <a:pt x="3962" y="2731"/>
                  </a:cubicBezTo>
                  <a:close/>
                  <a:moveTo>
                    <a:pt x="3529" y="0"/>
                  </a:moveTo>
                  <a:cubicBezTo>
                    <a:pt x="2805" y="0"/>
                    <a:pt x="2175" y="630"/>
                    <a:pt x="2175" y="1355"/>
                  </a:cubicBezTo>
                  <a:cubicBezTo>
                    <a:pt x="2175" y="1922"/>
                    <a:pt x="2490" y="2395"/>
                    <a:pt x="2994" y="2615"/>
                  </a:cubicBezTo>
                  <a:lnTo>
                    <a:pt x="2584" y="3466"/>
                  </a:lnTo>
                  <a:lnTo>
                    <a:pt x="1860" y="3466"/>
                  </a:lnTo>
                  <a:cubicBezTo>
                    <a:pt x="1261" y="3466"/>
                    <a:pt x="820" y="3938"/>
                    <a:pt x="820" y="4474"/>
                  </a:cubicBezTo>
                  <a:cubicBezTo>
                    <a:pt x="820" y="4758"/>
                    <a:pt x="946" y="4978"/>
                    <a:pt x="1103" y="5199"/>
                  </a:cubicBezTo>
                  <a:cubicBezTo>
                    <a:pt x="977" y="5325"/>
                    <a:pt x="914" y="5451"/>
                    <a:pt x="851" y="5608"/>
                  </a:cubicBezTo>
                  <a:lnTo>
                    <a:pt x="158" y="8381"/>
                  </a:lnTo>
                  <a:cubicBezTo>
                    <a:pt x="1" y="8916"/>
                    <a:pt x="347" y="9483"/>
                    <a:pt x="914" y="9641"/>
                  </a:cubicBezTo>
                  <a:cubicBezTo>
                    <a:pt x="1002" y="9667"/>
                    <a:pt x="1091" y="9679"/>
                    <a:pt x="1178" y="9679"/>
                  </a:cubicBezTo>
                  <a:cubicBezTo>
                    <a:pt x="1624" y="9679"/>
                    <a:pt x="2038" y="9359"/>
                    <a:pt x="2143" y="8885"/>
                  </a:cubicBezTo>
                  <a:lnTo>
                    <a:pt x="2332" y="8286"/>
                  </a:lnTo>
                  <a:lnTo>
                    <a:pt x="4695" y="8286"/>
                  </a:lnTo>
                  <a:lnTo>
                    <a:pt x="4947" y="9452"/>
                  </a:lnTo>
                  <a:cubicBezTo>
                    <a:pt x="4995" y="9597"/>
                    <a:pt x="5118" y="9704"/>
                    <a:pt x="5257" y="9704"/>
                  </a:cubicBezTo>
                  <a:cubicBezTo>
                    <a:pt x="5300" y="9704"/>
                    <a:pt x="5344" y="9694"/>
                    <a:pt x="5388" y="9672"/>
                  </a:cubicBezTo>
                  <a:cubicBezTo>
                    <a:pt x="5577" y="9641"/>
                    <a:pt x="5703" y="9452"/>
                    <a:pt x="5609" y="9231"/>
                  </a:cubicBezTo>
                  <a:lnTo>
                    <a:pt x="5042" y="6805"/>
                  </a:lnTo>
                  <a:cubicBezTo>
                    <a:pt x="5514" y="6616"/>
                    <a:pt x="5735" y="6144"/>
                    <a:pt x="5640" y="5640"/>
                  </a:cubicBezTo>
                  <a:lnTo>
                    <a:pt x="4916" y="2867"/>
                  </a:lnTo>
                  <a:cubicBezTo>
                    <a:pt x="4884" y="2647"/>
                    <a:pt x="4758" y="2489"/>
                    <a:pt x="4569" y="2332"/>
                  </a:cubicBezTo>
                  <a:cubicBezTo>
                    <a:pt x="4790" y="2080"/>
                    <a:pt x="4916" y="1733"/>
                    <a:pt x="4916" y="1355"/>
                  </a:cubicBezTo>
                  <a:cubicBezTo>
                    <a:pt x="4916" y="630"/>
                    <a:pt x="4285" y="0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8229;p45"/>
            <p:cNvSpPr/>
            <p:nvPr/>
          </p:nvSpPr>
          <p:spPr>
            <a:xfrm>
              <a:off x="772900" y="2318350"/>
              <a:ext cx="122125" cy="105075"/>
            </a:xfrm>
            <a:custGeom>
              <a:avLst/>
              <a:rect l="l" t="t" r="r" b="b"/>
              <a:pathLst>
                <a:path w="4885" h="4203">
                  <a:moveTo>
                    <a:pt x="3844" y="631"/>
                  </a:moveTo>
                  <a:cubicBezTo>
                    <a:pt x="4034" y="631"/>
                    <a:pt x="4223" y="789"/>
                    <a:pt x="4223" y="978"/>
                  </a:cubicBezTo>
                  <a:lnTo>
                    <a:pt x="4223" y="1734"/>
                  </a:lnTo>
                  <a:cubicBezTo>
                    <a:pt x="4223" y="1923"/>
                    <a:pt x="4034" y="2112"/>
                    <a:pt x="3844" y="2112"/>
                  </a:cubicBezTo>
                  <a:cubicBezTo>
                    <a:pt x="3655" y="2143"/>
                    <a:pt x="3498" y="2301"/>
                    <a:pt x="3498" y="2458"/>
                  </a:cubicBezTo>
                  <a:lnTo>
                    <a:pt x="3498" y="2994"/>
                  </a:lnTo>
                  <a:lnTo>
                    <a:pt x="2679" y="2206"/>
                  </a:lnTo>
                  <a:cubicBezTo>
                    <a:pt x="2584" y="2143"/>
                    <a:pt x="2521" y="2112"/>
                    <a:pt x="2427" y="2112"/>
                  </a:cubicBezTo>
                  <a:lnTo>
                    <a:pt x="1009" y="2112"/>
                  </a:lnTo>
                  <a:cubicBezTo>
                    <a:pt x="820" y="2112"/>
                    <a:pt x="662" y="1923"/>
                    <a:pt x="662" y="1734"/>
                  </a:cubicBezTo>
                  <a:lnTo>
                    <a:pt x="662" y="978"/>
                  </a:lnTo>
                  <a:cubicBezTo>
                    <a:pt x="662" y="789"/>
                    <a:pt x="820" y="631"/>
                    <a:pt x="1009" y="631"/>
                  </a:cubicBezTo>
                  <a:lnTo>
                    <a:pt x="3844" y="631"/>
                  </a:lnTo>
                  <a:close/>
                  <a:moveTo>
                    <a:pt x="1009" y="1"/>
                  </a:moveTo>
                  <a:cubicBezTo>
                    <a:pt x="442" y="1"/>
                    <a:pt x="1" y="474"/>
                    <a:pt x="1" y="1041"/>
                  </a:cubicBezTo>
                  <a:lnTo>
                    <a:pt x="1" y="1765"/>
                  </a:lnTo>
                  <a:cubicBezTo>
                    <a:pt x="1" y="2364"/>
                    <a:pt x="473" y="2805"/>
                    <a:pt x="1009" y="2805"/>
                  </a:cubicBezTo>
                  <a:lnTo>
                    <a:pt x="2269" y="2805"/>
                  </a:lnTo>
                  <a:lnTo>
                    <a:pt x="3592" y="4097"/>
                  </a:lnTo>
                  <a:cubicBezTo>
                    <a:pt x="3663" y="4167"/>
                    <a:pt x="3770" y="4203"/>
                    <a:pt x="3872" y="4203"/>
                  </a:cubicBezTo>
                  <a:cubicBezTo>
                    <a:pt x="3906" y="4203"/>
                    <a:pt x="3939" y="4199"/>
                    <a:pt x="3970" y="4191"/>
                  </a:cubicBezTo>
                  <a:cubicBezTo>
                    <a:pt x="4097" y="4160"/>
                    <a:pt x="4160" y="4002"/>
                    <a:pt x="4160" y="3876"/>
                  </a:cubicBezTo>
                  <a:lnTo>
                    <a:pt x="4160" y="2773"/>
                  </a:lnTo>
                  <a:cubicBezTo>
                    <a:pt x="4569" y="2616"/>
                    <a:pt x="4884" y="2238"/>
                    <a:pt x="4884" y="1765"/>
                  </a:cubicBezTo>
                  <a:lnTo>
                    <a:pt x="4884" y="1041"/>
                  </a:lnTo>
                  <a:cubicBezTo>
                    <a:pt x="4884" y="442"/>
                    <a:pt x="4412" y="1"/>
                    <a:pt x="3844" y="1"/>
                  </a:cubicBezTo>
                  <a:lnTo>
                    <a:pt x="100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4" name="Google Shape;4302;p36"/>
          <p:cNvGrpSpPr/>
          <p:nvPr/>
        </p:nvGrpSpPr>
        <p:grpSpPr>
          <a:xfrm>
            <a:off x="2238047" y="2130481"/>
            <a:ext cx="351155" cy="346092"/>
            <a:chOff x="-64774725" y="1916550"/>
            <a:chExt cx="319000" cy="314400"/>
          </a:xfrm>
          <a:solidFill>
            <a:schemeClr val="accent4"/>
          </a:solidFill>
        </p:grpSpPr>
        <p:sp>
          <p:nvSpPr>
            <p:cNvPr id="25" name="Google Shape;4303;p36"/>
            <p:cNvSpPr/>
            <p:nvPr/>
          </p:nvSpPr>
          <p:spPr>
            <a:xfrm>
              <a:off x="-64774725" y="1916550"/>
              <a:ext cx="319000" cy="314400"/>
            </a:xfrm>
            <a:custGeom>
              <a:avLst/>
              <a:rect l="l" t="t" r="r" b="b"/>
              <a:pathLst>
                <a:path w="12760" h="12576">
                  <a:moveTo>
                    <a:pt x="11436" y="856"/>
                  </a:moveTo>
                  <a:cubicBezTo>
                    <a:pt x="11562" y="856"/>
                    <a:pt x="11657" y="888"/>
                    <a:pt x="11783" y="951"/>
                  </a:cubicBezTo>
                  <a:cubicBezTo>
                    <a:pt x="11877" y="1077"/>
                    <a:pt x="11940" y="1203"/>
                    <a:pt x="11909" y="1329"/>
                  </a:cubicBezTo>
                  <a:cubicBezTo>
                    <a:pt x="11814" y="2431"/>
                    <a:pt x="11562" y="3440"/>
                    <a:pt x="11090" y="4416"/>
                  </a:cubicBezTo>
                  <a:lnTo>
                    <a:pt x="8317" y="1675"/>
                  </a:lnTo>
                  <a:cubicBezTo>
                    <a:pt x="9263" y="1234"/>
                    <a:pt x="10334" y="951"/>
                    <a:pt x="11436" y="856"/>
                  </a:cubicBezTo>
                  <a:close/>
                  <a:moveTo>
                    <a:pt x="3781" y="4542"/>
                  </a:moveTo>
                  <a:lnTo>
                    <a:pt x="3781" y="4542"/>
                  </a:lnTo>
                  <a:cubicBezTo>
                    <a:pt x="3529" y="4983"/>
                    <a:pt x="3245" y="5456"/>
                    <a:pt x="3056" y="5960"/>
                  </a:cubicBezTo>
                  <a:cubicBezTo>
                    <a:pt x="2878" y="5949"/>
                    <a:pt x="2699" y="5942"/>
                    <a:pt x="2522" y="5942"/>
                  </a:cubicBezTo>
                  <a:cubicBezTo>
                    <a:pt x="2167" y="5942"/>
                    <a:pt x="1817" y="5970"/>
                    <a:pt x="1481" y="6054"/>
                  </a:cubicBezTo>
                  <a:cubicBezTo>
                    <a:pt x="1544" y="5928"/>
                    <a:pt x="1670" y="5802"/>
                    <a:pt x="1733" y="5739"/>
                  </a:cubicBezTo>
                  <a:cubicBezTo>
                    <a:pt x="2331" y="5141"/>
                    <a:pt x="2993" y="4731"/>
                    <a:pt x="3781" y="4542"/>
                  </a:cubicBezTo>
                  <a:close/>
                  <a:moveTo>
                    <a:pt x="7561" y="2022"/>
                  </a:moveTo>
                  <a:lnTo>
                    <a:pt x="10680" y="5141"/>
                  </a:lnTo>
                  <a:cubicBezTo>
                    <a:pt x="9546" y="7157"/>
                    <a:pt x="7687" y="8669"/>
                    <a:pt x="5419" y="9331"/>
                  </a:cubicBezTo>
                  <a:lnTo>
                    <a:pt x="3403" y="7346"/>
                  </a:lnTo>
                  <a:cubicBezTo>
                    <a:pt x="4064" y="5109"/>
                    <a:pt x="5576" y="3219"/>
                    <a:pt x="7561" y="2022"/>
                  </a:cubicBezTo>
                  <a:close/>
                  <a:moveTo>
                    <a:pt x="2899" y="8008"/>
                  </a:moveTo>
                  <a:lnTo>
                    <a:pt x="4789" y="9898"/>
                  </a:lnTo>
                  <a:lnTo>
                    <a:pt x="4316" y="10623"/>
                  </a:lnTo>
                  <a:lnTo>
                    <a:pt x="2142" y="8449"/>
                  </a:lnTo>
                  <a:lnTo>
                    <a:pt x="2899" y="8008"/>
                  </a:lnTo>
                  <a:close/>
                  <a:moveTo>
                    <a:pt x="2363" y="9867"/>
                  </a:moveTo>
                  <a:lnTo>
                    <a:pt x="2899" y="10371"/>
                  </a:lnTo>
                  <a:cubicBezTo>
                    <a:pt x="2741" y="10497"/>
                    <a:pt x="2520" y="10654"/>
                    <a:pt x="2300" y="10780"/>
                  </a:cubicBezTo>
                  <a:cubicBezTo>
                    <a:pt x="1985" y="10969"/>
                    <a:pt x="1733" y="11095"/>
                    <a:pt x="1638" y="11127"/>
                  </a:cubicBezTo>
                  <a:cubicBezTo>
                    <a:pt x="1701" y="10969"/>
                    <a:pt x="1796" y="10780"/>
                    <a:pt x="1985" y="10465"/>
                  </a:cubicBezTo>
                  <a:cubicBezTo>
                    <a:pt x="2142" y="10213"/>
                    <a:pt x="2268" y="10024"/>
                    <a:pt x="2363" y="9867"/>
                  </a:cubicBezTo>
                  <a:close/>
                  <a:moveTo>
                    <a:pt x="8191" y="8984"/>
                  </a:moveTo>
                  <a:lnTo>
                    <a:pt x="8191" y="8984"/>
                  </a:lnTo>
                  <a:cubicBezTo>
                    <a:pt x="7971" y="9867"/>
                    <a:pt x="7467" y="10686"/>
                    <a:pt x="6711" y="11284"/>
                  </a:cubicBezTo>
                  <a:cubicBezTo>
                    <a:pt x="6837" y="10749"/>
                    <a:pt x="6837" y="10245"/>
                    <a:pt x="6774" y="9741"/>
                  </a:cubicBezTo>
                  <a:cubicBezTo>
                    <a:pt x="7309" y="9551"/>
                    <a:pt x="7782" y="9268"/>
                    <a:pt x="8191" y="8984"/>
                  </a:cubicBezTo>
                  <a:close/>
                  <a:moveTo>
                    <a:pt x="11509" y="1"/>
                  </a:moveTo>
                  <a:cubicBezTo>
                    <a:pt x="11474" y="1"/>
                    <a:pt x="11440" y="2"/>
                    <a:pt x="11405" y="6"/>
                  </a:cubicBezTo>
                  <a:cubicBezTo>
                    <a:pt x="10365" y="100"/>
                    <a:pt x="9389" y="321"/>
                    <a:pt x="8412" y="730"/>
                  </a:cubicBezTo>
                  <a:cubicBezTo>
                    <a:pt x="7498" y="1077"/>
                    <a:pt x="6616" y="1644"/>
                    <a:pt x="5797" y="2274"/>
                  </a:cubicBezTo>
                  <a:cubicBezTo>
                    <a:pt x="5324" y="2652"/>
                    <a:pt x="4852" y="3093"/>
                    <a:pt x="4474" y="3566"/>
                  </a:cubicBezTo>
                  <a:cubicBezTo>
                    <a:pt x="3245" y="3629"/>
                    <a:pt x="2048" y="4196"/>
                    <a:pt x="1166" y="5109"/>
                  </a:cubicBezTo>
                  <a:cubicBezTo>
                    <a:pt x="725" y="5519"/>
                    <a:pt x="378" y="6054"/>
                    <a:pt x="95" y="6590"/>
                  </a:cubicBezTo>
                  <a:cubicBezTo>
                    <a:pt x="0" y="6748"/>
                    <a:pt x="63" y="6937"/>
                    <a:pt x="158" y="7063"/>
                  </a:cubicBezTo>
                  <a:cubicBezTo>
                    <a:pt x="252" y="7157"/>
                    <a:pt x="378" y="7189"/>
                    <a:pt x="441" y="7189"/>
                  </a:cubicBezTo>
                  <a:cubicBezTo>
                    <a:pt x="536" y="7189"/>
                    <a:pt x="567" y="7189"/>
                    <a:pt x="630" y="7157"/>
                  </a:cubicBezTo>
                  <a:cubicBezTo>
                    <a:pt x="1198" y="6873"/>
                    <a:pt x="1842" y="6743"/>
                    <a:pt x="2471" y="6743"/>
                  </a:cubicBezTo>
                  <a:cubicBezTo>
                    <a:pt x="2540" y="6743"/>
                    <a:pt x="2609" y="6744"/>
                    <a:pt x="2678" y="6748"/>
                  </a:cubicBezTo>
                  <a:cubicBezTo>
                    <a:pt x="2647" y="6905"/>
                    <a:pt x="2615" y="7031"/>
                    <a:pt x="2584" y="7189"/>
                  </a:cubicBezTo>
                  <a:lnTo>
                    <a:pt x="1229" y="7976"/>
                  </a:lnTo>
                  <a:cubicBezTo>
                    <a:pt x="1008" y="8134"/>
                    <a:pt x="945" y="8449"/>
                    <a:pt x="1166" y="8606"/>
                  </a:cubicBezTo>
                  <a:lnTo>
                    <a:pt x="1733" y="9173"/>
                  </a:lnTo>
                  <a:cubicBezTo>
                    <a:pt x="1544" y="9425"/>
                    <a:pt x="1323" y="9772"/>
                    <a:pt x="1103" y="10119"/>
                  </a:cubicBezTo>
                  <a:cubicBezTo>
                    <a:pt x="945" y="10465"/>
                    <a:pt x="788" y="10717"/>
                    <a:pt x="725" y="10906"/>
                  </a:cubicBezTo>
                  <a:cubicBezTo>
                    <a:pt x="599" y="11316"/>
                    <a:pt x="630" y="11599"/>
                    <a:pt x="851" y="11788"/>
                  </a:cubicBezTo>
                  <a:cubicBezTo>
                    <a:pt x="981" y="11918"/>
                    <a:pt x="1144" y="11961"/>
                    <a:pt x="1320" y="11961"/>
                  </a:cubicBezTo>
                  <a:cubicBezTo>
                    <a:pt x="1443" y="11961"/>
                    <a:pt x="1572" y="11940"/>
                    <a:pt x="1701" y="11914"/>
                  </a:cubicBezTo>
                  <a:cubicBezTo>
                    <a:pt x="1953" y="11820"/>
                    <a:pt x="2174" y="11694"/>
                    <a:pt x="2489" y="11505"/>
                  </a:cubicBezTo>
                  <a:cubicBezTo>
                    <a:pt x="2836" y="11316"/>
                    <a:pt x="3151" y="11095"/>
                    <a:pt x="3434" y="10875"/>
                  </a:cubicBezTo>
                  <a:lnTo>
                    <a:pt x="4033" y="11473"/>
                  </a:lnTo>
                  <a:cubicBezTo>
                    <a:pt x="4116" y="11557"/>
                    <a:pt x="4225" y="11597"/>
                    <a:pt x="4330" y="11597"/>
                  </a:cubicBezTo>
                  <a:cubicBezTo>
                    <a:pt x="4464" y="11597"/>
                    <a:pt x="4593" y="11533"/>
                    <a:pt x="4663" y="11410"/>
                  </a:cubicBezTo>
                  <a:lnTo>
                    <a:pt x="5450" y="10056"/>
                  </a:lnTo>
                  <a:cubicBezTo>
                    <a:pt x="5608" y="10024"/>
                    <a:pt x="5734" y="9993"/>
                    <a:pt x="5892" y="9930"/>
                  </a:cubicBezTo>
                  <a:lnTo>
                    <a:pt x="5892" y="9930"/>
                  </a:lnTo>
                  <a:cubicBezTo>
                    <a:pt x="5923" y="10591"/>
                    <a:pt x="5797" y="11316"/>
                    <a:pt x="5482" y="11977"/>
                  </a:cubicBezTo>
                  <a:cubicBezTo>
                    <a:pt x="5419" y="12135"/>
                    <a:pt x="5450" y="12324"/>
                    <a:pt x="5576" y="12450"/>
                  </a:cubicBezTo>
                  <a:cubicBezTo>
                    <a:pt x="5639" y="12534"/>
                    <a:pt x="5759" y="12576"/>
                    <a:pt x="5878" y="12576"/>
                  </a:cubicBezTo>
                  <a:cubicBezTo>
                    <a:pt x="5937" y="12576"/>
                    <a:pt x="5997" y="12565"/>
                    <a:pt x="6049" y="12544"/>
                  </a:cubicBezTo>
                  <a:cubicBezTo>
                    <a:pt x="6585" y="12261"/>
                    <a:pt x="7089" y="11914"/>
                    <a:pt x="7530" y="11473"/>
                  </a:cubicBezTo>
                  <a:cubicBezTo>
                    <a:pt x="8443" y="10560"/>
                    <a:pt x="8979" y="9394"/>
                    <a:pt x="9074" y="8165"/>
                  </a:cubicBezTo>
                  <a:cubicBezTo>
                    <a:pt x="9546" y="7756"/>
                    <a:pt x="9987" y="7346"/>
                    <a:pt x="10365" y="6811"/>
                  </a:cubicBezTo>
                  <a:cubicBezTo>
                    <a:pt x="11027" y="5991"/>
                    <a:pt x="11562" y="5141"/>
                    <a:pt x="11940" y="4227"/>
                  </a:cubicBezTo>
                  <a:cubicBezTo>
                    <a:pt x="12350" y="3282"/>
                    <a:pt x="12571" y="2242"/>
                    <a:pt x="12665" y="1234"/>
                  </a:cubicBezTo>
                  <a:cubicBezTo>
                    <a:pt x="12760" y="1014"/>
                    <a:pt x="12665" y="636"/>
                    <a:pt x="12382" y="384"/>
                  </a:cubicBezTo>
                  <a:cubicBezTo>
                    <a:pt x="12126" y="128"/>
                    <a:pt x="11820" y="1"/>
                    <a:pt x="11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4304;p36"/>
            <p:cNvSpPr/>
            <p:nvPr/>
          </p:nvSpPr>
          <p:spPr>
            <a:xfrm>
              <a:off x="-64636900" y="2010600"/>
              <a:ext cx="89800" cy="82525"/>
            </a:xfrm>
            <a:custGeom>
              <a:avLst/>
              <a:rect l="l" t="t" r="r" b="b"/>
              <a:pathLst>
                <a:path w="3592" h="3301">
                  <a:moveTo>
                    <a:pt x="1828" y="827"/>
                  </a:moveTo>
                  <a:cubicBezTo>
                    <a:pt x="2048" y="827"/>
                    <a:pt x="2269" y="906"/>
                    <a:pt x="2426" y="1064"/>
                  </a:cubicBezTo>
                  <a:cubicBezTo>
                    <a:pt x="2741" y="1410"/>
                    <a:pt x="2741" y="1914"/>
                    <a:pt x="2426" y="2229"/>
                  </a:cubicBezTo>
                  <a:cubicBezTo>
                    <a:pt x="2269" y="2387"/>
                    <a:pt x="2048" y="2466"/>
                    <a:pt x="1828" y="2466"/>
                  </a:cubicBezTo>
                  <a:cubicBezTo>
                    <a:pt x="1607" y="2466"/>
                    <a:pt x="1387" y="2387"/>
                    <a:pt x="1229" y="2229"/>
                  </a:cubicBezTo>
                  <a:cubicBezTo>
                    <a:pt x="914" y="1914"/>
                    <a:pt x="914" y="1379"/>
                    <a:pt x="1229" y="1064"/>
                  </a:cubicBezTo>
                  <a:cubicBezTo>
                    <a:pt x="1387" y="906"/>
                    <a:pt x="1607" y="827"/>
                    <a:pt x="1828" y="827"/>
                  </a:cubicBezTo>
                  <a:close/>
                  <a:moveTo>
                    <a:pt x="1820" y="0"/>
                  </a:moveTo>
                  <a:cubicBezTo>
                    <a:pt x="1402" y="0"/>
                    <a:pt x="977" y="166"/>
                    <a:pt x="631" y="497"/>
                  </a:cubicBezTo>
                  <a:cubicBezTo>
                    <a:pt x="0" y="1127"/>
                    <a:pt x="0" y="2198"/>
                    <a:pt x="631" y="2828"/>
                  </a:cubicBezTo>
                  <a:cubicBezTo>
                    <a:pt x="946" y="3143"/>
                    <a:pt x="1371" y="3301"/>
                    <a:pt x="1796" y="3301"/>
                  </a:cubicBezTo>
                  <a:cubicBezTo>
                    <a:pt x="2222" y="3301"/>
                    <a:pt x="2647" y="3143"/>
                    <a:pt x="2962" y="2828"/>
                  </a:cubicBezTo>
                  <a:cubicBezTo>
                    <a:pt x="3592" y="2198"/>
                    <a:pt x="3592" y="1127"/>
                    <a:pt x="2962" y="497"/>
                  </a:cubicBezTo>
                  <a:cubicBezTo>
                    <a:pt x="2647" y="166"/>
                    <a:pt x="2237" y="0"/>
                    <a:pt x="1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" name="Google Shape;4305;p36"/>
          <p:cNvGrpSpPr/>
          <p:nvPr/>
        </p:nvGrpSpPr>
        <p:grpSpPr>
          <a:xfrm>
            <a:off x="2239340" y="2666006"/>
            <a:ext cx="348568" cy="352036"/>
            <a:chOff x="-64764500" y="2280550"/>
            <a:chExt cx="316650" cy="319800"/>
          </a:xfrm>
          <a:solidFill>
            <a:schemeClr val="accent4"/>
          </a:solidFill>
        </p:grpSpPr>
        <p:sp>
          <p:nvSpPr>
            <p:cNvPr id="28" name="Google Shape;4306;p36"/>
            <p:cNvSpPr/>
            <p:nvPr/>
          </p:nvSpPr>
          <p:spPr>
            <a:xfrm>
              <a:off x="-64764500" y="2280550"/>
              <a:ext cx="316650" cy="319800"/>
            </a:xfrm>
            <a:custGeom>
              <a:avLst/>
              <a:rect l="l" t="t" r="r" b="b"/>
              <a:pathLst>
                <a:path w="12666" h="12792">
                  <a:moveTo>
                    <a:pt x="11405" y="820"/>
                  </a:moveTo>
                  <a:cubicBezTo>
                    <a:pt x="11657" y="820"/>
                    <a:pt x="11815" y="1009"/>
                    <a:pt x="11815" y="1261"/>
                  </a:cubicBezTo>
                  <a:cubicBezTo>
                    <a:pt x="11815" y="1481"/>
                    <a:pt x="11657" y="1670"/>
                    <a:pt x="11405" y="1670"/>
                  </a:cubicBezTo>
                  <a:lnTo>
                    <a:pt x="1229" y="1670"/>
                  </a:lnTo>
                  <a:cubicBezTo>
                    <a:pt x="977" y="1670"/>
                    <a:pt x="788" y="1481"/>
                    <a:pt x="788" y="1261"/>
                  </a:cubicBezTo>
                  <a:cubicBezTo>
                    <a:pt x="788" y="1009"/>
                    <a:pt x="977" y="820"/>
                    <a:pt x="1229" y="820"/>
                  </a:cubicBezTo>
                  <a:lnTo>
                    <a:pt x="11405" y="820"/>
                  </a:lnTo>
                  <a:close/>
                  <a:moveTo>
                    <a:pt x="10996" y="2521"/>
                  </a:moveTo>
                  <a:lnTo>
                    <a:pt x="10996" y="8286"/>
                  </a:lnTo>
                  <a:lnTo>
                    <a:pt x="1607" y="8286"/>
                  </a:lnTo>
                  <a:lnTo>
                    <a:pt x="1607" y="2521"/>
                  </a:lnTo>
                  <a:lnTo>
                    <a:pt x="10996" y="2521"/>
                  </a:lnTo>
                  <a:close/>
                  <a:moveTo>
                    <a:pt x="6302" y="11027"/>
                  </a:moveTo>
                  <a:cubicBezTo>
                    <a:pt x="6554" y="11027"/>
                    <a:pt x="6743" y="11216"/>
                    <a:pt x="6743" y="11437"/>
                  </a:cubicBezTo>
                  <a:cubicBezTo>
                    <a:pt x="6743" y="11689"/>
                    <a:pt x="6522" y="11878"/>
                    <a:pt x="6302" y="11878"/>
                  </a:cubicBezTo>
                  <a:cubicBezTo>
                    <a:pt x="6050" y="11878"/>
                    <a:pt x="5892" y="11689"/>
                    <a:pt x="5892" y="11437"/>
                  </a:cubicBezTo>
                  <a:cubicBezTo>
                    <a:pt x="5892" y="11216"/>
                    <a:pt x="6113" y="11027"/>
                    <a:pt x="6302" y="11027"/>
                  </a:cubicBezTo>
                  <a:close/>
                  <a:moveTo>
                    <a:pt x="1229" y="1"/>
                  </a:moveTo>
                  <a:cubicBezTo>
                    <a:pt x="536" y="1"/>
                    <a:pt x="1" y="536"/>
                    <a:pt x="1" y="1261"/>
                  </a:cubicBezTo>
                  <a:cubicBezTo>
                    <a:pt x="1" y="1797"/>
                    <a:pt x="347" y="2238"/>
                    <a:pt x="820" y="2427"/>
                  </a:cubicBezTo>
                  <a:lnTo>
                    <a:pt x="820" y="8286"/>
                  </a:lnTo>
                  <a:lnTo>
                    <a:pt x="442" y="8286"/>
                  </a:lnTo>
                  <a:cubicBezTo>
                    <a:pt x="190" y="8286"/>
                    <a:pt x="32" y="8507"/>
                    <a:pt x="32" y="8728"/>
                  </a:cubicBezTo>
                  <a:cubicBezTo>
                    <a:pt x="32" y="8980"/>
                    <a:pt x="221" y="9169"/>
                    <a:pt x="442" y="9169"/>
                  </a:cubicBezTo>
                  <a:lnTo>
                    <a:pt x="5955" y="9169"/>
                  </a:lnTo>
                  <a:lnTo>
                    <a:pt x="5955" y="10334"/>
                  </a:lnTo>
                  <a:cubicBezTo>
                    <a:pt x="5483" y="10492"/>
                    <a:pt x="5104" y="10964"/>
                    <a:pt x="5104" y="11531"/>
                  </a:cubicBezTo>
                  <a:cubicBezTo>
                    <a:pt x="5104" y="12193"/>
                    <a:pt x="5672" y="12792"/>
                    <a:pt x="6333" y="12792"/>
                  </a:cubicBezTo>
                  <a:cubicBezTo>
                    <a:pt x="6995" y="12792"/>
                    <a:pt x="7593" y="12225"/>
                    <a:pt x="7593" y="11531"/>
                  </a:cubicBezTo>
                  <a:cubicBezTo>
                    <a:pt x="7593" y="10964"/>
                    <a:pt x="7247" y="10555"/>
                    <a:pt x="6774" y="10334"/>
                  </a:cubicBezTo>
                  <a:lnTo>
                    <a:pt x="6774" y="9169"/>
                  </a:lnTo>
                  <a:lnTo>
                    <a:pt x="12288" y="9169"/>
                  </a:lnTo>
                  <a:cubicBezTo>
                    <a:pt x="12508" y="9169"/>
                    <a:pt x="12666" y="8980"/>
                    <a:pt x="12666" y="8728"/>
                  </a:cubicBezTo>
                  <a:cubicBezTo>
                    <a:pt x="12666" y="8507"/>
                    <a:pt x="12477" y="8286"/>
                    <a:pt x="12288" y="8286"/>
                  </a:cubicBezTo>
                  <a:lnTo>
                    <a:pt x="11847" y="8286"/>
                  </a:lnTo>
                  <a:lnTo>
                    <a:pt x="11847" y="2427"/>
                  </a:lnTo>
                  <a:cubicBezTo>
                    <a:pt x="12319" y="2238"/>
                    <a:pt x="12634" y="1797"/>
                    <a:pt x="12634" y="1261"/>
                  </a:cubicBezTo>
                  <a:cubicBezTo>
                    <a:pt x="12634" y="568"/>
                    <a:pt x="12099" y="1"/>
                    <a:pt x="11405" y="1"/>
                  </a:cubicBez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4307;p36"/>
            <p:cNvSpPr/>
            <p:nvPr/>
          </p:nvSpPr>
          <p:spPr>
            <a:xfrm>
              <a:off x="-64679425" y="2364825"/>
              <a:ext cx="146500" cy="102450"/>
            </a:xfrm>
            <a:custGeom>
              <a:avLst/>
              <a:rect l="l" t="t" r="r" b="b"/>
              <a:pathLst>
                <a:path w="5860" h="4098">
                  <a:moveTo>
                    <a:pt x="3749" y="1"/>
                  </a:moveTo>
                  <a:cubicBezTo>
                    <a:pt x="3529" y="1"/>
                    <a:pt x="3371" y="190"/>
                    <a:pt x="3371" y="442"/>
                  </a:cubicBezTo>
                  <a:cubicBezTo>
                    <a:pt x="3371" y="662"/>
                    <a:pt x="3560" y="820"/>
                    <a:pt x="3749" y="820"/>
                  </a:cubicBezTo>
                  <a:lnTo>
                    <a:pt x="4442" y="820"/>
                  </a:lnTo>
                  <a:lnTo>
                    <a:pt x="2930" y="2332"/>
                  </a:lnTo>
                  <a:lnTo>
                    <a:pt x="2395" y="1765"/>
                  </a:lnTo>
                  <a:cubicBezTo>
                    <a:pt x="2316" y="1686"/>
                    <a:pt x="2206" y="1647"/>
                    <a:pt x="2095" y="1647"/>
                  </a:cubicBezTo>
                  <a:cubicBezTo>
                    <a:pt x="1985" y="1647"/>
                    <a:pt x="1875" y="1686"/>
                    <a:pt x="1796" y="1765"/>
                  </a:cubicBezTo>
                  <a:lnTo>
                    <a:pt x="126" y="3435"/>
                  </a:lnTo>
                  <a:cubicBezTo>
                    <a:pt x="0" y="3592"/>
                    <a:pt x="0" y="3844"/>
                    <a:pt x="126" y="4033"/>
                  </a:cubicBezTo>
                  <a:cubicBezTo>
                    <a:pt x="195" y="4075"/>
                    <a:pt x="288" y="4098"/>
                    <a:pt x="384" y="4098"/>
                  </a:cubicBezTo>
                  <a:cubicBezTo>
                    <a:pt x="507" y="4098"/>
                    <a:pt x="636" y="4059"/>
                    <a:pt x="725" y="3970"/>
                  </a:cubicBezTo>
                  <a:lnTo>
                    <a:pt x="2111" y="2616"/>
                  </a:lnTo>
                  <a:lnTo>
                    <a:pt x="2647" y="3151"/>
                  </a:lnTo>
                  <a:cubicBezTo>
                    <a:pt x="2725" y="3230"/>
                    <a:pt x="2836" y="3269"/>
                    <a:pt x="2946" y="3269"/>
                  </a:cubicBezTo>
                  <a:cubicBezTo>
                    <a:pt x="3056" y="3269"/>
                    <a:pt x="3166" y="3230"/>
                    <a:pt x="3245" y="3151"/>
                  </a:cubicBezTo>
                  <a:lnTo>
                    <a:pt x="5009" y="1387"/>
                  </a:lnTo>
                  <a:lnTo>
                    <a:pt x="5009" y="2049"/>
                  </a:lnTo>
                  <a:cubicBezTo>
                    <a:pt x="5009" y="2269"/>
                    <a:pt x="5230" y="2490"/>
                    <a:pt x="5451" y="2490"/>
                  </a:cubicBezTo>
                  <a:cubicBezTo>
                    <a:pt x="5703" y="2490"/>
                    <a:pt x="5860" y="2269"/>
                    <a:pt x="5860" y="2049"/>
                  </a:cubicBezTo>
                  <a:lnTo>
                    <a:pt x="5860" y="410"/>
                  </a:lnTo>
                  <a:cubicBezTo>
                    <a:pt x="5860" y="158"/>
                    <a:pt x="5640" y="1"/>
                    <a:pt x="5419" y="1"/>
                  </a:cubicBezTo>
                  <a:lnTo>
                    <a:pt x="37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0" name="Google Shape;4308;p36"/>
          <p:cNvSpPr/>
          <p:nvPr/>
        </p:nvSpPr>
        <p:spPr>
          <a:xfrm>
            <a:off x="2261452" y="3266185"/>
            <a:ext cx="304344" cy="348568"/>
          </a:xfrm>
          <a:custGeom>
            <a:avLst/>
            <a:rect l="l" t="t" r="r" b="b"/>
            <a:pathLst>
              <a:path w="11059" h="12666">
                <a:moveTo>
                  <a:pt x="4285" y="789"/>
                </a:moveTo>
                <a:cubicBezTo>
                  <a:pt x="4758" y="789"/>
                  <a:pt x="5136" y="1135"/>
                  <a:pt x="5136" y="1608"/>
                </a:cubicBezTo>
                <a:lnTo>
                  <a:pt x="5136" y="4128"/>
                </a:lnTo>
                <a:cubicBezTo>
                  <a:pt x="4190" y="4317"/>
                  <a:pt x="3466" y="5168"/>
                  <a:pt x="3466" y="6144"/>
                </a:cubicBezTo>
                <a:cubicBezTo>
                  <a:pt x="3466" y="6365"/>
                  <a:pt x="3655" y="6585"/>
                  <a:pt x="3907" y="6585"/>
                </a:cubicBezTo>
                <a:cubicBezTo>
                  <a:pt x="4127" y="6585"/>
                  <a:pt x="4285" y="6365"/>
                  <a:pt x="4285" y="6144"/>
                </a:cubicBezTo>
                <a:cubicBezTo>
                  <a:pt x="4285" y="5577"/>
                  <a:pt x="4663" y="5168"/>
                  <a:pt x="5136" y="4947"/>
                </a:cubicBezTo>
                <a:lnTo>
                  <a:pt x="5136" y="8192"/>
                </a:lnTo>
                <a:cubicBezTo>
                  <a:pt x="5136" y="8665"/>
                  <a:pt x="4758" y="9011"/>
                  <a:pt x="4285" y="9011"/>
                </a:cubicBezTo>
                <a:cubicBezTo>
                  <a:pt x="3938" y="9011"/>
                  <a:pt x="3592" y="8791"/>
                  <a:pt x="3497" y="8381"/>
                </a:cubicBezTo>
                <a:cubicBezTo>
                  <a:pt x="3434" y="8318"/>
                  <a:pt x="3277" y="8192"/>
                  <a:pt x="3119" y="8192"/>
                </a:cubicBezTo>
                <a:cubicBezTo>
                  <a:pt x="2962" y="8192"/>
                  <a:pt x="2899" y="8255"/>
                  <a:pt x="2647" y="8255"/>
                </a:cubicBezTo>
                <a:cubicBezTo>
                  <a:pt x="1544" y="8255"/>
                  <a:pt x="1544" y="6617"/>
                  <a:pt x="2647" y="6617"/>
                </a:cubicBezTo>
                <a:cubicBezTo>
                  <a:pt x="2867" y="6617"/>
                  <a:pt x="3025" y="6428"/>
                  <a:pt x="3025" y="6176"/>
                </a:cubicBezTo>
                <a:cubicBezTo>
                  <a:pt x="3025" y="5955"/>
                  <a:pt x="2836" y="5735"/>
                  <a:pt x="2647" y="5735"/>
                </a:cubicBezTo>
                <a:cubicBezTo>
                  <a:pt x="2080" y="5735"/>
                  <a:pt x="1607" y="6018"/>
                  <a:pt x="1292" y="6428"/>
                </a:cubicBezTo>
                <a:cubicBezTo>
                  <a:pt x="1103" y="6270"/>
                  <a:pt x="977" y="6018"/>
                  <a:pt x="977" y="5735"/>
                </a:cubicBezTo>
                <a:cubicBezTo>
                  <a:pt x="977" y="5483"/>
                  <a:pt x="1103" y="5325"/>
                  <a:pt x="1166" y="5199"/>
                </a:cubicBezTo>
                <a:cubicBezTo>
                  <a:pt x="1323" y="5042"/>
                  <a:pt x="1323" y="4790"/>
                  <a:pt x="1166" y="4632"/>
                </a:cubicBezTo>
                <a:cubicBezTo>
                  <a:pt x="662" y="4097"/>
                  <a:pt x="1103" y="3277"/>
                  <a:pt x="1828" y="3277"/>
                </a:cubicBezTo>
                <a:cubicBezTo>
                  <a:pt x="2048" y="3277"/>
                  <a:pt x="2237" y="3340"/>
                  <a:pt x="2395" y="3498"/>
                </a:cubicBezTo>
                <a:cubicBezTo>
                  <a:pt x="2473" y="3577"/>
                  <a:pt x="2584" y="3616"/>
                  <a:pt x="2694" y="3616"/>
                </a:cubicBezTo>
                <a:cubicBezTo>
                  <a:pt x="2804" y="3616"/>
                  <a:pt x="2914" y="3577"/>
                  <a:pt x="2993" y="3498"/>
                </a:cubicBezTo>
                <a:cubicBezTo>
                  <a:pt x="3151" y="3340"/>
                  <a:pt x="3151" y="3057"/>
                  <a:pt x="2993" y="2899"/>
                </a:cubicBezTo>
                <a:cubicBezTo>
                  <a:pt x="2678" y="2584"/>
                  <a:pt x="2269" y="2427"/>
                  <a:pt x="1828" y="2427"/>
                </a:cubicBezTo>
                <a:cubicBezTo>
                  <a:pt x="1828" y="1954"/>
                  <a:pt x="2174" y="1608"/>
                  <a:pt x="2647" y="1608"/>
                </a:cubicBezTo>
                <a:cubicBezTo>
                  <a:pt x="2773" y="1608"/>
                  <a:pt x="2836" y="1639"/>
                  <a:pt x="2962" y="1702"/>
                </a:cubicBezTo>
                <a:cubicBezTo>
                  <a:pt x="3000" y="1713"/>
                  <a:pt x="3040" y="1718"/>
                  <a:pt x="3079" y="1718"/>
                </a:cubicBezTo>
                <a:cubicBezTo>
                  <a:pt x="3264" y="1718"/>
                  <a:pt x="3445" y="1601"/>
                  <a:pt x="3497" y="1419"/>
                </a:cubicBezTo>
                <a:cubicBezTo>
                  <a:pt x="3592" y="1072"/>
                  <a:pt x="3938" y="789"/>
                  <a:pt x="4285" y="789"/>
                </a:cubicBezTo>
                <a:close/>
                <a:moveTo>
                  <a:pt x="6711" y="915"/>
                </a:moveTo>
                <a:cubicBezTo>
                  <a:pt x="7057" y="915"/>
                  <a:pt x="7404" y="1135"/>
                  <a:pt x="7498" y="1545"/>
                </a:cubicBezTo>
                <a:cubicBezTo>
                  <a:pt x="7547" y="1715"/>
                  <a:pt x="7708" y="1828"/>
                  <a:pt x="7880" y="1828"/>
                </a:cubicBezTo>
                <a:cubicBezTo>
                  <a:pt x="7931" y="1828"/>
                  <a:pt x="7983" y="1818"/>
                  <a:pt x="8034" y="1797"/>
                </a:cubicBezTo>
                <a:cubicBezTo>
                  <a:pt x="8160" y="1765"/>
                  <a:pt x="8223" y="1734"/>
                  <a:pt x="8349" y="1734"/>
                </a:cubicBezTo>
                <a:cubicBezTo>
                  <a:pt x="8822" y="1734"/>
                  <a:pt x="9168" y="2080"/>
                  <a:pt x="9168" y="2553"/>
                </a:cubicBezTo>
                <a:cubicBezTo>
                  <a:pt x="8759" y="2553"/>
                  <a:pt x="8318" y="2710"/>
                  <a:pt x="8003" y="3025"/>
                </a:cubicBezTo>
                <a:cubicBezTo>
                  <a:pt x="7845" y="3183"/>
                  <a:pt x="7845" y="3467"/>
                  <a:pt x="8003" y="3624"/>
                </a:cubicBezTo>
                <a:cubicBezTo>
                  <a:pt x="8081" y="3703"/>
                  <a:pt x="8192" y="3742"/>
                  <a:pt x="8302" y="3742"/>
                </a:cubicBezTo>
                <a:cubicBezTo>
                  <a:pt x="8412" y="3742"/>
                  <a:pt x="8522" y="3703"/>
                  <a:pt x="8601" y="3624"/>
                </a:cubicBezTo>
                <a:cubicBezTo>
                  <a:pt x="8759" y="3467"/>
                  <a:pt x="8948" y="3372"/>
                  <a:pt x="9168" y="3372"/>
                </a:cubicBezTo>
                <a:cubicBezTo>
                  <a:pt x="9893" y="3372"/>
                  <a:pt x="10271" y="4191"/>
                  <a:pt x="9798" y="4758"/>
                </a:cubicBezTo>
                <a:cubicBezTo>
                  <a:pt x="9735" y="4853"/>
                  <a:pt x="9735" y="5073"/>
                  <a:pt x="9830" y="5231"/>
                </a:cubicBezTo>
                <a:cubicBezTo>
                  <a:pt x="9956" y="5357"/>
                  <a:pt x="10050" y="5514"/>
                  <a:pt x="10050" y="5798"/>
                </a:cubicBezTo>
                <a:cubicBezTo>
                  <a:pt x="10050" y="6050"/>
                  <a:pt x="9924" y="6302"/>
                  <a:pt x="9735" y="6459"/>
                </a:cubicBezTo>
                <a:cubicBezTo>
                  <a:pt x="9420" y="6050"/>
                  <a:pt x="8948" y="5798"/>
                  <a:pt x="8381" y="5798"/>
                </a:cubicBezTo>
                <a:cubicBezTo>
                  <a:pt x="8160" y="5798"/>
                  <a:pt x="8003" y="5987"/>
                  <a:pt x="8003" y="6207"/>
                </a:cubicBezTo>
                <a:cubicBezTo>
                  <a:pt x="8003" y="6459"/>
                  <a:pt x="8192" y="6648"/>
                  <a:pt x="8381" y="6648"/>
                </a:cubicBezTo>
                <a:cubicBezTo>
                  <a:pt x="9483" y="6648"/>
                  <a:pt x="9483" y="8318"/>
                  <a:pt x="8381" y="8318"/>
                </a:cubicBezTo>
                <a:cubicBezTo>
                  <a:pt x="8255" y="8318"/>
                  <a:pt x="8192" y="8255"/>
                  <a:pt x="8066" y="8224"/>
                </a:cubicBezTo>
                <a:cubicBezTo>
                  <a:pt x="8021" y="8211"/>
                  <a:pt x="7976" y="8205"/>
                  <a:pt x="7931" y="8205"/>
                </a:cubicBezTo>
                <a:cubicBezTo>
                  <a:pt x="7752" y="8205"/>
                  <a:pt x="7580" y="8306"/>
                  <a:pt x="7530" y="8507"/>
                </a:cubicBezTo>
                <a:cubicBezTo>
                  <a:pt x="7435" y="8854"/>
                  <a:pt x="7089" y="9137"/>
                  <a:pt x="6742" y="9137"/>
                </a:cubicBezTo>
                <a:cubicBezTo>
                  <a:pt x="6270" y="9137"/>
                  <a:pt x="5892" y="8759"/>
                  <a:pt x="5892" y="8318"/>
                </a:cubicBezTo>
                <a:lnTo>
                  <a:pt x="5892" y="5073"/>
                </a:lnTo>
                <a:cubicBezTo>
                  <a:pt x="6364" y="5231"/>
                  <a:pt x="6742" y="5703"/>
                  <a:pt x="6742" y="6270"/>
                </a:cubicBezTo>
                <a:cubicBezTo>
                  <a:pt x="6742" y="6491"/>
                  <a:pt x="6931" y="6680"/>
                  <a:pt x="7120" y="6680"/>
                </a:cubicBezTo>
                <a:cubicBezTo>
                  <a:pt x="7341" y="6680"/>
                  <a:pt x="7530" y="6491"/>
                  <a:pt x="7530" y="6270"/>
                </a:cubicBezTo>
                <a:cubicBezTo>
                  <a:pt x="7530" y="5262"/>
                  <a:pt x="6805" y="4412"/>
                  <a:pt x="5860" y="4254"/>
                </a:cubicBezTo>
                <a:lnTo>
                  <a:pt x="5860" y="1734"/>
                </a:lnTo>
                <a:cubicBezTo>
                  <a:pt x="5860" y="1261"/>
                  <a:pt x="6207" y="915"/>
                  <a:pt x="6711" y="915"/>
                </a:cubicBezTo>
                <a:close/>
                <a:moveTo>
                  <a:pt x="5514" y="9358"/>
                </a:moveTo>
                <a:cubicBezTo>
                  <a:pt x="5829" y="9736"/>
                  <a:pt x="6270" y="9925"/>
                  <a:pt x="6774" y="9925"/>
                </a:cubicBezTo>
                <a:lnTo>
                  <a:pt x="6774" y="10209"/>
                </a:lnTo>
                <a:lnTo>
                  <a:pt x="4285" y="10209"/>
                </a:lnTo>
                <a:lnTo>
                  <a:pt x="4285" y="9925"/>
                </a:lnTo>
                <a:cubicBezTo>
                  <a:pt x="4789" y="9925"/>
                  <a:pt x="5230" y="9673"/>
                  <a:pt x="5514" y="9358"/>
                </a:cubicBezTo>
                <a:close/>
                <a:moveTo>
                  <a:pt x="6648" y="11028"/>
                </a:moveTo>
                <a:cubicBezTo>
                  <a:pt x="6522" y="11500"/>
                  <a:pt x="6049" y="11847"/>
                  <a:pt x="5514" y="11847"/>
                </a:cubicBezTo>
                <a:cubicBezTo>
                  <a:pt x="4978" y="11847"/>
                  <a:pt x="4537" y="11500"/>
                  <a:pt x="4316" y="11028"/>
                </a:cubicBezTo>
                <a:lnTo>
                  <a:pt x="6648" y="11028"/>
                </a:lnTo>
                <a:close/>
                <a:moveTo>
                  <a:pt x="4285" y="1"/>
                </a:moveTo>
                <a:cubicBezTo>
                  <a:pt x="3686" y="1"/>
                  <a:pt x="3151" y="316"/>
                  <a:pt x="2867" y="820"/>
                </a:cubicBezTo>
                <a:cubicBezTo>
                  <a:pt x="2796" y="811"/>
                  <a:pt x="2724" y="806"/>
                  <a:pt x="2654" y="806"/>
                </a:cubicBezTo>
                <a:cubicBezTo>
                  <a:pt x="1762" y="806"/>
                  <a:pt x="977" y="1526"/>
                  <a:pt x="977" y="2490"/>
                </a:cubicBezTo>
                <a:lnTo>
                  <a:pt x="977" y="2679"/>
                </a:lnTo>
                <a:cubicBezTo>
                  <a:pt x="851" y="2742"/>
                  <a:pt x="756" y="2836"/>
                  <a:pt x="630" y="2962"/>
                </a:cubicBezTo>
                <a:cubicBezTo>
                  <a:pt x="63" y="3498"/>
                  <a:pt x="0" y="4286"/>
                  <a:pt x="347" y="4947"/>
                </a:cubicBezTo>
                <a:cubicBezTo>
                  <a:pt x="189" y="5199"/>
                  <a:pt x="126" y="5514"/>
                  <a:pt x="126" y="5766"/>
                </a:cubicBezTo>
                <a:cubicBezTo>
                  <a:pt x="126" y="6365"/>
                  <a:pt x="441" y="6932"/>
                  <a:pt x="945" y="7184"/>
                </a:cubicBezTo>
                <a:cubicBezTo>
                  <a:pt x="819" y="8192"/>
                  <a:pt x="1576" y="9043"/>
                  <a:pt x="2584" y="9043"/>
                </a:cubicBezTo>
                <a:lnTo>
                  <a:pt x="2836" y="9043"/>
                </a:lnTo>
                <a:cubicBezTo>
                  <a:pt x="2993" y="9326"/>
                  <a:pt x="3182" y="9515"/>
                  <a:pt x="3434" y="9673"/>
                </a:cubicBezTo>
                <a:lnTo>
                  <a:pt x="3434" y="10587"/>
                </a:lnTo>
                <a:cubicBezTo>
                  <a:pt x="3434" y="11721"/>
                  <a:pt x="4379" y="12666"/>
                  <a:pt x="5514" y="12666"/>
                </a:cubicBezTo>
                <a:cubicBezTo>
                  <a:pt x="6648" y="12666"/>
                  <a:pt x="7593" y="11721"/>
                  <a:pt x="7593" y="10587"/>
                </a:cubicBezTo>
                <a:lnTo>
                  <a:pt x="7593" y="9673"/>
                </a:lnTo>
                <a:cubicBezTo>
                  <a:pt x="7845" y="9515"/>
                  <a:pt x="8066" y="9326"/>
                  <a:pt x="8192" y="9043"/>
                </a:cubicBezTo>
                <a:lnTo>
                  <a:pt x="8444" y="9043"/>
                </a:lnTo>
                <a:cubicBezTo>
                  <a:pt x="9420" y="9043"/>
                  <a:pt x="10208" y="8129"/>
                  <a:pt x="10082" y="7153"/>
                </a:cubicBezTo>
                <a:cubicBezTo>
                  <a:pt x="10586" y="6869"/>
                  <a:pt x="10901" y="6333"/>
                  <a:pt x="10901" y="5735"/>
                </a:cubicBezTo>
                <a:cubicBezTo>
                  <a:pt x="10901" y="5451"/>
                  <a:pt x="10838" y="5136"/>
                  <a:pt x="10680" y="4916"/>
                </a:cubicBezTo>
                <a:cubicBezTo>
                  <a:pt x="11059" y="4317"/>
                  <a:pt x="10933" y="3498"/>
                  <a:pt x="10428" y="2962"/>
                </a:cubicBezTo>
                <a:cubicBezTo>
                  <a:pt x="10302" y="2836"/>
                  <a:pt x="10208" y="2742"/>
                  <a:pt x="10082" y="2679"/>
                </a:cubicBezTo>
                <a:lnTo>
                  <a:pt x="10082" y="2490"/>
                </a:lnTo>
                <a:cubicBezTo>
                  <a:pt x="10082" y="1576"/>
                  <a:pt x="9326" y="820"/>
                  <a:pt x="8444" y="820"/>
                </a:cubicBezTo>
                <a:lnTo>
                  <a:pt x="8192" y="820"/>
                </a:lnTo>
                <a:cubicBezTo>
                  <a:pt x="7908" y="316"/>
                  <a:pt x="7372" y="1"/>
                  <a:pt x="6774" y="1"/>
                </a:cubicBezTo>
                <a:cubicBezTo>
                  <a:pt x="6270" y="1"/>
                  <a:pt x="5829" y="222"/>
                  <a:pt x="5514" y="537"/>
                </a:cubicBezTo>
                <a:cubicBezTo>
                  <a:pt x="5199" y="190"/>
                  <a:pt x="4758" y="1"/>
                  <a:pt x="428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1" name="Google Shape;8230;p45"/>
          <p:cNvSpPr/>
          <p:nvPr/>
        </p:nvSpPr>
        <p:spPr>
          <a:xfrm>
            <a:off x="2248657" y="5042344"/>
            <a:ext cx="329934" cy="330800"/>
          </a:xfrm>
          <a:custGeom>
            <a:avLst/>
            <a:rect l="l" t="t" r="r" b="b"/>
            <a:pathLst>
              <a:path w="11815" h="11846">
                <a:moveTo>
                  <a:pt x="5829" y="693"/>
                </a:moveTo>
                <a:cubicBezTo>
                  <a:pt x="6238" y="693"/>
                  <a:pt x="6553" y="1008"/>
                  <a:pt x="6553" y="1418"/>
                </a:cubicBezTo>
                <a:cubicBezTo>
                  <a:pt x="6553" y="1796"/>
                  <a:pt x="6238" y="2111"/>
                  <a:pt x="5829" y="2111"/>
                </a:cubicBezTo>
                <a:cubicBezTo>
                  <a:pt x="5451" y="2111"/>
                  <a:pt x="5136" y="1796"/>
                  <a:pt x="5136" y="1418"/>
                </a:cubicBezTo>
                <a:cubicBezTo>
                  <a:pt x="5136" y="1008"/>
                  <a:pt x="5482" y="693"/>
                  <a:pt x="5829" y="693"/>
                </a:cubicBezTo>
                <a:close/>
                <a:moveTo>
                  <a:pt x="5829" y="2773"/>
                </a:moveTo>
                <a:cubicBezTo>
                  <a:pt x="6774" y="2773"/>
                  <a:pt x="7562" y="3560"/>
                  <a:pt x="7562" y="4568"/>
                </a:cubicBezTo>
                <a:lnTo>
                  <a:pt x="7562" y="4915"/>
                </a:lnTo>
                <a:lnTo>
                  <a:pt x="4096" y="4915"/>
                </a:lnTo>
                <a:lnTo>
                  <a:pt x="4096" y="4568"/>
                </a:lnTo>
                <a:cubicBezTo>
                  <a:pt x="4096" y="3560"/>
                  <a:pt x="4884" y="2773"/>
                  <a:pt x="5829" y="2773"/>
                </a:cubicBezTo>
                <a:close/>
                <a:moveTo>
                  <a:pt x="2363" y="6963"/>
                </a:moveTo>
                <a:cubicBezTo>
                  <a:pt x="2773" y="6963"/>
                  <a:pt x="3088" y="7278"/>
                  <a:pt x="3088" y="7656"/>
                </a:cubicBezTo>
                <a:cubicBezTo>
                  <a:pt x="3088" y="8065"/>
                  <a:pt x="2773" y="8380"/>
                  <a:pt x="2363" y="8380"/>
                </a:cubicBezTo>
                <a:cubicBezTo>
                  <a:pt x="1985" y="8380"/>
                  <a:pt x="1670" y="8065"/>
                  <a:pt x="1670" y="7656"/>
                </a:cubicBezTo>
                <a:cubicBezTo>
                  <a:pt x="1670" y="7278"/>
                  <a:pt x="1985" y="6963"/>
                  <a:pt x="2363" y="6963"/>
                </a:cubicBezTo>
                <a:close/>
                <a:moveTo>
                  <a:pt x="9357" y="6963"/>
                </a:moveTo>
                <a:cubicBezTo>
                  <a:pt x="9735" y="6963"/>
                  <a:pt x="10050" y="7278"/>
                  <a:pt x="10050" y="7656"/>
                </a:cubicBezTo>
                <a:cubicBezTo>
                  <a:pt x="10050" y="8065"/>
                  <a:pt x="9735" y="8380"/>
                  <a:pt x="9357" y="8380"/>
                </a:cubicBezTo>
                <a:cubicBezTo>
                  <a:pt x="8948" y="8380"/>
                  <a:pt x="8633" y="8065"/>
                  <a:pt x="8633" y="7656"/>
                </a:cubicBezTo>
                <a:cubicBezTo>
                  <a:pt x="8633" y="7278"/>
                  <a:pt x="8948" y="6963"/>
                  <a:pt x="9357" y="6963"/>
                </a:cubicBezTo>
                <a:close/>
                <a:moveTo>
                  <a:pt x="2363" y="9042"/>
                </a:moveTo>
                <a:cubicBezTo>
                  <a:pt x="3308" y="9042"/>
                  <a:pt x="4096" y="9830"/>
                  <a:pt x="4096" y="10806"/>
                </a:cubicBezTo>
                <a:lnTo>
                  <a:pt x="4096" y="11184"/>
                </a:lnTo>
                <a:lnTo>
                  <a:pt x="630" y="11184"/>
                </a:lnTo>
                <a:lnTo>
                  <a:pt x="630" y="10806"/>
                </a:lnTo>
                <a:cubicBezTo>
                  <a:pt x="630" y="9830"/>
                  <a:pt x="1418" y="9042"/>
                  <a:pt x="2363" y="9042"/>
                </a:cubicBezTo>
                <a:close/>
                <a:moveTo>
                  <a:pt x="9357" y="9042"/>
                </a:moveTo>
                <a:cubicBezTo>
                  <a:pt x="10302" y="9042"/>
                  <a:pt x="11090" y="9830"/>
                  <a:pt x="11090" y="10806"/>
                </a:cubicBezTo>
                <a:lnTo>
                  <a:pt x="11090" y="11184"/>
                </a:lnTo>
                <a:lnTo>
                  <a:pt x="7625" y="11184"/>
                </a:lnTo>
                <a:lnTo>
                  <a:pt x="7625" y="10806"/>
                </a:lnTo>
                <a:cubicBezTo>
                  <a:pt x="7625" y="9830"/>
                  <a:pt x="8412" y="9042"/>
                  <a:pt x="9357" y="9042"/>
                </a:cubicBezTo>
                <a:close/>
                <a:moveTo>
                  <a:pt x="5892" y="0"/>
                </a:moveTo>
                <a:cubicBezTo>
                  <a:pt x="5136" y="0"/>
                  <a:pt x="4506" y="630"/>
                  <a:pt x="4506" y="1355"/>
                </a:cubicBezTo>
                <a:cubicBezTo>
                  <a:pt x="4506" y="1733"/>
                  <a:pt x="4632" y="2016"/>
                  <a:pt x="4852" y="2300"/>
                </a:cubicBezTo>
                <a:cubicBezTo>
                  <a:pt x="4033" y="2710"/>
                  <a:pt x="3466" y="3529"/>
                  <a:pt x="3466" y="4505"/>
                </a:cubicBezTo>
                <a:lnTo>
                  <a:pt x="3466" y="5230"/>
                </a:lnTo>
                <a:cubicBezTo>
                  <a:pt x="3466" y="5419"/>
                  <a:pt x="3623" y="5577"/>
                  <a:pt x="3844" y="5577"/>
                </a:cubicBezTo>
                <a:lnTo>
                  <a:pt x="5577" y="5577"/>
                </a:lnTo>
                <a:lnTo>
                  <a:pt x="5577" y="7152"/>
                </a:lnTo>
                <a:lnTo>
                  <a:pt x="3875" y="8822"/>
                </a:lnTo>
                <a:cubicBezTo>
                  <a:pt x="3749" y="8696"/>
                  <a:pt x="3592" y="8601"/>
                  <a:pt x="3434" y="8569"/>
                </a:cubicBezTo>
                <a:cubicBezTo>
                  <a:pt x="3686" y="8349"/>
                  <a:pt x="3781" y="8034"/>
                  <a:pt x="3781" y="7624"/>
                </a:cubicBezTo>
                <a:cubicBezTo>
                  <a:pt x="3781" y="6868"/>
                  <a:pt x="3151" y="6238"/>
                  <a:pt x="2426" y="6238"/>
                </a:cubicBezTo>
                <a:cubicBezTo>
                  <a:pt x="1670" y="6238"/>
                  <a:pt x="1040" y="6868"/>
                  <a:pt x="1040" y="7624"/>
                </a:cubicBezTo>
                <a:cubicBezTo>
                  <a:pt x="1040" y="7971"/>
                  <a:pt x="1166" y="8286"/>
                  <a:pt x="1387" y="8569"/>
                </a:cubicBezTo>
                <a:cubicBezTo>
                  <a:pt x="567" y="8979"/>
                  <a:pt x="0" y="9798"/>
                  <a:pt x="0" y="10775"/>
                </a:cubicBezTo>
                <a:lnTo>
                  <a:pt x="0" y="11499"/>
                </a:lnTo>
                <a:cubicBezTo>
                  <a:pt x="0" y="11688"/>
                  <a:pt x="158" y="11846"/>
                  <a:pt x="378" y="11846"/>
                </a:cubicBezTo>
                <a:lnTo>
                  <a:pt x="4474" y="11846"/>
                </a:lnTo>
                <a:cubicBezTo>
                  <a:pt x="4663" y="11846"/>
                  <a:pt x="4821" y="11688"/>
                  <a:pt x="4821" y="11499"/>
                </a:cubicBezTo>
                <a:lnTo>
                  <a:pt x="4821" y="10775"/>
                </a:lnTo>
                <a:cubicBezTo>
                  <a:pt x="4821" y="10239"/>
                  <a:pt x="4632" y="9704"/>
                  <a:pt x="4348" y="9326"/>
                </a:cubicBezTo>
                <a:lnTo>
                  <a:pt x="5860" y="7782"/>
                </a:lnTo>
                <a:lnTo>
                  <a:pt x="7404" y="9326"/>
                </a:lnTo>
                <a:cubicBezTo>
                  <a:pt x="7089" y="9704"/>
                  <a:pt x="6931" y="10239"/>
                  <a:pt x="6931" y="10775"/>
                </a:cubicBezTo>
                <a:lnTo>
                  <a:pt x="6931" y="11499"/>
                </a:lnTo>
                <a:cubicBezTo>
                  <a:pt x="6931" y="11688"/>
                  <a:pt x="7089" y="11846"/>
                  <a:pt x="7309" y="11846"/>
                </a:cubicBezTo>
                <a:lnTo>
                  <a:pt x="11468" y="11846"/>
                </a:lnTo>
                <a:cubicBezTo>
                  <a:pt x="11657" y="11846"/>
                  <a:pt x="11815" y="11688"/>
                  <a:pt x="11815" y="11499"/>
                </a:cubicBezTo>
                <a:lnTo>
                  <a:pt x="11815" y="10775"/>
                </a:lnTo>
                <a:cubicBezTo>
                  <a:pt x="11783" y="9830"/>
                  <a:pt x="11185" y="8979"/>
                  <a:pt x="10365" y="8569"/>
                </a:cubicBezTo>
                <a:cubicBezTo>
                  <a:pt x="10586" y="8349"/>
                  <a:pt x="10712" y="8034"/>
                  <a:pt x="10712" y="7624"/>
                </a:cubicBezTo>
                <a:cubicBezTo>
                  <a:pt x="10712" y="6868"/>
                  <a:pt x="10082" y="6238"/>
                  <a:pt x="9357" y="6238"/>
                </a:cubicBezTo>
                <a:cubicBezTo>
                  <a:pt x="8601" y="6238"/>
                  <a:pt x="7971" y="6868"/>
                  <a:pt x="7971" y="7624"/>
                </a:cubicBezTo>
                <a:cubicBezTo>
                  <a:pt x="7971" y="7971"/>
                  <a:pt x="8097" y="8286"/>
                  <a:pt x="8318" y="8569"/>
                </a:cubicBezTo>
                <a:cubicBezTo>
                  <a:pt x="8160" y="8664"/>
                  <a:pt x="8034" y="8727"/>
                  <a:pt x="7877" y="8822"/>
                </a:cubicBezTo>
                <a:lnTo>
                  <a:pt x="6207" y="7152"/>
                </a:lnTo>
                <a:lnTo>
                  <a:pt x="6207" y="5577"/>
                </a:lnTo>
                <a:lnTo>
                  <a:pt x="7940" y="5577"/>
                </a:lnTo>
                <a:cubicBezTo>
                  <a:pt x="8129" y="5577"/>
                  <a:pt x="8286" y="5419"/>
                  <a:pt x="8286" y="5230"/>
                </a:cubicBezTo>
                <a:lnTo>
                  <a:pt x="8286" y="4505"/>
                </a:lnTo>
                <a:cubicBezTo>
                  <a:pt x="8286" y="3529"/>
                  <a:pt x="7688" y="2710"/>
                  <a:pt x="6900" y="2300"/>
                </a:cubicBezTo>
                <a:cubicBezTo>
                  <a:pt x="7152" y="2080"/>
                  <a:pt x="7246" y="1764"/>
                  <a:pt x="7246" y="1355"/>
                </a:cubicBezTo>
                <a:cubicBezTo>
                  <a:pt x="7246" y="630"/>
                  <a:pt x="6616" y="0"/>
                  <a:pt x="58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2" name="Google Shape;8245;p45"/>
          <p:cNvSpPr/>
          <p:nvPr/>
        </p:nvSpPr>
        <p:spPr>
          <a:xfrm>
            <a:off x="2247345" y="3858872"/>
            <a:ext cx="332559" cy="330827"/>
          </a:xfrm>
          <a:custGeom>
            <a:avLst/>
            <a:rect l="l" t="t" r="r" b="b"/>
            <a:pathLst>
              <a:path w="11909" h="11847">
                <a:moveTo>
                  <a:pt x="3560" y="2647"/>
                </a:moveTo>
                <a:lnTo>
                  <a:pt x="3560" y="3561"/>
                </a:lnTo>
                <a:lnTo>
                  <a:pt x="2615" y="3561"/>
                </a:lnTo>
                <a:lnTo>
                  <a:pt x="3560" y="2647"/>
                </a:lnTo>
                <a:close/>
                <a:moveTo>
                  <a:pt x="6616" y="4222"/>
                </a:moveTo>
                <a:cubicBezTo>
                  <a:pt x="7971" y="4285"/>
                  <a:pt x="9074" y="5325"/>
                  <a:pt x="9074" y="6680"/>
                </a:cubicBezTo>
                <a:cubicBezTo>
                  <a:pt x="9074" y="8003"/>
                  <a:pt x="7971" y="9106"/>
                  <a:pt x="6616" y="9106"/>
                </a:cubicBezTo>
                <a:cubicBezTo>
                  <a:pt x="5293" y="9106"/>
                  <a:pt x="4190" y="8003"/>
                  <a:pt x="4190" y="6680"/>
                </a:cubicBezTo>
                <a:cubicBezTo>
                  <a:pt x="4190" y="5325"/>
                  <a:pt x="5293" y="4222"/>
                  <a:pt x="6616" y="4222"/>
                </a:cubicBezTo>
                <a:close/>
                <a:moveTo>
                  <a:pt x="7687" y="757"/>
                </a:moveTo>
                <a:lnTo>
                  <a:pt x="7687" y="1513"/>
                </a:lnTo>
                <a:lnTo>
                  <a:pt x="3875" y="1513"/>
                </a:lnTo>
                <a:cubicBezTo>
                  <a:pt x="3781" y="1513"/>
                  <a:pt x="3655" y="1544"/>
                  <a:pt x="3623" y="1639"/>
                </a:cubicBezTo>
                <a:lnTo>
                  <a:pt x="1512" y="3718"/>
                </a:lnTo>
                <a:cubicBezTo>
                  <a:pt x="1418" y="3813"/>
                  <a:pt x="1386" y="3876"/>
                  <a:pt x="1386" y="3939"/>
                </a:cubicBezTo>
                <a:lnTo>
                  <a:pt x="1386" y="9862"/>
                </a:lnTo>
                <a:lnTo>
                  <a:pt x="662" y="9862"/>
                </a:lnTo>
                <a:lnTo>
                  <a:pt x="662" y="757"/>
                </a:lnTo>
                <a:lnTo>
                  <a:pt x="7687" y="757"/>
                </a:lnTo>
                <a:close/>
                <a:moveTo>
                  <a:pt x="8380" y="2175"/>
                </a:moveTo>
                <a:lnTo>
                  <a:pt x="8380" y="4128"/>
                </a:lnTo>
                <a:cubicBezTo>
                  <a:pt x="7876" y="3813"/>
                  <a:pt x="7278" y="3592"/>
                  <a:pt x="6648" y="3592"/>
                </a:cubicBezTo>
                <a:cubicBezTo>
                  <a:pt x="4915" y="3592"/>
                  <a:pt x="3560" y="5010"/>
                  <a:pt x="3560" y="6711"/>
                </a:cubicBezTo>
                <a:cubicBezTo>
                  <a:pt x="3560" y="8444"/>
                  <a:pt x="4946" y="9830"/>
                  <a:pt x="6648" y="9830"/>
                </a:cubicBezTo>
                <a:cubicBezTo>
                  <a:pt x="7120" y="9830"/>
                  <a:pt x="7593" y="9704"/>
                  <a:pt x="8002" y="9515"/>
                </a:cubicBezTo>
                <a:lnTo>
                  <a:pt x="8380" y="9893"/>
                </a:lnTo>
                <a:lnTo>
                  <a:pt x="8380" y="10492"/>
                </a:lnTo>
                <a:lnTo>
                  <a:pt x="2079" y="10492"/>
                </a:lnTo>
                <a:lnTo>
                  <a:pt x="2079" y="4285"/>
                </a:lnTo>
                <a:lnTo>
                  <a:pt x="3875" y="4285"/>
                </a:lnTo>
                <a:cubicBezTo>
                  <a:pt x="4064" y="4285"/>
                  <a:pt x="4222" y="4128"/>
                  <a:pt x="4222" y="3907"/>
                </a:cubicBezTo>
                <a:lnTo>
                  <a:pt x="4222" y="2175"/>
                </a:lnTo>
                <a:lnTo>
                  <a:pt x="8380" y="2175"/>
                </a:lnTo>
                <a:close/>
                <a:moveTo>
                  <a:pt x="9074" y="8633"/>
                </a:moveTo>
                <a:lnTo>
                  <a:pt x="11027" y="10618"/>
                </a:lnTo>
                <a:cubicBezTo>
                  <a:pt x="11153" y="10744"/>
                  <a:pt x="11153" y="10964"/>
                  <a:pt x="11027" y="11090"/>
                </a:cubicBezTo>
                <a:cubicBezTo>
                  <a:pt x="10964" y="11153"/>
                  <a:pt x="10877" y="11185"/>
                  <a:pt x="10791" y="11185"/>
                </a:cubicBezTo>
                <a:cubicBezTo>
                  <a:pt x="10704" y="11185"/>
                  <a:pt x="10617" y="11153"/>
                  <a:pt x="10554" y="11090"/>
                </a:cubicBezTo>
                <a:lnTo>
                  <a:pt x="8601" y="9106"/>
                </a:lnTo>
                <a:cubicBezTo>
                  <a:pt x="8790" y="9011"/>
                  <a:pt x="8948" y="8791"/>
                  <a:pt x="9074" y="8633"/>
                </a:cubicBezTo>
                <a:close/>
                <a:moveTo>
                  <a:pt x="347" y="1"/>
                </a:moveTo>
                <a:cubicBezTo>
                  <a:pt x="158" y="1"/>
                  <a:pt x="0" y="190"/>
                  <a:pt x="0" y="379"/>
                </a:cubicBezTo>
                <a:lnTo>
                  <a:pt x="0" y="10145"/>
                </a:lnTo>
                <a:cubicBezTo>
                  <a:pt x="0" y="10334"/>
                  <a:pt x="158" y="10492"/>
                  <a:pt x="347" y="10492"/>
                </a:cubicBezTo>
                <a:lnTo>
                  <a:pt x="1386" y="10492"/>
                </a:lnTo>
                <a:lnTo>
                  <a:pt x="1386" y="10838"/>
                </a:lnTo>
                <a:cubicBezTo>
                  <a:pt x="1386" y="11059"/>
                  <a:pt x="1544" y="11216"/>
                  <a:pt x="1733" y="11216"/>
                </a:cubicBezTo>
                <a:lnTo>
                  <a:pt x="8695" y="11216"/>
                </a:lnTo>
                <a:cubicBezTo>
                  <a:pt x="8916" y="11216"/>
                  <a:pt x="9074" y="11059"/>
                  <a:pt x="9074" y="10838"/>
                </a:cubicBezTo>
                <a:lnTo>
                  <a:pt x="9074" y="10586"/>
                </a:lnTo>
                <a:lnTo>
                  <a:pt x="10050" y="11563"/>
                </a:lnTo>
                <a:cubicBezTo>
                  <a:pt x="10239" y="11752"/>
                  <a:pt x="10507" y="11847"/>
                  <a:pt x="10775" y="11847"/>
                </a:cubicBezTo>
                <a:cubicBezTo>
                  <a:pt x="11043" y="11847"/>
                  <a:pt x="11310" y="11752"/>
                  <a:pt x="11499" y="11563"/>
                </a:cubicBezTo>
                <a:cubicBezTo>
                  <a:pt x="11909" y="11153"/>
                  <a:pt x="11909" y="10492"/>
                  <a:pt x="11499" y="10114"/>
                </a:cubicBezTo>
                <a:lnTo>
                  <a:pt x="9420" y="8003"/>
                </a:lnTo>
                <a:cubicBezTo>
                  <a:pt x="9609" y="7625"/>
                  <a:pt x="9735" y="7152"/>
                  <a:pt x="9735" y="6680"/>
                </a:cubicBezTo>
                <a:cubicBezTo>
                  <a:pt x="9735" y="5924"/>
                  <a:pt x="9452" y="5262"/>
                  <a:pt x="9011" y="4695"/>
                </a:cubicBezTo>
                <a:lnTo>
                  <a:pt x="9011" y="1828"/>
                </a:lnTo>
                <a:cubicBezTo>
                  <a:pt x="9011" y="1639"/>
                  <a:pt x="8853" y="1481"/>
                  <a:pt x="8664" y="1481"/>
                </a:cubicBezTo>
                <a:lnTo>
                  <a:pt x="8317" y="1481"/>
                </a:lnTo>
                <a:lnTo>
                  <a:pt x="8317" y="379"/>
                </a:lnTo>
                <a:cubicBezTo>
                  <a:pt x="8317" y="190"/>
                  <a:pt x="8160" y="1"/>
                  <a:pt x="7971" y="1"/>
                </a:cubicBezTo>
                <a:lnTo>
                  <a:pt x="347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3" name="Google Shape;8246;p45"/>
          <p:cNvGrpSpPr/>
          <p:nvPr/>
        </p:nvGrpSpPr>
        <p:grpSpPr>
          <a:xfrm>
            <a:off x="2246898" y="4433371"/>
            <a:ext cx="333452" cy="329962"/>
            <a:chOff x="1049375" y="2318350"/>
            <a:chExt cx="298525" cy="295400"/>
          </a:xfrm>
          <a:solidFill>
            <a:schemeClr val="accent4"/>
          </a:solidFill>
        </p:grpSpPr>
        <p:sp>
          <p:nvSpPr>
            <p:cNvPr id="34" name="Google Shape;8247;p45"/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rect l="l" t="t" r="r" b="b"/>
              <a:pathLst>
                <a:path w="2805" h="2021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8248;p45"/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rect l="l" t="t" r="r" b="b"/>
              <a:pathLst>
                <a:path w="2805" h="2046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8249;p45"/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rect l="l" t="t" r="r" b="b"/>
              <a:pathLst>
                <a:path w="2805" h="2045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8250;p45"/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rect l="l" t="t" r="r" b="b"/>
              <a:pathLst>
                <a:path w="11941" h="11816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lnTo>
                    <a:pt x="6994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lnTo>
                    <a:pt x="6270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lnTo>
                    <a:pt x="10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8" name="Google Shape;4309;p36"/>
          <p:cNvGrpSpPr/>
          <p:nvPr/>
        </p:nvGrpSpPr>
        <p:grpSpPr>
          <a:xfrm>
            <a:off x="4885937" y="2165650"/>
            <a:ext cx="347688" cy="275750"/>
            <a:chOff x="-62882850" y="1999375"/>
            <a:chExt cx="315850" cy="250500"/>
          </a:xfrm>
          <a:solidFill>
            <a:schemeClr val="accent4"/>
          </a:solidFill>
        </p:grpSpPr>
        <p:sp>
          <p:nvSpPr>
            <p:cNvPr id="39" name="Google Shape;4310;p36"/>
            <p:cNvSpPr/>
            <p:nvPr/>
          </p:nvSpPr>
          <p:spPr>
            <a:xfrm>
              <a:off x="-62882850" y="1999375"/>
              <a:ext cx="315850" cy="250500"/>
            </a:xfrm>
            <a:custGeom>
              <a:avLst/>
              <a:rect l="l" t="t" r="r" b="b"/>
              <a:pathLst>
                <a:path w="12634" h="10020">
                  <a:moveTo>
                    <a:pt x="10586" y="851"/>
                  </a:moveTo>
                  <a:cubicBezTo>
                    <a:pt x="10838" y="851"/>
                    <a:pt x="11027" y="1040"/>
                    <a:pt x="11027" y="1261"/>
                  </a:cubicBezTo>
                  <a:lnTo>
                    <a:pt x="11027" y="7499"/>
                  </a:lnTo>
                  <a:lnTo>
                    <a:pt x="1638" y="7499"/>
                  </a:lnTo>
                  <a:lnTo>
                    <a:pt x="1638" y="1261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lnTo>
                    <a:pt x="10586" y="851"/>
                  </a:lnTo>
                  <a:close/>
                  <a:moveTo>
                    <a:pt x="11814" y="8318"/>
                  </a:moveTo>
                  <a:lnTo>
                    <a:pt x="11814" y="8727"/>
                  </a:lnTo>
                  <a:cubicBezTo>
                    <a:pt x="11814" y="8948"/>
                    <a:pt x="11594" y="9137"/>
                    <a:pt x="11405" y="9137"/>
                  </a:cubicBezTo>
                  <a:lnTo>
                    <a:pt x="1197" y="9137"/>
                  </a:lnTo>
                  <a:cubicBezTo>
                    <a:pt x="977" y="9137"/>
                    <a:pt x="788" y="8948"/>
                    <a:pt x="788" y="8727"/>
                  </a:cubicBezTo>
                  <a:lnTo>
                    <a:pt x="788" y="8318"/>
                  </a:lnTo>
                  <a:lnTo>
                    <a:pt x="11814" y="8318"/>
                  </a:ln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7499"/>
                  </a:lnTo>
                  <a:lnTo>
                    <a:pt x="378" y="7499"/>
                  </a:lnTo>
                  <a:cubicBezTo>
                    <a:pt x="158" y="7499"/>
                    <a:pt x="0" y="7688"/>
                    <a:pt x="0" y="7940"/>
                  </a:cubicBezTo>
                  <a:lnTo>
                    <a:pt x="0" y="8759"/>
                  </a:lnTo>
                  <a:cubicBezTo>
                    <a:pt x="0" y="9420"/>
                    <a:pt x="536" y="10019"/>
                    <a:pt x="1197" y="10019"/>
                  </a:cubicBezTo>
                  <a:lnTo>
                    <a:pt x="11405" y="10019"/>
                  </a:lnTo>
                  <a:cubicBezTo>
                    <a:pt x="12066" y="10019"/>
                    <a:pt x="12634" y="9452"/>
                    <a:pt x="12634" y="8759"/>
                  </a:cubicBezTo>
                  <a:lnTo>
                    <a:pt x="12634" y="7940"/>
                  </a:lnTo>
                  <a:cubicBezTo>
                    <a:pt x="12634" y="7656"/>
                    <a:pt x="12444" y="7499"/>
                    <a:pt x="12224" y="7499"/>
                  </a:cubicBezTo>
                  <a:lnTo>
                    <a:pt x="11814" y="7499"/>
                  </a:lnTo>
                  <a:lnTo>
                    <a:pt x="11814" y="1261"/>
                  </a:lnTo>
                  <a:cubicBezTo>
                    <a:pt x="11814" y="599"/>
                    <a:pt x="11247" y="1"/>
                    <a:pt x="10586" y="1"/>
                  </a:cubicBezTo>
                  <a:lnTo>
                    <a:pt x="20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4311;p36"/>
            <p:cNvSpPr/>
            <p:nvPr/>
          </p:nvSpPr>
          <p:spPr>
            <a:xfrm>
              <a:off x="-62806475" y="2062375"/>
              <a:ext cx="146525" cy="103800"/>
            </a:xfrm>
            <a:custGeom>
              <a:avLst/>
              <a:rect l="l" t="t" r="r" b="b"/>
              <a:pathLst>
                <a:path w="5861" h="4152">
                  <a:moveTo>
                    <a:pt x="3782" y="1"/>
                  </a:moveTo>
                  <a:cubicBezTo>
                    <a:pt x="3561" y="1"/>
                    <a:pt x="3341" y="221"/>
                    <a:pt x="3341" y="410"/>
                  </a:cubicBezTo>
                  <a:cubicBezTo>
                    <a:pt x="3341" y="631"/>
                    <a:pt x="3561" y="852"/>
                    <a:pt x="3782" y="852"/>
                  </a:cubicBezTo>
                  <a:lnTo>
                    <a:pt x="4443" y="852"/>
                  </a:lnTo>
                  <a:lnTo>
                    <a:pt x="2962" y="2332"/>
                  </a:lnTo>
                  <a:lnTo>
                    <a:pt x="2395" y="1765"/>
                  </a:lnTo>
                  <a:cubicBezTo>
                    <a:pt x="2332" y="1686"/>
                    <a:pt x="2230" y="1647"/>
                    <a:pt x="2124" y="1647"/>
                  </a:cubicBezTo>
                  <a:cubicBezTo>
                    <a:pt x="2017" y="1647"/>
                    <a:pt x="1907" y="1686"/>
                    <a:pt x="1828" y="1765"/>
                  </a:cubicBezTo>
                  <a:lnTo>
                    <a:pt x="159" y="3435"/>
                  </a:lnTo>
                  <a:cubicBezTo>
                    <a:pt x="1" y="3592"/>
                    <a:pt x="1" y="3876"/>
                    <a:pt x="159" y="4034"/>
                  </a:cubicBezTo>
                  <a:cubicBezTo>
                    <a:pt x="237" y="4112"/>
                    <a:pt x="348" y="4152"/>
                    <a:pt x="458" y="4152"/>
                  </a:cubicBezTo>
                  <a:cubicBezTo>
                    <a:pt x="568" y="4152"/>
                    <a:pt x="678" y="4112"/>
                    <a:pt x="757" y="4034"/>
                  </a:cubicBezTo>
                  <a:lnTo>
                    <a:pt x="2143" y="2647"/>
                  </a:lnTo>
                  <a:lnTo>
                    <a:pt x="2679" y="3183"/>
                  </a:lnTo>
                  <a:cubicBezTo>
                    <a:pt x="2758" y="3262"/>
                    <a:pt x="2868" y="3301"/>
                    <a:pt x="2978" y="3301"/>
                  </a:cubicBezTo>
                  <a:cubicBezTo>
                    <a:pt x="3088" y="3301"/>
                    <a:pt x="3199" y="3262"/>
                    <a:pt x="3278" y="3183"/>
                  </a:cubicBezTo>
                  <a:lnTo>
                    <a:pt x="5042" y="1419"/>
                  </a:lnTo>
                  <a:lnTo>
                    <a:pt x="5042" y="2080"/>
                  </a:lnTo>
                  <a:cubicBezTo>
                    <a:pt x="5042" y="2332"/>
                    <a:pt x="5231" y="2521"/>
                    <a:pt x="5451" y="2521"/>
                  </a:cubicBezTo>
                  <a:cubicBezTo>
                    <a:pt x="5640" y="2521"/>
                    <a:pt x="5861" y="2332"/>
                    <a:pt x="5861" y="2080"/>
                  </a:cubicBezTo>
                  <a:lnTo>
                    <a:pt x="5861" y="442"/>
                  </a:lnTo>
                  <a:cubicBezTo>
                    <a:pt x="5861" y="158"/>
                    <a:pt x="5672" y="1"/>
                    <a:pt x="5451" y="1"/>
                  </a:cubicBezTo>
                  <a:lnTo>
                    <a:pt x="37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1" name="Google Shape;4312;p36"/>
          <p:cNvGrpSpPr/>
          <p:nvPr/>
        </p:nvGrpSpPr>
        <p:grpSpPr>
          <a:xfrm>
            <a:off x="4877695" y="2667299"/>
            <a:ext cx="364172" cy="349449"/>
            <a:chOff x="-62890750" y="2296300"/>
            <a:chExt cx="330825" cy="317450"/>
          </a:xfrm>
          <a:solidFill>
            <a:schemeClr val="accent4"/>
          </a:solidFill>
        </p:grpSpPr>
        <p:sp>
          <p:nvSpPr>
            <p:cNvPr id="42" name="Google Shape;4313;p36"/>
            <p:cNvSpPr/>
            <p:nvPr/>
          </p:nvSpPr>
          <p:spPr>
            <a:xfrm>
              <a:off x="-62890750" y="2296300"/>
              <a:ext cx="313500" cy="195375"/>
            </a:xfrm>
            <a:custGeom>
              <a:avLst/>
              <a:rect l="l" t="t" r="r" b="b"/>
              <a:pathLst>
                <a:path w="12540" h="7815">
                  <a:moveTo>
                    <a:pt x="11437" y="2080"/>
                  </a:moveTo>
                  <a:lnTo>
                    <a:pt x="11658" y="2931"/>
                  </a:lnTo>
                  <a:lnTo>
                    <a:pt x="10776" y="2742"/>
                  </a:lnTo>
                  <a:lnTo>
                    <a:pt x="11437" y="2080"/>
                  </a:lnTo>
                  <a:close/>
                  <a:moveTo>
                    <a:pt x="6617" y="1"/>
                  </a:moveTo>
                  <a:cubicBezTo>
                    <a:pt x="4916" y="1"/>
                    <a:pt x="3340" y="662"/>
                    <a:pt x="2112" y="1828"/>
                  </a:cubicBezTo>
                  <a:cubicBezTo>
                    <a:pt x="663" y="3277"/>
                    <a:pt x="1" y="5420"/>
                    <a:pt x="379" y="7467"/>
                  </a:cubicBezTo>
                  <a:cubicBezTo>
                    <a:pt x="442" y="7656"/>
                    <a:pt x="568" y="7814"/>
                    <a:pt x="789" y="7814"/>
                  </a:cubicBezTo>
                  <a:lnTo>
                    <a:pt x="852" y="7814"/>
                  </a:lnTo>
                  <a:cubicBezTo>
                    <a:pt x="1104" y="7783"/>
                    <a:pt x="1198" y="7562"/>
                    <a:pt x="1167" y="7341"/>
                  </a:cubicBezTo>
                  <a:cubicBezTo>
                    <a:pt x="852" y="5577"/>
                    <a:pt x="1419" y="3718"/>
                    <a:pt x="2710" y="2458"/>
                  </a:cubicBezTo>
                  <a:cubicBezTo>
                    <a:pt x="3719" y="1450"/>
                    <a:pt x="5136" y="851"/>
                    <a:pt x="6617" y="851"/>
                  </a:cubicBezTo>
                  <a:cubicBezTo>
                    <a:pt x="7940" y="851"/>
                    <a:pt x="9200" y="1324"/>
                    <a:pt x="10177" y="2206"/>
                  </a:cubicBezTo>
                  <a:lnTo>
                    <a:pt x="9610" y="2773"/>
                  </a:lnTo>
                  <a:cubicBezTo>
                    <a:pt x="9484" y="2899"/>
                    <a:pt x="9452" y="3057"/>
                    <a:pt x="9484" y="3183"/>
                  </a:cubicBezTo>
                  <a:cubicBezTo>
                    <a:pt x="9515" y="3340"/>
                    <a:pt x="9641" y="3403"/>
                    <a:pt x="9799" y="3466"/>
                  </a:cubicBezTo>
                  <a:lnTo>
                    <a:pt x="12036" y="3939"/>
                  </a:lnTo>
                  <a:lnTo>
                    <a:pt x="12130" y="3939"/>
                  </a:lnTo>
                  <a:cubicBezTo>
                    <a:pt x="12225" y="3939"/>
                    <a:pt x="12319" y="3876"/>
                    <a:pt x="12382" y="3813"/>
                  </a:cubicBezTo>
                  <a:cubicBezTo>
                    <a:pt x="12508" y="3687"/>
                    <a:pt x="12540" y="3561"/>
                    <a:pt x="12508" y="3403"/>
                  </a:cubicBezTo>
                  <a:lnTo>
                    <a:pt x="12036" y="1167"/>
                  </a:lnTo>
                  <a:cubicBezTo>
                    <a:pt x="12004" y="1009"/>
                    <a:pt x="11878" y="883"/>
                    <a:pt x="11752" y="851"/>
                  </a:cubicBezTo>
                  <a:cubicBezTo>
                    <a:pt x="11715" y="844"/>
                    <a:pt x="11678" y="840"/>
                    <a:pt x="11642" y="840"/>
                  </a:cubicBezTo>
                  <a:cubicBezTo>
                    <a:pt x="11526" y="840"/>
                    <a:pt x="11422" y="881"/>
                    <a:pt x="11374" y="977"/>
                  </a:cubicBezTo>
                  <a:lnTo>
                    <a:pt x="10776" y="1576"/>
                  </a:lnTo>
                  <a:cubicBezTo>
                    <a:pt x="9641" y="536"/>
                    <a:pt x="8129" y="1"/>
                    <a:pt x="6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4314;p36"/>
            <p:cNvSpPr/>
            <p:nvPr/>
          </p:nvSpPr>
          <p:spPr>
            <a:xfrm>
              <a:off x="-62874975" y="2417475"/>
              <a:ext cx="315050" cy="196275"/>
            </a:xfrm>
            <a:custGeom>
              <a:avLst/>
              <a:rect l="l" t="t" r="r" b="b"/>
              <a:pathLst>
                <a:path w="12602" h="7851">
                  <a:moveTo>
                    <a:pt x="977" y="4857"/>
                  </a:moveTo>
                  <a:lnTo>
                    <a:pt x="1827" y="5078"/>
                  </a:lnTo>
                  <a:lnTo>
                    <a:pt x="1166" y="5739"/>
                  </a:lnTo>
                  <a:lnTo>
                    <a:pt x="977" y="4857"/>
                  </a:lnTo>
                  <a:close/>
                  <a:moveTo>
                    <a:pt x="11779" y="1"/>
                  </a:moveTo>
                  <a:cubicBezTo>
                    <a:pt x="11759" y="1"/>
                    <a:pt x="11739" y="2"/>
                    <a:pt x="11720" y="6"/>
                  </a:cubicBezTo>
                  <a:cubicBezTo>
                    <a:pt x="11499" y="69"/>
                    <a:pt x="11373" y="289"/>
                    <a:pt x="11405" y="478"/>
                  </a:cubicBezTo>
                  <a:cubicBezTo>
                    <a:pt x="11720" y="2274"/>
                    <a:pt x="11184" y="4101"/>
                    <a:pt x="9861" y="5361"/>
                  </a:cubicBezTo>
                  <a:cubicBezTo>
                    <a:pt x="8853" y="6401"/>
                    <a:pt x="7435" y="7000"/>
                    <a:pt x="5986" y="7000"/>
                  </a:cubicBezTo>
                  <a:cubicBezTo>
                    <a:pt x="4631" y="7000"/>
                    <a:pt x="3371" y="6527"/>
                    <a:pt x="2394" y="5645"/>
                  </a:cubicBezTo>
                  <a:lnTo>
                    <a:pt x="2993" y="5046"/>
                  </a:lnTo>
                  <a:cubicBezTo>
                    <a:pt x="3088" y="4952"/>
                    <a:pt x="3151" y="4794"/>
                    <a:pt x="3088" y="4668"/>
                  </a:cubicBezTo>
                  <a:cubicBezTo>
                    <a:pt x="3056" y="4511"/>
                    <a:pt x="2962" y="4416"/>
                    <a:pt x="2772" y="4385"/>
                  </a:cubicBezTo>
                  <a:lnTo>
                    <a:pt x="536" y="3912"/>
                  </a:lnTo>
                  <a:cubicBezTo>
                    <a:pt x="506" y="3905"/>
                    <a:pt x="476" y="3901"/>
                    <a:pt x="446" y="3901"/>
                  </a:cubicBezTo>
                  <a:cubicBezTo>
                    <a:pt x="350" y="3901"/>
                    <a:pt x="254" y="3942"/>
                    <a:pt x="158" y="4038"/>
                  </a:cubicBezTo>
                  <a:cubicBezTo>
                    <a:pt x="32" y="4164"/>
                    <a:pt x="0" y="4290"/>
                    <a:pt x="32" y="4448"/>
                  </a:cubicBezTo>
                  <a:lnTo>
                    <a:pt x="504" y="6685"/>
                  </a:lnTo>
                  <a:cubicBezTo>
                    <a:pt x="536" y="6842"/>
                    <a:pt x="662" y="6937"/>
                    <a:pt x="788" y="7000"/>
                  </a:cubicBezTo>
                  <a:lnTo>
                    <a:pt x="882" y="7000"/>
                  </a:lnTo>
                  <a:cubicBezTo>
                    <a:pt x="1008" y="7000"/>
                    <a:pt x="1103" y="6968"/>
                    <a:pt x="1166" y="6874"/>
                  </a:cubicBezTo>
                  <a:lnTo>
                    <a:pt x="1764" y="6275"/>
                  </a:lnTo>
                  <a:cubicBezTo>
                    <a:pt x="2899" y="7315"/>
                    <a:pt x="4411" y="7850"/>
                    <a:pt x="5923" y="7850"/>
                  </a:cubicBezTo>
                  <a:cubicBezTo>
                    <a:pt x="7624" y="7850"/>
                    <a:pt x="9200" y="7189"/>
                    <a:pt x="10428" y="6023"/>
                  </a:cubicBezTo>
                  <a:cubicBezTo>
                    <a:pt x="11909" y="4511"/>
                    <a:pt x="12602" y="2400"/>
                    <a:pt x="12192" y="321"/>
                  </a:cubicBezTo>
                  <a:cubicBezTo>
                    <a:pt x="12164" y="123"/>
                    <a:pt x="11958" y="1"/>
                    <a:pt x="117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" name="Google Shape;4315;p36"/>
            <p:cNvSpPr/>
            <p:nvPr/>
          </p:nvSpPr>
          <p:spPr>
            <a:xfrm>
              <a:off x="-62822225" y="2357750"/>
              <a:ext cx="193000" cy="192975"/>
            </a:xfrm>
            <a:custGeom>
              <a:avLst/>
              <a:rect l="l" t="t" r="r" b="b"/>
              <a:pathLst>
                <a:path w="7720" h="7719">
                  <a:moveTo>
                    <a:pt x="2238" y="1323"/>
                  </a:moveTo>
                  <a:lnTo>
                    <a:pt x="2238" y="1323"/>
                  </a:lnTo>
                  <a:cubicBezTo>
                    <a:pt x="2143" y="1544"/>
                    <a:pt x="2049" y="1827"/>
                    <a:pt x="1986" y="2111"/>
                  </a:cubicBezTo>
                  <a:lnTo>
                    <a:pt x="1419" y="2111"/>
                  </a:lnTo>
                  <a:cubicBezTo>
                    <a:pt x="1671" y="1796"/>
                    <a:pt x="1923" y="1512"/>
                    <a:pt x="2238" y="1323"/>
                  </a:cubicBezTo>
                  <a:close/>
                  <a:moveTo>
                    <a:pt x="3466" y="1040"/>
                  </a:moveTo>
                  <a:lnTo>
                    <a:pt x="3466" y="2111"/>
                  </a:lnTo>
                  <a:lnTo>
                    <a:pt x="2836" y="2111"/>
                  </a:lnTo>
                  <a:cubicBezTo>
                    <a:pt x="2994" y="1575"/>
                    <a:pt x="3246" y="1229"/>
                    <a:pt x="3466" y="1040"/>
                  </a:cubicBezTo>
                  <a:close/>
                  <a:moveTo>
                    <a:pt x="4254" y="1040"/>
                  </a:moveTo>
                  <a:cubicBezTo>
                    <a:pt x="4538" y="1229"/>
                    <a:pt x="4727" y="1575"/>
                    <a:pt x="4884" y="2111"/>
                  </a:cubicBezTo>
                  <a:lnTo>
                    <a:pt x="4254" y="2111"/>
                  </a:lnTo>
                  <a:lnTo>
                    <a:pt x="4254" y="1040"/>
                  </a:lnTo>
                  <a:close/>
                  <a:moveTo>
                    <a:pt x="5483" y="1323"/>
                  </a:moveTo>
                  <a:lnTo>
                    <a:pt x="5483" y="1323"/>
                  </a:lnTo>
                  <a:cubicBezTo>
                    <a:pt x="5798" y="1512"/>
                    <a:pt x="6081" y="1796"/>
                    <a:pt x="6302" y="2111"/>
                  </a:cubicBezTo>
                  <a:lnTo>
                    <a:pt x="5766" y="2111"/>
                  </a:lnTo>
                  <a:cubicBezTo>
                    <a:pt x="5672" y="1827"/>
                    <a:pt x="5609" y="1544"/>
                    <a:pt x="5483" y="1323"/>
                  </a:cubicBezTo>
                  <a:close/>
                  <a:moveTo>
                    <a:pt x="1765" y="2930"/>
                  </a:moveTo>
                  <a:cubicBezTo>
                    <a:pt x="1734" y="3245"/>
                    <a:pt x="1702" y="3560"/>
                    <a:pt x="1702" y="3875"/>
                  </a:cubicBezTo>
                  <a:cubicBezTo>
                    <a:pt x="1702" y="4190"/>
                    <a:pt x="1734" y="4537"/>
                    <a:pt x="1765" y="4820"/>
                  </a:cubicBezTo>
                  <a:lnTo>
                    <a:pt x="978" y="4820"/>
                  </a:lnTo>
                  <a:cubicBezTo>
                    <a:pt x="883" y="4537"/>
                    <a:pt x="820" y="4222"/>
                    <a:pt x="820" y="3875"/>
                  </a:cubicBezTo>
                  <a:cubicBezTo>
                    <a:pt x="820" y="3497"/>
                    <a:pt x="883" y="3214"/>
                    <a:pt x="978" y="2930"/>
                  </a:cubicBezTo>
                  <a:lnTo>
                    <a:pt x="1765" y="2930"/>
                  </a:lnTo>
                  <a:close/>
                  <a:moveTo>
                    <a:pt x="5136" y="2930"/>
                  </a:moveTo>
                  <a:cubicBezTo>
                    <a:pt x="5168" y="3245"/>
                    <a:pt x="5199" y="3560"/>
                    <a:pt x="5199" y="3875"/>
                  </a:cubicBezTo>
                  <a:cubicBezTo>
                    <a:pt x="5199" y="4222"/>
                    <a:pt x="5168" y="4537"/>
                    <a:pt x="5136" y="4820"/>
                  </a:cubicBezTo>
                  <a:lnTo>
                    <a:pt x="4286" y="4820"/>
                  </a:lnTo>
                  <a:lnTo>
                    <a:pt x="4286" y="2930"/>
                  </a:lnTo>
                  <a:lnTo>
                    <a:pt x="5136" y="2930"/>
                  </a:lnTo>
                  <a:close/>
                  <a:moveTo>
                    <a:pt x="6743" y="2930"/>
                  </a:moveTo>
                  <a:cubicBezTo>
                    <a:pt x="6869" y="3245"/>
                    <a:pt x="6900" y="3560"/>
                    <a:pt x="6900" y="3875"/>
                  </a:cubicBezTo>
                  <a:cubicBezTo>
                    <a:pt x="6900" y="4222"/>
                    <a:pt x="6869" y="4537"/>
                    <a:pt x="6743" y="4820"/>
                  </a:cubicBezTo>
                  <a:lnTo>
                    <a:pt x="5955" y="4820"/>
                  </a:lnTo>
                  <a:cubicBezTo>
                    <a:pt x="5987" y="4505"/>
                    <a:pt x="6018" y="4190"/>
                    <a:pt x="6018" y="3875"/>
                  </a:cubicBezTo>
                  <a:cubicBezTo>
                    <a:pt x="6018" y="3560"/>
                    <a:pt x="5987" y="3214"/>
                    <a:pt x="5955" y="2930"/>
                  </a:cubicBezTo>
                  <a:lnTo>
                    <a:pt x="6743" y="2930"/>
                  </a:lnTo>
                  <a:close/>
                  <a:moveTo>
                    <a:pt x="3466" y="2930"/>
                  </a:moveTo>
                  <a:lnTo>
                    <a:pt x="3466" y="4852"/>
                  </a:lnTo>
                  <a:lnTo>
                    <a:pt x="2647" y="4852"/>
                  </a:lnTo>
                  <a:cubicBezTo>
                    <a:pt x="2553" y="4537"/>
                    <a:pt x="2553" y="4222"/>
                    <a:pt x="2553" y="3875"/>
                  </a:cubicBezTo>
                  <a:cubicBezTo>
                    <a:pt x="2553" y="3497"/>
                    <a:pt x="2616" y="3214"/>
                    <a:pt x="2647" y="2930"/>
                  </a:cubicBezTo>
                  <a:lnTo>
                    <a:pt x="3466" y="2930"/>
                  </a:lnTo>
                  <a:close/>
                  <a:moveTo>
                    <a:pt x="6302" y="5640"/>
                  </a:moveTo>
                  <a:cubicBezTo>
                    <a:pt x="6081" y="5955"/>
                    <a:pt x="5798" y="6238"/>
                    <a:pt x="5483" y="6427"/>
                  </a:cubicBezTo>
                  <a:cubicBezTo>
                    <a:pt x="5609" y="6207"/>
                    <a:pt x="5672" y="5923"/>
                    <a:pt x="5766" y="5640"/>
                  </a:cubicBezTo>
                  <a:lnTo>
                    <a:pt x="6302" y="5640"/>
                  </a:lnTo>
                  <a:close/>
                  <a:moveTo>
                    <a:pt x="1986" y="5671"/>
                  </a:moveTo>
                  <a:cubicBezTo>
                    <a:pt x="2049" y="5955"/>
                    <a:pt x="2143" y="6238"/>
                    <a:pt x="2238" y="6459"/>
                  </a:cubicBezTo>
                  <a:cubicBezTo>
                    <a:pt x="1923" y="6238"/>
                    <a:pt x="1671" y="5955"/>
                    <a:pt x="1419" y="5671"/>
                  </a:cubicBezTo>
                  <a:lnTo>
                    <a:pt x="1986" y="5671"/>
                  </a:lnTo>
                  <a:close/>
                  <a:moveTo>
                    <a:pt x="4916" y="5640"/>
                  </a:moveTo>
                  <a:cubicBezTo>
                    <a:pt x="4727" y="6144"/>
                    <a:pt x="4538" y="6522"/>
                    <a:pt x="4286" y="6711"/>
                  </a:cubicBezTo>
                  <a:lnTo>
                    <a:pt x="4286" y="5640"/>
                  </a:lnTo>
                  <a:lnTo>
                    <a:pt x="4916" y="5640"/>
                  </a:lnTo>
                  <a:close/>
                  <a:moveTo>
                    <a:pt x="3466" y="5671"/>
                  </a:moveTo>
                  <a:lnTo>
                    <a:pt x="3466" y="6742"/>
                  </a:lnTo>
                  <a:cubicBezTo>
                    <a:pt x="3246" y="6553"/>
                    <a:pt x="2994" y="6144"/>
                    <a:pt x="2836" y="5671"/>
                  </a:cubicBezTo>
                  <a:lnTo>
                    <a:pt x="3466" y="5671"/>
                  </a:lnTo>
                  <a:close/>
                  <a:moveTo>
                    <a:pt x="3876" y="0"/>
                  </a:moveTo>
                  <a:cubicBezTo>
                    <a:pt x="2301" y="0"/>
                    <a:pt x="915" y="945"/>
                    <a:pt x="316" y="2332"/>
                  </a:cubicBezTo>
                  <a:cubicBezTo>
                    <a:pt x="127" y="2804"/>
                    <a:pt x="1" y="3308"/>
                    <a:pt x="1" y="3875"/>
                  </a:cubicBezTo>
                  <a:cubicBezTo>
                    <a:pt x="1" y="4411"/>
                    <a:pt x="127" y="4946"/>
                    <a:pt x="316" y="5419"/>
                  </a:cubicBezTo>
                  <a:cubicBezTo>
                    <a:pt x="915" y="6774"/>
                    <a:pt x="2301" y="7719"/>
                    <a:pt x="3876" y="7719"/>
                  </a:cubicBezTo>
                  <a:cubicBezTo>
                    <a:pt x="5451" y="7719"/>
                    <a:pt x="6806" y="6774"/>
                    <a:pt x="7405" y="5419"/>
                  </a:cubicBezTo>
                  <a:cubicBezTo>
                    <a:pt x="7594" y="4946"/>
                    <a:pt x="7720" y="4411"/>
                    <a:pt x="7720" y="3875"/>
                  </a:cubicBezTo>
                  <a:cubicBezTo>
                    <a:pt x="7720" y="3308"/>
                    <a:pt x="7594" y="2804"/>
                    <a:pt x="7405" y="2332"/>
                  </a:cubicBezTo>
                  <a:cubicBezTo>
                    <a:pt x="6806" y="945"/>
                    <a:pt x="5451" y="0"/>
                    <a:pt x="3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5" name="Google Shape;4316;p36"/>
          <p:cNvGrpSpPr/>
          <p:nvPr/>
        </p:nvGrpSpPr>
        <p:grpSpPr>
          <a:xfrm>
            <a:off x="4885937" y="3265676"/>
            <a:ext cx="347688" cy="349421"/>
            <a:chOff x="-62882850" y="2664925"/>
            <a:chExt cx="315850" cy="317425"/>
          </a:xfrm>
          <a:solidFill>
            <a:schemeClr val="accent4"/>
          </a:solidFill>
        </p:grpSpPr>
        <p:sp>
          <p:nvSpPr>
            <p:cNvPr id="46" name="Google Shape;4317;p36"/>
            <p:cNvSpPr/>
            <p:nvPr/>
          </p:nvSpPr>
          <p:spPr>
            <a:xfrm>
              <a:off x="-62882850" y="2664925"/>
              <a:ext cx="315850" cy="317425"/>
            </a:xfrm>
            <a:custGeom>
              <a:avLst/>
              <a:rect l="l" t="t" r="r" b="b"/>
              <a:pathLst>
                <a:path w="12634" h="12697">
                  <a:moveTo>
                    <a:pt x="11405" y="851"/>
                  </a:moveTo>
                  <a:cubicBezTo>
                    <a:pt x="11657" y="851"/>
                    <a:pt x="11814" y="1040"/>
                    <a:pt x="11814" y="1260"/>
                  </a:cubicBezTo>
                  <a:lnTo>
                    <a:pt x="11814" y="7719"/>
                  </a:lnTo>
                  <a:lnTo>
                    <a:pt x="788" y="7719"/>
                  </a:lnTo>
                  <a:lnTo>
                    <a:pt x="788" y="1260"/>
                  </a:lnTo>
                  <a:cubicBezTo>
                    <a:pt x="788" y="1040"/>
                    <a:pt x="977" y="851"/>
                    <a:pt x="1197" y="851"/>
                  </a:cubicBezTo>
                  <a:lnTo>
                    <a:pt x="11405" y="851"/>
                  </a:lnTo>
                  <a:close/>
                  <a:moveTo>
                    <a:pt x="11814" y="8506"/>
                  </a:moveTo>
                  <a:lnTo>
                    <a:pt x="11814" y="8947"/>
                  </a:lnTo>
                  <a:cubicBezTo>
                    <a:pt x="11814" y="9199"/>
                    <a:pt x="11594" y="9389"/>
                    <a:pt x="11405" y="9389"/>
                  </a:cubicBezTo>
                  <a:lnTo>
                    <a:pt x="1197" y="9389"/>
                  </a:lnTo>
                  <a:cubicBezTo>
                    <a:pt x="977" y="9389"/>
                    <a:pt x="788" y="9199"/>
                    <a:pt x="788" y="8947"/>
                  </a:cubicBezTo>
                  <a:lnTo>
                    <a:pt x="788" y="8506"/>
                  </a:lnTo>
                  <a:lnTo>
                    <a:pt x="11814" y="8506"/>
                  </a:lnTo>
                  <a:close/>
                  <a:moveTo>
                    <a:pt x="7782" y="10208"/>
                  </a:moveTo>
                  <a:lnTo>
                    <a:pt x="8349" y="11877"/>
                  </a:lnTo>
                  <a:lnTo>
                    <a:pt x="4253" y="11877"/>
                  </a:lnTo>
                  <a:lnTo>
                    <a:pt x="4789" y="10208"/>
                  </a:lnTo>
                  <a:lnTo>
                    <a:pt x="7782" y="10208"/>
                  </a:lnTo>
                  <a:close/>
                  <a:moveTo>
                    <a:pt x="1197" y="0"/>
                  </a:moveTo>
                  <a:cubicBezTo>
                    <a:pt x="536" y="0"/>
                    <a:pt x="0" y="567"/>
                    <a:pt x="0" y="1229"/>
                  </a:cubicBezTo>
                  <a:lnTo>
                    <a:pt x="0" y="8947"/>
                  </a:lnTo>
                  <a:cubicBezTo>
                    <a:pt x="0" y="9609"/>
                    <a:pt x="536" y="10176"/>
                    <a:pt x="1197" y="10176"/>
                  </a:cubicBezTo>
                  <a:lnTo>
                    <a:pt x="3938" y="10176"/>
                  </a:lnTo>
                  <a:lnTo>
                    <a:pt x="3371" y="11814"/>
                  </a:lnTo>
                  <a:lnTo>
                    <a:pt x="2867" y="11814"/>
                  </a:lnTo>
                  <a:cubicBezTo>
                    <a:pt x="2615" y="11814"/>
                    <a:pt x="2457" y="12003"/>
                    <a:pt x="2457" y="12255"/>
                  </a:cubicBezTo>
                  <a:cubicBezTo>
                    <a:pt x="2457" y="12476"/>
                    <a:pt x="2678" y="12697"/>
                    <a:pt x="2867" y="12697"/>
                  </a:cubicBezTo>
                  <a:lnTo>
                    <a:pt x="9767" y="12697"/>
                  </a:lnTo>
                  <a:cubicBezTo>
                    <a:pt x="9987" y="12697"/>
                    <a:pt x="10176" y="12476"/>
                    <a:pt x="10176" y="12255"/>
                  </a:cubicBezTo>
                  <a:cubicBezTo>
                    <a:pt x="10176" y="12003"/>
                    <a:pt x="9987" y="11814"/>
                    <a:pt x="9767" y="11814"/>
                  </a:cubicBezTo>
                  <a:lnTo>
                    <a:pt x="9231" y="11814"/>
                  </a:lnTo>
                  <a:lnTo>
                    <a:pt x="8695" y="10176"/>
                  </a:lnTo>
                  <a:lnTo>
                    <a:pt x="11405" y="10176"/>
                  </a:lnTo>
                  <a:cubicBezTo>
                    <a:pt x="12066" y="10176"/>
                    <a:pt x="12634" y="9609"/>
                    <a:pt x="12634" y="8947"/>
                  </a:cubicBezTo>
                  <a:lnTo>
                    <a:pt x="12634" y="1229"/>
                  </a:lnTo>
                  <a:cubicBezTo>
                    <a:pt x="12634" y="567"/>
                    <a:pt x="12066" y="0"/>
                    <a:pt x="11405" y="0"/>
                  </a:cubicBezTo>
                  <a:lnTo>
                    <a:pt x="11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4318;p36"/>
            <p:cNvSpPr/>
            <p:nvPr/>
          </p:nvSpPr>
          <p:spPr>
            <a:xfrm>
              <a:off x="-62756050" y="2702725"/>
              <a:ext cx="62225" cy="146525"/>
            </a:xfrm>
            <a:custGeom>
              <a:avLst/>
              <a:rect l="l" t="t" r="r" b="b"/>
              <a:pathLst>
                <a:path w="2489" h="5861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3"/>
                  </a:lnTo>
                  <a:cubicBezTo>
                    <a:pt x="347" y="851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9" y="3749"/>
                    <a:pt x="1639" y="3970"/>
                  </a:cubicBezTo>
                  <a:cubicBezTo>
                    <a:pt x="1639" y="4222"/>
                    <a:pt x="1450" y="4411"/>
                    <a:pt x="1229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29"/>
                    <a:pt x="441" y="3529"/>
                  </a:cubicBezTo>
                  <a:cubicBezTo>
                    <a:pt x="189" y="3529"/>
                    <a:pt x="0" y="3749"/>
                    <a:pt x="0" y="3970"/>
                  </a:cubicBezTo>
                  <a:cubicBezTo>
                    <a:pt x="0" y="4537"/>
                    <a:pt x="347" y="4947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229" y="5860"/>
                  </a:cubicBezTo>
                  <a:cubicBezTo>
                    <a:pt x="1450" y="5860"/>
                    <a:pt x="1639" y="5671"/>
                    <a:pt x="1639" y="5419"/>
                  </a:cubicBezTo>
                  <a:lnTo>
                    <a:pt x="1639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899"/>
                    <a:pt x="1481" y="2584"/>
                  </a:cubicBezTo>
                  <a:cubicBezTo>
                    <a:pt x="1166" y="2363"/>
                    <a:pt x="819" y="2111"/>
                    <a:pt x="819" y="1891"/>
                  </a:cubicBezTo>
                  <a:cubicBezTo>
                    <a:pt x="819" y="1639"/>
                    <a:pt x="977" y="1450"/>
                    <a:pt x="1229" y="1450"/>
                  </a:cubicBezTo>
                  <a:cubicBezTo>
                    <a:pt x="1450" y="1450"/>
                    <a:pt x="1639" y="1639"/>
                    <a:pt x="1639" y="1891"/>
                  </a:cubicBezTo>
                  <a:cubicBezTo>
                    <a:pt x="1639" y="2111"/>
                    <a:pt x="1859" y="2332"/>
                    <a:pt x="2048" y="2332"/>
                  </a:cubicBezTo>
                  <a:cubicBezTo>
                    <a:pt x="2237" y="2332"/>
                    <a:pt x="2489" y="2111"/>
                    <a:pt x="2489" y="1891"/>
                  </a:cubicBezTo>
                  <a:cubicBezTo>
                    <a:pt x="2489" y="1324"/>
                    <a:pt x="2143" y="914"/>
                    <a:pt x="1639" y="693"/>
                  </a:cubicBezTo>
                  <a:lnTo>
                    <a:pt x="1639" y="441"/>
                  </a:lnTo>
                  <a:cubicBezTo>
                    <a:pt x="1639" y="189"/>
                    <a:pt x="1450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8" name="Google Shape;5821;p39"/>
          <p:cNvSpPr/>
          <p:nvPr/>
        </p:nvSpPr>
        <p:spPr>
          <a:xfrm>
            <a:off x="4887011" y="3861048"/>
            <a:ext cx="345541" cy="343185"/>
          </a:xfrm>
          <a:custGeom>
            <a:avLst/>
            <a:rect l="l" t="t" r="r" b="b"/>
            <a:pathLst>
              <a:path w="12760" h="12673">
                <a:moveTo>
                  <a:pt x="2225" y="866"/>
                </a:moveTo>
                <a:cubicBezTo>
                  <a:pt x="2371" y="866"/>
                  <a:pt x="2521" y="929"/>
                  <a:pt x="2647" y="1056"/>
                </a:cubicBezTo>
                <a:lnTo>
                  <a:pt x="3245" y="1654"/>
                </a:lnTo>
                <a:lnTo>
                  <a:pt x="1702" y="3166"/>
                </a:lnTo>
                <a:lnTo>
                  <a:pt x="1103" y="2599"/>
                </a:lnTo>
                <a:cubicBezTo>
                  <a:pt x="1072" y="2536"/>
                  <a:pt x="977" y="2473"/>
                  <a:pt x="977" y="2379"/>
                </a:cubicBezTo>
                <a:cubicBezTo>
                  <a:pt x="914" y="2190"/>
                  <a:pt x="946" y="1906"/>
                  <a:pt x="1103" y="1749"/>
                </a:cubicBezTo>
                <a:lnTo>
                  <a:pt x="1828" y="1056"/>
                </a:lnTo>
                <a:cubicBezTo>
                  <a:pt x="1938" y="929"/>
                  <a:pt x="2080" y="866"/>
                  <a:pt x="2225" y="866"/>
                </a:cubicBezTo>
                <a:close/>
                <a:moveTo>
                  <a:pt x="3812" y="2221"/>
                </a:moveTo>
                <a:lnTo>
                  <a:pt x="4506" y="2914"/>
                </a:lnTo>
                <a:lnTo>
                  <a:pt x="2962" y="4427"/>
                </a:lnTo>
                <a:lnTo>
                  <a:pt x="2300" y="3765"/>
                </a:lnTo>
                <a:lnTo>
                  <a:pt x="3812" y="2221"/>
                </a:lnTo>
                <a:close/>
                <a:moveTo>
                  <a:pt x="9452" y="1056"/>
                </a:moveTo>
                <a:lnTo>
                  <a:pt x="11783" y="3387"/>
                </a:lnTo>
                <a:lnTo>
                  <a:pt x="8979" y="6159"/>
                </a:lnTo>
                <a:lnTo>
                  <a:pt x="6648" y="3828"/>
                </a:lnTo>
                <a:lnTo>
                  <a:pt x="7908" y="2599"/>
                </a:lnTo>
                <a:lnTo>
                  <a:pt x="8790" y="3450"/>
                </a:lnTo>
                <a:cubicBezTo>
                  <a:pt x="8869" y="3529"/>
                  <a:pt x="8979" y="3568"/>
                  <a:pt x="9090" y="3568"/>
                </a:cubicBezTo>
                <a:cubicBezTo>
                  <a:pt x="9200" y="3568"/>
                  <a:pt x="9310" y="3529"/>
                  <a:pt x="9389" y="3450"/>
                </a:cubicBezTo>
                <a:cubicBezTo>
                  <a:pt x="9546" y="3292"/>
                  <a:pt x="9546" y="3009"/>
                  <a:pt x="9389" y="2851"/>
                </a:cubicBezTo>
                <a:lnTo>
                  <a:pt x="8507" y="2001"/>
                </a:lnTo>
                <a:lnTo>
                  <a:pt x="9452" y="1056"/>
                </a:lnTo>
                <a:close/>
                <a:moveTo>
                  <a:pt x="5041" y="3450"/>
                </a:moveTo>
                <a:cubicBezTo>
                  <a:pt x="5356" y="3765"/>
                  <a:pt x="10366" y="8711"/>
                  <a:pt x="10523" y="8932"/>
                </a:cubicBezTo>
                <a:lnTo>
                  <a:pt x="8948" y="10412"/>
                </a:lnTo>
                <a:lnTo>
                  <a:pt x="3497" y="4994"/>
                </a:lnTo>
                <a:lnTo>
                  <a:pt x="5041" y="3450"/>
                </a:lnTo>
                <a:close/>
                <a:moveTo>
                  <a:pt x="10996" y="9625"/>
                </a:moveTo>
                <a:lnTo>
                  <a:pt x="11657" y="11610"/>
                </a:lnTo>
                <a:lnTo>
                  <a:pt x="9609" y="10948"/>
                </a:lnTo>
                <a:lnTo>
                  <a:pt x="10996" y="9625"/>
                </a:lnTo>
                <a:close/>
                <a:moveTo>
                  <a:pt x="3939" y="6600"/>
                </a:moveTo>
                <a:lnTo>
                  <a:pt x="6270" y="8932"/>
                </a:lnTo>
                <a:lnTo>
                  <a:pt x="3466" y="11736"/>
                </a:lnTo>
                <a:lnTo>
                  <a:pt x="1135" y="9404"/>
                </a:lnTo>
                <a:lnTo>
                  <a:pt x="2489" y="8050"/>
                </a:lnTo>
                <a:lnTo>
                  <a:pt x="3340" y="8932"/>
                </a:lnTo>
                <a:cubicBezTo>
                  <a:pt x="3419" y="9010"/>
                  <a:pt x="3529" y="9050"/>
                  <a:pt x="3639" y="9050"/>
                </a:cubicBezTo>
                <a:cubicBezTo>
                  <a:pt x="3749" y="9050"/>
                  <a:pt x="3860" y="9010"/>
                  <a:pt x="3939" y="8932"/>
                </a:cubicBezTo>
                <a:cubicBezTo>
                  <a:pt x="4096" y="8774"/>
                  <a:pt x="4096" y="8491"/>
                  <a:pt x="3939" y="8333"/>
                </a:cubicBezTo>
                <a:lnTo>
                  <a:pt x="3088" y="7482"/>
                </a:lnTo>
                <a:lnTo>
                  <a:pt x="3939" y="6600"/>
                </a:lnTo>
                <a:close/>
                <a:moveTo>
                  <a:pt x="2194" y="0"/>
                </a:moveTo>
                <a:cubicBezTo>
                  <a:pt x="1828" y="0"/>
                  <a:pt x="1465" y="142"/>
                  <a:pt x="1198" y="425"/>
                </a:cubicBezTo>
                <a:lnTo>
                  <a:pt x="473" y="1119"/>
                </a:lnTo>
                <a:cubicBezTo>
                  <a:pt x="221" y="1402"/>
                  <a:pt x="95" y="1749"/>
                  <a:pt x="95" y="2127"/>
                </a:cubicBezTo>
                <a:cubicBezTo>
                  <a:pt x="95" y="2473"/>
                  <a:pt x="252" y="2851"/>
                  <a:pt x="473" y="3103"/>
                </a:cubicBezTo>
                <a:lnTo>
                  <a:pt x="1387" y="4017"/>
                </a:lnTo>
                <a:cubicBezTo>
                  <a:pt x="1387" y="4017"/>
                  <a:pt x="2647" y="5277"/>
                  <a:pt x="2615" y="5277"/>
                </a:cubicBezTo>
                <a:lnTo>
                  <a:pt x="3277" y="5939"/>
                </a:lnTo>
                <a:lnTo>
                  <a:pt x="2174" y="7041"/>
                </a:lnTo>
                <a:lnTo>
                  <a:pt x="2048" y="7167"/>
                </a:lnTo>
                <a:lnTo>
                  <a:pt x="158" y="9058"/>
                </a:lnTo>
                <a:cubicBezTo>
                  <a:pt x="0" y="9215"/>
                  <a:pt x="0" y="9467"/>
                  <a:pt x="158" y="9625"/>
                </a:cubicBezTo>
                <a:lnTo>
                  <a:pt x="3088" y="12555"/>
                </a:lnTo>
                <a:cubicBezTo>
                  <a:pt x="3167" y="12634"/>
                  <a:pt x="3269" y="12673"/>
                  <a:pt x="3371" y="12673"/>
                </a:cubicBezTo>
                <a:cubicBezTo>
                  <a:pt x="3474" y="12673"/>
                  <a:pt x="3576" y="12634"/>
                  <a:pt x="3655" y="12555"/>
                </a:cubicBezTo>
                <a:lnTo>
                  <a:pt x="6742" y="9467"/>
                </a:lnTo>
                <a:lnTo>
                  <a:pt x="8570" y="11295"/>
                </a:lnTo>
                <a:cubicBezTo>
                  <a:pt x="8601" y="11326"/>
                  <a:pt x="8633" y="11358"/>
                  <a:pt x="8696" y="11358"/>
                </a:cubicBezTo>
                <a:cubicBezTo>
                  <a:pt x="8759" y="11452"/>
                  <a:pt x="8822" y="11515"/>
                  <a:pt x="8948" y="11578"/>
                </a:cubicBezTo>
                <a:lnTo>
                  <a:pt x="12098" y="12618"/>
                </a:lnTo>
                <a:cubicBezTo>
                  <a:pt x="12147" y="12637"/>
                  <a:pt x="12196" y="12646"/>
                  <a:pt x="12243" y="12646"/>
                </a:cubicBezTo>
                <a:cubicBezTo>
                  <a:pt x="12500" y="12646"/>
                  <a:pt x="12709" y="12380"/>
                  <a:pt x="12602" y="12114"/>
                </a:cubicBezTo>
                <a:lnTo>
                  <a:pt x="11657" y="8963"/>
                </a:lnTo>
                <a:cubicBezTo>
                  <a:pt x="11626" y="8900"/>
                  <a:pt x="11594" y="8806"/>
                  <a:pt x="11468" y="8743"/>
                </a:cubicBezTo>
                <a:cubicBezTo>
                  <a:pt x="11437" y="8648"/>
                  <a:pt x="11531" y="8806"/>
                  <a:pt x="9546" y="6758"/>
                </a:cubicBezTo>
                <a:lnTo>
                  <a:pt x="12602" y="3702"/>
                </a:lnTo>
                <a:cubicBezTo>
                  <a:pt x="12760" y="3544"/>
                  <a:pt x="12760" y="3261"/>
                  <a:pt x="12602" y="3103"/>
                </a:cubicBezTo>
                <a:lnTo>
                  <a:pt x="9704" y="173"/>
                </a:lnTo>
                <a:cubicBezTo>
                  <a:pt x="9625" y="95"/>
                  <a:pt x="9515" y="55"/>
                  <a:pt x="9405" y="55"/>
                </a:cubicBezTo>
                <a:cubicBezTo>
                  <a:pt x="9294" y="55"/>
                  <a:pt x="9184" y="95"/>
                  <a:pt x="9105" y="173"/>
                </a:cubicBezTo>
                <a:lnTo>
                  <a:pt x="7656" y="1654"/>
                </a:lnTo>
                <a:lnTo>
                  <a:pt x="7530" y="1749"/>
                </a:lnTo>
                <a:lnTo>
                  <a:pt x="6049" y="3261"/>
                </a:lnTo>
                <a:lnTo>
                  <a:pt x="3214" y="425"/>
                </a:lnTo>
                <a:cubicBezTo>
                  <a:pt x="2930" y="142"/>
                  <a:pt x="2560" y="0"/>
                  <a:pt x="219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9" name="Google Shape;8237;p45"/>
          <p:cNvSpPr/>
          <p:nvPr/>
        </p:nvSpPr>
        <p:spPr>
          <a:xfrm>
            <a:off x="4894368" y="5042344"/>
            <a:ext cx="330827" cy="330800"/>
          </a:xfrm>
          <a:custGeom>
            <a:avLst/>
            <a:rect l="l" t="t" r="r" b="b"/>
            <a:pathLst>
              <a:path w="11847" h="11846">
                <a:moveTo>
                  <a:pt x="10744" y="3718"/>
                </a:moveTo>
                <a:lnTo>
                  <a:pt x="10428" y="4348"/>
                </a:lnTo>
                <a:cubicBezTo>
                  <a:pt x="10397" y="4442"/>
                  <a:pt x="10397" y="4568"/>
                  <a:pt x="10428" y="4663"/>
                </a:cubicBezTo>
                <a:lnTo>
                  <a:pt x="10744" y="5293"/>
                </a:lnTo>
                <a:lnTo>
                  <a:pt x="9483" y="4915"/>
                </a:lnTo>
                <a:lnTo>
                  <a:pt x="9105" y="4505"/>
                </a:lnTo>
                <a:lnTo>
                  <a:pt x="9483" y="4127"/>
                </a:lnTo>
                <a:lnTo>
                  <a:pt x="10744" y="3718"/>
                </a:lnTo>
                <a:close/>
                <a:moveTo>
                  <a:pt x="4443" y="3497"/>
                </a:moveTo>
                <a:cubicBezTo>
                  <a:pt x="4884" y="3497"/>
                  <a:pt x="5262" y="3781"/>
                  <a:pt x="5419" y="4190"/>
                </a:cubicBezTo>
                <a:lnTo>
                  <a:pt x="4443" y="4190"/>
                </a:lnTo>
                <a:cubicBezTo>
                  <a:pt x="4253" y="4190"/>
                  <a:pt x="4096" y="4348"/>
                  <a:pt x="4096" y="4568"/>
                </a:cubicBezTo>
                <a:cubicBezTo>
                  <a:pt x="4096" y="4663"/>
                  <a:pt x="4253" y="4820"/>
                  <a:pt x="4443" y="4820"/>
                </a:cubicBezTo>
                <a:lnTo>
                  <a:pt x="5419" y="4820"/>
                </a:lnTo>
                <a:cubicBezTo>
                  <a:pt x="5262" y="5230"/>
                  <a:pt x="4915" y="5545"/>
                  <a:pt x="4443" y="5545"/>
                </a:cubicBezTo>
                <a:cubicBezTo>
                  <a:pt x="3844" y="5545"/>
                  <a:pt x="3434" y="5072"/>
                  <a:pt x="3434" y="4505"/>
                </a:cubicBezTo>
                <a:cubicBezTo>
                  <a:pt x="3434" y="3970"/>
                  <a:pt x="3907" y="3497"/>
                  <a:pt x="4443" y="3497"/>
                </a:cubicBezTo>
                <a:close/>
                <a:moveTo>
                  <a:pt x="4443" y="2080"/>
                </a:moveTo>
                <a:cubicBezTo>
                  <a:pt x="5671" y="2080"/>
                  <a:pt x="6679" y="2993"/>
                  <a:pt x="6837" y="4159"/>
                </a:cubicBezTo>
                <a:lnTo>
                  <a:pt x="6144" y="4159"/>
                </a:lnTo>
                <a:cubicBezTo>
                  <a:pt x="5986" y="3371"/>
                  <a:pt x="5262" y="2773"/>
                  <a:pt x="4443" y="2773"/>
                </a:cubicBezTo>
                <a:cubicBezTo>
                  <a:pt x="3497" y="2773"/>
                  <a:pt x="2710" y="3560"/>
                  <a:pt x="2710" y="4505"/>
                </a:cubicBezTo>
                <a:cubicBezTo>
                  <a:pt x="2710" y="5451"/>
                  <a:pt x="3497" y="6238"/>
                  <a:pt x="4443" y="6238"/>
                </a:cubicBezTo>
                <a:cubicBezTo>
                  <a:pt x="5262" y="6238"/>
                  <a:pt x="5986" y="5671"/>
                  <a:pt x="6144" y="4883"/>
                </a:cubicBezTo>
                <a:lnTo>
                  <a:pt x="6837" y="4883"/>
                </a:lnTo>
                <a:cubicBezTo>
                  <a:pt x="6679" y="6049"/>
                  <a:pt x="5671" y="6963"/>
                  <a:pt x="4443" y="6963"/>
                </a:cubicBezTo>
                <a:cubicBezTo>
                  <a:pt x="3119" y="6963"/>
                  <a:pt x="2017" y="5860"/>
                  <a:pt x="2017" y="4505"/>
                </a:cubicBezTo>
                <a:cubicBezTo>
                  <a:pt x="2017" y="3182"/>
                  <a:pt x="3119" y="2080"/>
                  <a:pt x="4443" y="2080"/>
                </a:cubicBezTo>
                <a:close/>
                <a:moveTo>
                  <a:pt x="4474" y="662"/>
                </a:moveTo>
                <a:cubicBezTo>
                  <a:pt x="6459" y="662"/>
                  <a:pt x="8097" y="2206"/>
                  <a:pt x="8255" y="4127"/>
                </a:cubicBezTo>
                <a:lnTo>
                  <a:pt x="7562" y="4127"/>
                </a:lnTo>
                <a:cubicBezTo>
                  <a:pt x="7372" y="2584"/>
                  <a:pt x="6049" y="1355"/>
                  <a:pt x="4443" y="1355"/>
                </a:cubicBezTo>
                <a:cubicBezTo>
                  <a:pt x="2710" y="1355"/>
                  <a:pt x="1324" y="2773"/>
                  <a:pt x="1324" y="4474"/>
                </a:cubicBezTo>
                <a:cubicBezTo>
                  <a:pt x="1324" y="6175"/>
                  <a:pt x="2741" y="7593"/>
                  <a:pt x="4443" y="7593"/>
                </a:cubicBezTo>
                <a:cubicBezTo>
                  <a:pt x="6049" y="7593"/>
                  <a:pt x="7372" y="6364"/>
                  <a:pt x="7562" y="4820"/>
                </a:cubicBezTo>
                <a:lnTo>
                  <a:pt x="8255" y="4820"/>
                </a:lnTo>
                <a:cubicBezTo>
                  <a:pt x="8097" y="6774"/>
                  <a:pt x="6459" y="8286"/>
                  <a:pt x="4474" y="8286"/>
                </a:cubicBezTo>
                <a:cubicBezTo>
                  <a:pt x="2395" y="8286"/>
                  <a:pt x="662" y="6616"/>
                  <a:pt x="662" y="4474"/>
                </a:cubicBezTo>
                <a:cubicBezTo>
                  <a:pt x="662" y="2363"/>
                  <a:pt x="2363" y="662"/>
                  <a:pt x="4474" y="662"/>
                </a:cubicBezTo>
                <a:close/>
                <a:moveTo>
                  <a:pt x="5734" y="8822"/>
                </a:moveTo>
                <a:lnTo>
                  <a:pt x="6049" y="9767"/>
                </a:lnTo>
                <a:lnTo>
                  <a:pt x="2836" y="9767"/>
                </a:lnTo>
                <a:lnTo>
                  <a:pt x="3151" y="8822"/>
                </a:lnTo>
                <a:cubicBezTo>
                  <a:pt x="3529" y="8916"/>
                  <a:pt x="4001" y="9011"/>
                  <a:pt x="4443" y="9011"/>
                </a:cubicBezTo>
                <a:cubicBezTo>
                  <a:pt x="4884" y="9011"/>
                  <a:pt x="5356" y="8916"/>
                  <a:pt x="5734" y="8822"/>
                </a:cubicBezTo>
                <a:close/>
                <a:moveTo>
                  <a:pt x="6522" y="10428"/>
                </a:moveTo>
                <a:cubicBezTo>
                  <a:pt x="6963" y="10428"/>
                  <a:pt x="7372" y="10680"/>
                  <a:pt x="7530" y="11121"/>
                </a:cubicBezTo>
                <a:lnTo>
                  <a:pt x="1418" y="11121"/>
                </a:lnTo>
                <a:cubicBezTo>
                  <a:pt x="1576" y="10743"/>
                  <a:pt x="1922" y="10428"/>
                  <a:pt x="2395" y="10428"/>
                </a:cubicBezTo>
                <a:lnTo>
                  <a:pt x="6522" y="10428"/>
                </a:lnTo>
                <a:close/>
                <a:moveTo>
                  <a:pt x="4474" y="0"/>
                </a:moveTo>
                <a:cubicBezTo>
                  <a:pt x="1985" y="0"/>
                  <a:pt x="0" y="1985"/>
                  <a:pt x="0" y="4474"/>
                </a:cubicBezTo>
                <a:cubicBezTo>
                  <a:pt x="0" y="6238"/>
                  <a:pt x="1040" y="7813"/>
                  <a:pt x="2552" y="8538"/>
                </a:cubicBezTo>
                <a:lnTo>
                  <a:pt x="2143" y="9767"/>
                </a:lnTo>
                <a:cubicBezTo>
                  <a:pt x="1324" y="9861"/>
                  <a:pt x="693" y="10586"/>
                  <a:pt x="693" y="11499"/>
                </a:cubicBezTo>
                <a:cubicBezTo>
                  <a:pt x="693" y="11688"/>
                  <a:pt x="851" y="11846"/>
                  <a:pt x="1040" y="11846"/>
                </a:cubicBezTo>
                <a:lnTo>
                  <a:pt x="7971" y="11846"/>
                </a:lnTo>
                <a:cubicBezTo>
                  <a:pt x="8192" y="11846"/>
                  <a:pt x="8349" y="11688"/>
                  <a:pt x="8349" y="11499"/>
                </a:cubicBezTo>
                <a:cubicBezTo>
                  <a:pt x="8349" y="10617"/>
                  <a:pt x="7719" y="9924"/>
                  <a:pt x="6900" y="9767"/>
                </a:cubicBezTo>
                <a:lnTo>
                  <a:pt x="6490" y="8538"/>
                </a:lnTo>
                <a:cubicBezTo>
                  <a:pt x="7782" y="7908"/>
                  <a:pt x="8727" y="6679"/>
                  <a:pt x="8979" y="5230"/>
                </a:cubicBezTo>
                <a:lnTo>
                  <a:pt x="9137" y="5388"/>
                </a:lnTo>
                <a:cubicBezTo>
                  <a:pt x="9168" y="5419"/>
                  <a:pt x="9200" y="5451"/>
                  <a:pt x="9263" y="5451"/>
                </a:cubicBezTo>
                <a:lnTo>
                  <a:pt x="11374" y="6175"/>
                </a:lnTo>
                <a:cubicBezTo>
                  <a:pt x="11403" y="6183"/>
                  <a:pt x="11435" y="6186"/>
                  <a:pt x="11466" y="6186"/>
                </a:cubicBezTo>
                <a:cubicBezTo>
                  <a:pt x="11569" y="6186"/>
                  <a:pt x="11672" y="6145"/>
                  <a:pt x="11720" y="6049"/>
                </a:cubicBezTo>
                <a:cubicBezTo>
                  <a:pt x="11815" y="5923"/>
                  <a:pt x="11846" y="5766"/>
                  <a:pt x="11783" y="5671"/>
                </a:cubicBezTo>
                <a:lnTo>
                  <a:pt x="11153" y="4442"/>
                </a:lnTo>
                <a:lnTo>
                  <a:pt x="11783" y="3214"/>
                </a:lnTo>
                <a:cubicBezTo>
                  <a:pt x="11815" y="3151"/>
                  <a:pt x="11783" y="2993"/>
                  <a:pt x="11689" y="2899"/>
                </a:cubicBezTo>
                <a:cubicBezTo>
                  <a:pt x="11641" y="2802"/>
                  <a:pt x="11519" y="2761"/>
                  <a:pt x="11422" y="2761"/>
                </a:cubicBezTo>
                <a:cubicBezTo>
                  <a:pt x="11392" y="2761"/>
                  <a:pt x="11364" y="2765"/>
                  <a:pt x="11342" y="2773"/>
                </a:cubicBezTo>
                <a:lnTo>
                  <a:pt x="9200" y="3497"/>
                </a:lnTo>
                <a:cubicBezTo>
                  <a:pt x="9168" y="3497"/>
                  <a:pt x="9105" y="3529"/>
                  <a:pt x="9105" y="3560"/>
                </a:cubicBezTo>
                <a:lnTo>
                  <a:pt x="8916" y="3718"/>
                </a:lnTo>
                <a:cubicBezTo>
                  <a:pt x="8570" y="1607"/>
                  <a:pt x="6742" y="0"/>
                  <a:pt x="44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0" name="Google Shape;8258;p45"/>
          <p:cNvGrpSpPr/>
          <p:nvPr/>
        </p:nvGrpSpPr>
        <p:grpSpPr>
          <a:xfrm>
            <a:off x="4915046" y="4432491"/>
            <a:ext cx="289471" cy="331721"/>
            <a:chOff x="2890050" y="2318350"/>
            <a:chExt cx="259150" cy="296975"/>
          </a:xfrm>
          <a:solidFill>
            <a:schemeClr val="accent4"/>
          </a:solidFill>
        </p:grpSpPr>
        <p:sp>
          <p:nvSpPr>
            <p:cNvPr id="51" name="Google Shape;8259;p45"/>
            <p:cNvSpPr/>
            <p:nvPr/>
          </p:nvSpPr>
          <p:spPr>
            <a:xfrm>
              <a:off x="2936525" y="2353025"/>
              <a:ext cx="160700" cy="155975"/>
            </a:xfrm>
            <a:custGeom>
              <a:avLst/>
              <a:rect l="l" t="t" r="r" b="b"/>
              <a:pathLst>
                <a:path w="6428" h="6239">
                  <a:moveTo>
                    <a:pt x="3371" y="2048"/>
                  </a:moveTo>
                  <a:cubicBezTo>
                    <a:pt x="3749" y="2048"/>
                    <a:pt x="4064" y="2363"/>
                    <a:pt x="4064" y="2773"/>
                  </a:cubicBezTo>
                  <a:cubicBezTo>
                    <a:pt x="4064" y="3151"/>
                    <a:pt x="3749" y="3466"/>
                    <a:pt x="3371" y="3466"/>
                  </a:cubicBezTo>
                  <a:cubicBezTo>
                    <a:pt x="2961" y="3466"/>
                    <a:pt x="2646" y="3151"/>
                    <a:pt x="2646" y="2773"/>
                  </a:cubicBezTo>
                  <a:cubicBezTo>
                    <a:pt x="2646" y="2363"/>
                    <a:pt x="2961" y="2048"/>
                    <a:pt x="3371" y="2048"/>
                  </a:cubicBezTo>
                  <a:close/>
                  <a:moveTo>
                    <a:pt x="3308" y="662"/>
                  </a:moveTo>
                  <a:cubicBezTo>
                    <a:pt x="4663" y="662"/>
                    <a:pt x="5734" y="1764"/>
                    <a:pt x="5734" y="3119"/>
                  </a:cubicBezTo>
                  <a:cubicBezTo>
                    <a:pt x="5734" y="3655"/>
                    <a:pt x="5513" y="4159"/>
                    <a:pt x="5167" y="4663"/>
                  </a:cubicBezTo>
                  <a:cubicBezTo>
                    <a:pt x="4978" y="4253"/>
                    <a:pt x="4694" y="3938"/>
                    <a:pt x="4316" y="3686"/>
                  </a:cubicBezTo>
                  <a:cubicBezTo>
                    <a:pt x="4537" y="3466"/>
                    <a:pt x="4694" y="3119"/>
                    <a:pt x="4694" y="2741"/>
                  </a:cubicBezTo>
                  <a:cubicBezTo>
                    <a:pt x="4694" y="2016"/>
                    <a:pt x="4064" y="1386"/>
                    <a:pt x="3308" y="1386"/>
                  </a:cubicBezTo>
                  <a:cubicBezTo>
                    <a:pt x="2583" y="1386"/>
                    <a:pt x="1953" y="2016"/>
                    <a:pt x="1953" y="2741"/>
                  </a:cubicBezTo>
                  <a:cubicBezTo>
                    <a:pt x="1953" y="3119"/>
                    <a:pt x="2111" y="3466"/>
                    <a:pt x="2331" y="3686"/>
                  </a:cubicBezTo>
                  <a:cubicBezTo>
                    <a:pt x="1953" y="3907"/>
                    <a:pt x="1670" y="4253"/>
                    <a:pt x="1481" y="4663"/>
                  </a:cubicBezTo>
                  <a:cubicBezTo>
                    <a:pt x="1008" y="4096"/>
                    <a:pt x="851" y="3434"/>
                    <a:pt x="914" y="2773"/>
                  </a:cubicBezTo>
                  <a:cubicBezTo>
                    <a:pt x="1071" y="1670"/>
                    <a:pt x="2048" y="662"/>
                    <a:pt x="3308" y="662"/>
                  </a:cubicBezTo>
                  <a:close/>
                  <a:moveTo>
                    <a:pt x="3308" y="4190"/>
                  </a:moveTo>
                  <a:cubicBezTo>
                    <a:pt x="3938" y="4190"/>
                    <a:pt x="4442" y="4600"/>
                    <a:pt x="4663" y="5167"/>
                  </a:cubicBezTo>
                  <a:cubicBezTo>
                    <a:pt x="4253" y="5387"/>
                    <a:pt x="3844" y="5545"/>
                    <a:pt x="3308" y="5545"/>
                  </a:cubicBezTo>
                  <a:cubicBezTo>
                    <a:pt x="2835" y="5545"/>
                    <a:pt x="2363" y="5387"/>
                    <a:pt x="1985" y="5167"/>
                  </a:cubicBezTo>
                  <a:cubicBezTo>
                    <a:pt x="2142" y="4568"/>
                    <a:pt x="2678" y="4190"/>
                    <a:pt x="3308" y="4190"/>
                  </a:cubicBezTo>
                  <a:close/>
                  <a:moveTo>
                    <a:pt x="3308" y="0"/>
                  </a:moveTo>
                  <a:cubicBezTo>
                    <a:pt x="1701" y="0"/>
                    <a:pt x="410" y="1229"/>
                    <a:pt x="252" y="2678"/>
                  </a:cubicBezTo>
                  <a:cubicBezTo>
                    <a:pt x="0" y="4600"/>
                    <a:pt x="1481" y="6238"/>
                    <a:pt x="3308" y="6238"/>
                  </a:cubicBezTo>
                  <a:cubicBezTo>
                    <a:pt x="5041" y="6238"/>
                    <a:pt x="6427" y="4820"/>
                    <a:pt x="6427" y="3119"/>
                  </a:cubicBezTo>
                  <a:cubicBezTo>
                    <a:pt x="6427" y="1386"/>
                    <a:pt x="5009" y="0"/>
                    <a:pt x="33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" name="Google Shape;8260;p45"/>
            <p:cNvSpPr/>
            <p:nvPr/>
          </p:nvSpPr>
          <p:spPr>
            <a:xfrm>
              <a:off x="2890050" y="2318350"/>
              <a:ext cx="259150" cy="296975"/>
            </a:xfrm>
            <a:custGeom>
              <a:avLst/>
              <a:rect l="l" t="t" r="r" b="b"/>
              <a:pathLst>
                <a:path w="10366" h="11879">
                  <a:moveTo>
                    <a:pt x="5167" y="694"/>
                  </a:moveTo>
                  <a:cubicBezTo>
                    <a:pt x="7309" y="694"/>
                    <a:pt x="9011" y="2427"/>
                    <a:pt x="9011" y="4506"/>
                  </a:cubicBezTo>
                  <a:cubicBezTo>
                    <a:pt x="9011" y="5640"/>
                    <a:pt x="8475" y="6711"/>
                    <a:pt x="7656" y="7405"/>
                  </a:cubicBezTo>
                  <a:lnTo>
                    <a:pt x="5167" y="9547"/>
                  </a:lnTo>
                  <a:lnTo>
                    <a:pt x="2710" y="7405"/>
                  </a:lnTo>
                  <a:cubicBezTo>
                    <a:pt x="1796" y="6585"/>
                    <a:pt x="1229" y="5420"/>
                    <a:pt x="1386" y="4034"/>
                  </a:cubicBezTo>
                  <a:cubicBezTo>
                    <a:pt x="1575" y="2206"/>
                    <a:pt x="3151" y="694"/>
                    <a:pt x="5167" y="694"/>
                  </a:cubicBezTo>
                  <a:close/>
                  <a:moveTo>
                    <a:pt x="8475" y="8980"/>
                  </a:moveTo>
                  <a:lnTo>
                    <a:pt x="9546" y="11122"/>
                  </a:lnTo>
                  <a:lnTo>
                    <a:pt x="977" y="11122"/>
                  </a:lnTo>
                  <a:lnTo>
                    <a:pt x="2017" y="8980"/>
                  </a:lnTo>
                  <a:lnTo>
                    <a:pt x="3529" y="8980"/>
                  </a:lnTo>
                  <a:lnTo>
                    <a:pt x="4978" y="10240"/>
                  </a:lnTo>
                  <a:cubicBezTo>
                    <a:pt x="5073" y="10272"/>
                    <a:pt x="5136" y="10335"/>
                    <a:pt x="5230" y="10335"/>
                  </a:cubicBezTo>
                  <a:cubicBezTo>
                    <a:pt x="5293" y="10335"/>
                    <a:pt x="5388" y="10272"/>
                    <a:pt x="5451" y="10240"/>
                  </a:cubicBezTo>
                  <a:lnTo>
                    <a:pt x="6900" y="8980"/>
                  </a:lnTo>
                  <a:lnTo>
                    <a:pt x="8475" y="8980"/>
                  </a:lnTo>
                  <a:close/>
                  <a:moveTo>
                    <a:pt x="5107" y="1"/>
                  </a:moveTo>
                  <a:cubicBezTo>
                    <a:pt x="2772" y="1"/>
                    <a:pt x="912" y="1815"/>
                    <a:pt x="662" y="3939"/>
                  </a:cubicBezTo>
                  <a:cubicBezTo>
                    <a:pt x="441" y="5483"/>
                    <a:pt x="1040" y="6932"/>
                    <a:pt x="2174" y="7940"/>
                  </a:cubicBezTo>
                  <a:lnTo>
                    <a:pt x="2615" y="8318"/>
                  </a:lnTo>
                  <a:lnTo>
                    <a:pt x="1638" y="8318"/>
                  </a:lnTo>
                  <a:cubicBezTo>
                    <a:pt x="1575" y="8318"/>
                    <a:pt x="1481" y="8413"/>
                    <a:pt x="1449" y="8507"/>
                  </a:cubicBezTo>
                  <a:lnTo>
                    <a:pt x="63" y="11343"/>
                  </a:lnTo>
                  <a:cubicBezTo>
                    <a:pt x="0" y="11469"/>
                    <a:pt x="0" y="11595"/>
                    <a:pt x="63" y="11721"/>
                  </a:cubicBezTo>
                  <a:cubicBezTo>
                    <a:pt x="126" y="11815"/>
                    <a:pt x="221" y="11878"/>
                    <a:pt x="347" y="11878"/>
                  </a:cubicBezTo>
                  <a:lnTo>
                    <a:pt x="10019" y="11878"/>
                  </a:lnTo>
                  <a:cubicBezTo>
                    <a:pt x="10145" y="11878"/>
                    <a:pt x="10271" y="11784"/>
                    <a:pt x="10302" y="11721"/>
                  </a:cubicBezTo>
                  <a:cubicBezTo>
                    <a:pt x="10365" y="11595"/>
                    <a:pt x="10365" y="11469"/>
                    <a:pt x="10302" y="11343"/>
                  </a:cubicBezTo>
                  <a:lnTo>
                    <a:pt x="8916" y="8507"/>
                  </a:lnTo>
                  <a:cubicBezTo>
                    <a:pt x="8885" y="8413"/>
                    <a:pt x="8727" y="8318"/>
                    <a:pt x="8601" y="8318"/>
                  </a:cubicBezTo>
                  <a:lnTo>
                    <a:pt x="7624" y="8318"/>
                  </a:lnTo>
                  <a:lnTo>
                    <a:pt x="8065" y="7940"/>
                  </a:lnTo>
                  <a:cubicBezTo>
                    <a:pt x="9042" y="7090"/>
                    <a:pt x="9641" y="5829"/>
                    <a:pt x="9641" y="4506"/>
                  </a:cubicBezTo>
                  <a:cubicBezTo>
                    <a:pt x="9641" y="2049"/>
                    <a:pt x="7656" y="1"/>
                    <a:pt x="5167" y="1"/>
                  </a:cubicBezTo>
                  <a:cubicBezTo>
                    <a:pt x="5147" y="1"/>
                    <a:pt x="5127" y="1"/>
                    <a:pt x="5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3" name="Google Shape;4319;p36"/>
          <p:cNvSpPr/>
          <p:nvPr/>
        </p:nvSpPr>
        <p:spPr>
          <a:xfrm>
            <a:off x="7511563" y="2130113"/>
            <a:ext cx="351183" cy="346945"/>
          </a:xfrm>
          <a:custGeom>
            <a:avLst/>
            <a:rect l="l" t="t" r="r" b="b"/>
            <a:pathLst>
              <a:path w="12761" h="12607">
                <a:moveTo>
                  <a:pt x="1860" y="2084"/>
                </a:moveTo>
                <a:lnTo>
                  <a:pt x="7373" y="2997"/>
                </a:lnTo>
                <a:lnTo>
                  <a:pt x="5861" y="4509"/>
                </a:lnTo>
                <a:lnTo>
                  <a:pt x="1261" y="2682"/>
                </a:lnTo>
                <a:lnTo>
                  <a:pt x="1860" y="2084"/>
                </a:lnTo>
                <a:close/>
                <a:moveTo>
                  <a:pt x="11229" y="836"/>
                </a:moveTo>
                <a:cubicBezTo>
                  <a:pt x="11412" y="836"/>
                  <a:pt x="11578" y="881"/>
                  <a:pt x="11689" y="981"/>
                </a:cubicBezTo>
                <a:cubicBezTo>
                  <a:pt x="11847" y="1107"/>
                  <a:pt x="11878" y="1359"/>
                  <a:pt x="11847" y="1611"/>
                </a:cubicBezTo>
                <a:cubicBezTo>
                  <a:pt x="11815" y="1894"/>
                  <a:pt x="11658" y="2210"/>
                  <a:pt x="11500" y="2367"/>
                </a:cubicBezTo>
                <a:lnTo>
                  <a:pt x="7405" y="6463"/>
                </a:lnTo>
                <a:lnTo>
                  <a:pt x="5168" y="8700"/>
                </a:lnTo>
                <a:cubicBezTo>
                  <a:pt x="5073" y="8794"/>
                  <a:pt x="5010" y="8952"/>
                  <a:pt x="5042" y="9078"/>
                </a:cubicBezTo>
                <a:lnTo>
                  <a:pt x="5262" y="10306"/>
                </a:lnTo>
                <a:lnTo>
                  <a:pt x="4223" y="11377"/>
                </a:lnTo>
                <a:lnTo>
                  <a:pt x="3782" y="9204"/>
                </a:lnTo>
                <a:cubicBezTo>
                  <a:pt x="3750" y="9046"/>
                  <a:pt x="3624" y="8952"/>
                  <a:pt x="3466" y="8889"/>
                </a:cubicBezTo>
                <a:lnTo>
                  <a:pt x="1293" y="8479"/>
                </a:lnTo>
                <a:lnTo>
                  <a:pt x="2364" y="7408"/>
                </a:lnTo>
                <a:lnTo>
                  <a:pt x="3624" y="7628"/>
                </a:lnTo>
                <a:cubicBezTo>
                  <a:pt x="3659" y="7646"/>
                  <a:pt x="3697" y="7654"/>
                  <a:pt x="3734" y="7654"/>
                </a:cubicBezTo>
                <a:cubicBezTo>
                  <a:pt x="3831" y="7654"/>
                  <a:pt x="3925" y="7602"/>
                  <a:pt x="3971" y="7534"/>
                </a:cubicBezTo>
                <a:lnTo>
                  <a:pt x="6207" y="5266"/>
                </a:lnTo>
                <a:lnTo>
                  <a:pt x="10272" y="1233"/>
                </a:lnTo>
                <a:cubicBezTo>
                  <a:pt x="10496" y="988"/>
                  <a:pt x="10892" y="836"/>
                  <a:pt x="11229" y="836"/>
                </a:cubicBezTo>
                <a:close/>
                <a:moveTo>
                  <a:pt x="9641" y="5360"/>
                </a:moveTo>
                <a:lnTo>
                  <a:pt x="10587" y="10873"/>
                </a:lnTo>
                <a:lnTo>
                  <a:pt x="9988" y="11472"/>
                </a:lnTo>
                <a:lnTo>
                  <a:pt x="8161" y="6872"/>
                </a:lnTo>
                <a:lnTo>
                  <a:pt x="9641" y="5360"/>
                </a:lnTo>
                <a:close/>
                <a:moveTo>
                  <a:pt x="11241" y="1"/>
                </a:moveTo>
                <a:cubicBezTo>
                  <a:pt x="10688" y="1"/>
                  <a:pt x="10104" y="248"/>
                  <a:pt x="9736" y="634"/>
                </a:cubicBezTo>
                <a:lnTo>
                  <a:pt x="8066" y="2304"/>
                </a:lnTo>
                <a:lnTo>
                  <a:pt x="1765" y="1233"/>
                </a:lnTo>
                <a:cubicBezTo>
                  <a:pt x="1742" y="1227"/>
                  <a:pt x="1718" y="1225"/>
                  <a:pt x="1693" y="1225"/>
                </a:cubicBezTo>
                <a:cubicBezTo>
                  <a:pt x="1585" y="1225"/>
                  <a:pt x="1470" y="1276"/>
                  <a:pt x="1419" y="1327"/>
                </a:cubicBezTo>
                <a:lnTo>
                  <a:pt x="221" y="2525"/>
                </a:lnTo>
                <a:cubicBezTo>
                  <a:pt x="158" y="2588"/>
                  <a:pt x="64" y="2745"/>
                  <a:pt x="127" y="2903"/>
                </a:cubicBezTo>
                <a:cubicBezTo>
                  <a:pt x="158" y="3029"/>
                  <a:pt x="221" y="3155"/>
                  <a:pt x="348" y="3218"/>
                </a:cubicBezTo>
                <a:lnTo>
                  <a:pt x="5199" y="5171"/>
                </a:lnTo>
                <a:lnTo>
                  <a:pt x="3561" y="6809"/>
                </a:lnTo>
                <a:lnTo>
                  <a:pt x="2301" y="6589"/>
                </a:lnTo>
                <a:cubicBezTo>
                  <a:pt x="2267" y="6572"/>
                  <a:pt x="2231" y="6564"/>
                  <a:pt x="2195" y="6564"/>
                </a:cubicBezTo>
                <a:cubicBezTo>
                  <a:pt x="2095" y="6564"/>
                  <a:pt x="1992" y="6622"/>
                  <a:pt x="1923" y="6715"/>
                </a:cubicBezTo>
                <a:lnTo>
                  <a:pt x="158" y="8479"/>
                </a:lnTo>
                <a:cubicBezTo>
                  <a:pt x="32" y="8605"/>
                  <a:pt x="1" y="8731"/>
                  <a:pt x="32" y="8857"/>
                </a:cubicBezTo>
                <a:cubicBezTo>
                  <a:pt x="95" y="9015"/>
                  <a:pt x="190" y="9109"/>
                  <a:pt x="348" y="9141"/>
                </a:cubicBezTo>
                <a:lnTo>
                  <a:pt x="2994" y="9645"/>
                </a:lnTo>
                <a:lnTo>
                  <a:pt x="3498" y="12291"/>
                </a:lnTo>
                <a:cubicBezTo>
                  <a:pt x="3561" y="12449"/>
                  <a:pt x="3656" y="12575"/>
                  <a:pt x="3782" y="12606"/>
                </a:cubicBezTo>
                <a:lnTo>
                  <a:pt x="3908" y="12606"/>
                </a:lnTo>
                <a:cubicBezTo>
                  <a:pt x="4034" y="12606"/>
                  <a:pt x="4097" y="12575"/>
                  <a:pt x="4191" y="12480"/>
                </a:cubicBezTo>
                <a:lnTo>
                  <a:pt x="5955" y="10716"/>
                </a:lnTo>
                <a:cubicBezTo>
                  <a:pt x="6018" y="10653"/>
                  <a:pt x="6113" y="10464"/>
                  <a:pt x="6081" y="10369"/>
                </a:cubicBezTo>
                <a:lnTo>
                  <a:pt x="5829" y="9109"/>
                </a:lnTo>
                <a:lnTo>
                  <a:pt x="7499" y="7439"/>
                </a:lnTo>
                <a:lnTo>
                  <a:pt x="9421" y="12291"/>
                </a:lnTo>
                <a:cubicBezTo>
                  <a:pt x="9452" y="12417"/>
                  <a:pt x="9578" y="12543"/>
                  <a:pt x="9736" y="12543"/>
                </a:cubicBezTo>
                <a:lnTo>
                  <a:pt x="9799" y="12543"/>
                </a:lnTo>
                <a:cubicBezTo>
                  <a:pt x="9925" y="12543"/>
                  <a:pt x="9988" y="12480"/>
                  <a:pt x="10083" y="12417"/>
                </a:cubicBezTo>
                <a:lnTo>
                  <a:pt x="11248" y="11220"/>
                </a:lnTo>
                <a:cubicBezTo>
                  <a:pt x="11343" y="11157"/>
                  <a:pt x="11374" y="10999"/>
                  <a:pt x="11374" y="10873"/>
                </a:cubicBezTo>
                <a:lnTo>
                  <a:pt x="10303" y="4572"/>
                </a:lnTo>
                <a:lnTo>
                  <a:pt x="11973" y="2903"/>
                </a:lnTo>
                <a:cubicBezTo>
                  <a:pt x="12288" y="2588"/>
                  <a:pt x="12477" y="2178"/>
                  <a:pt x="12571" y="1705"/>
                </a:cubicBezTo>
                <a:cubicBezTo>
                  <a:pt x="12760" y="1201"/>
                  <a:pt x="12603" y="729"/>
                  <a:pt x="12288" y="414"/>
                </a:cubicBezTo>
                <a:cubicBezTo>
                  <a:pt x="12013" y="126"/>
                  <a:pt x="11635" y="1"/>
                  <a:pt x="1124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4" name="Google Shape;4320;p36"/>
          <p:cNvGrpSpPr/>
          <p:nvPr/>
        </p:nvGrpSpPr>
        <p:grpSpPr>
          <a:xfrm>
            <a:off x="7512870" y="2670767"/>
            <a:ext cx="348568" cy="342514"/>
            <a:chOff x="-60988625" y="2310475"/>
            <a:chExt cx="316650" cy="311150"/>
          </a:xfrm>
          <a:solidFill>
            <a:schemeClr val="accent4"/>
          </a:solidFill>
        </p:grpSpPr>
        <p:sp>
          <p:nvSpPr>
            <p:cNvPr id="55" name="Google Shape;4321;p36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rect l="l" t="t" r="r" b="b"/>
              <a:pathLst>
                <a:path w="12445" h="12446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lnTo>
                    <a:pt x="7877" y="883"/>
                  </a:ln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lnTo>
                    <a:pt x="11500" y="10807"/>
                  </a:ln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lnTo>
                    <a:pt x="12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4322;p36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rect l="l" t="t" r="r" b="b"/>
              <a:pathLst>
                <a:path w="5829" h="82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lnTo>
                    <a:pt x="4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4323;p36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rect l="l" t="t" r="r" b="b"/>
              <a:pathLst>
                <a:path w="5829" h="82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lnTo>
                    <a:pt x="4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" name="Google Shape;4324;p36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rect l="l" t="t" r="r" b="b"/>
              <a:pathLst>
                <a:path w="5829" h="884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lnTo>
                    <a:pt x="4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4325;p36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rect l="l" t="t" r="r" b="b"/>
              <a:pathLst>
                <a:path w="5829" h="883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lnTo>
                    <a:pt x="4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" name="Google Shape;4326;p36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rect l="l" t="t" r="r" b="b"/>
              <a:pathLst>
                <a:path w="2742" h="9358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lnTo>
                    <a:pt x="1796" y="789"/>
                  </a:ln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lnTo>
                    <a:pt x="1922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lnTo>
                    <a:pt x="1639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lnTo>
                    <a:pt x="9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1" name="Google Shape;4327;p36"/>
          <p:cNvGrpSpPr/>
          <p:nvPr/>
        </p:nvGrpSpPr>
        <p:grpSpPr>
          <a:xfrm>
            <a:off x="7513310" y="3264906"/>
            <a:ext cx="347688" cy="350963"/>
            <a:chOff x="-60987050" y="2671400"/>
            <a:chExt cx="315850" cy="318825"/>
          </a:xfrm>
          <a:solidFill>
            <a:schemeClr val="accent4"/>
          </a:solidFill>
        </p:grpSpPr>
        <p:sp>
          <p:nvSpPr>
            <p:cNvPr id="62" name="Google Shape;4328;p36"/>
            <p:cNvSpPr/>
            <p:nvPr/>
          </p:nvSpPr>
          <p:spPr>
            <a:xfrm>
              <a:off x="-60987050" y="2671400"/>
              <a:ext cx="315850" cy="318825"/>
            </a:xfrm>
            <a:custGeom>
              <a:avLst/>
              <a:rect l="l" t="t" r="r" b="b"/>
              <a:pathLst>
                <a:path w="12634" h="12753">
                  <a:moveTo>
                    <a:pt x="6270" y="844"/>
                  </a:moveTo>
                  <a:lnTo>
                    <a:pt x="11783" y="3175"/>
                  </a:lnTo>
                  <a:lnTo>
                    <a:pt x="11783" y="4152"/>
                  </a:lnTo>
                  <a:lnTo>
                    <a:pt x="757" y="4152"/>
                  </a:lnTo>
                  <a:lnTo>
                    <a:pt x="757" y="3175"/>
                  </a:lnTo>
                  <a:lnTo>
                    <a:pt x="6270" y="844"/>
                  </a:lnTo>
                  <a:close/>
                  <a:moveTo>
                    <a:pt x="2552" y="5002"/>
                  </a:moveTo>
                  <a:lnTo>
                    <a:pt x="2552" y="10232"/>
                  </a:lnTo>
                  <a:lnTo>
                    <a:pt x="1733" y="10232"/>
                  </a:lnTo>
                  <a:lnTo>
                    <a:pt x="1733" y="5002"/>
                  </a:lnTo>
                  <a:lnTo>
                    <a:pt x="2552" y="5002"/>
                  </a:lnTo>
                  <a:close/>
                  <a:moveTo>
                    <a:pt x="5041" y="5002"/>
                  </a:moveTo>
                  <a:lnTo>
                    <a:pt x="5041" y="10232"/>
                  </a:lnTo>
                  <a:lnTo>
                    <a:pt x="3403" y="10232"/>
                  </a:lnTo>
                  <a:lnTo>
                    <a:pt x="3403" y="5002"/>
                  </a:lnTo>
                  <a:lnTo>
                    <a:pt x="5041" y="5002"/>
                  </a:lnTo>
                  <a:close/>
                  <a:moveTo>
                    <a:pt x="6711" y="5002"/>
                  </a:moveTo>
                  <a:lnTo>
                    <a:pt x="6711" y="10232"/>
                  </a:lnTo>
                  <a:lnTo>
                    <a:pt x="5860" y="10232"/>
                  </a:lnTo>
                  <a:lnTo>
                    <a:pt x="5860" y="5002"/>
                  </a:lnTo>
                  <a:lnTo>
                    <a:pt x="6711" y="5002"/>
                  </a:lnTo>
                  <a:close/>
                  <a:moveTo>
                    <a:pt x="9168" y="5002"/>
                  </a:moveTo>
                  <a:lnTo>
                    <a:pt x="9168" y="10232"/>
                  </a:lnTo>
                  <a:lnTo>
                    <a:pt x="7530" y="10232"/>
                  </a:lnTo>
                  <a:lnTo>
                    <a:pt x="7530" y="5002"/>
                  </a:lnTo>
                  <a:lnTo>
                    <a:pt x="9168" y="5002"/>
                  </a:lnTo>
                  <a:close/>
                  <a:moveTo>
                    <a:pt x="10838" y="5002"/>
                  </a:moveTo>
                  <a:lnTo>
                    <a:pt x="10838" y="10232"/>
                  </a:lnTo>
                  <a:lnTo>
                    <a:pt x="10019" y="10232"/>
                  </a:lnTo>
                  <a:lnTo>
                    <a:pt x="10019" y="5002"/>
                  </a:lnTo>
                  <a:lnTo>
                    <a:pt x="10838" y="5002"/>
                  </a:lnTo>
                  <a:close/>
                  <a:moveTo>
                    <a:pt x="11374" y="11020"/>
                  </a:moveTo>
                  <a:cubicBezTo>
                    <a:pt x="11594" y="11051"/>
                    <a:pt x="11783" y="11209"/>
                    <a:pt x="11783" y="11461"/>
                  </a:cubicBezTo>
                  <a:lnTo>
                    <a:pt x="11783" y="11870"/>
                  </a:lnTo>
                  <a:lnTo>
                    <a:pt x="757" y="11870"/>
                  </a:lnTo>
                  <a:lnTo>
                    <a:pt x="757" y="11461"/>
                  </a:lnTo>
                  <a:cubicBezTo>
                    <a:pt x="757" y="11209"/>
                    <a:pt x="946" y="11020"/>
                    <a:pt x="1198" y="11020"/>
                  </a:cubicBezTo>
                  <a:lnTo>
                    <a:pt x="11374" y="11020"/>
                  </a:lnTo>
                  <a:close/>
                  <a:moveTo>
                    <a:pt x="6290" y="1"/>
                  </a:moveTo>
                  <a:cubicBezTo>
                    <a:pt x="6238" y="1"/>
                    <a:pt x="6191" y="9"/>
                    <a:pt x="6144" y="25"/>
                  </a:cubicBezTo>
                  <a:lnTo>
                    <a:pt x="252" y="2514"/>
                  </a:lnTo>
                  <a:cubicBezTo>
                    <a:pt x="95" y="2577"/>
                    <a:pt x="0" y="2703"/>
                    <a:pt x="0" y="2892"/>
                  </a:cubicBezTo>
                  <a:lnTo>
                    <a:pt x="0" y="4561"/>
                  </a:lnTo>
                  <a:cubicBezTo>
                    <a:pt x="0" y="4782"/>
                    <a:pt x="189" y="5002"/>
                    <a:pt x="410" y="5002"/>
                  </a:cubicBezTo>
                  <a:lnTo>
                    <a:pt x="946" y="5002"/>
                  </a:lnTo>
                  <a:lnTo>
                    <a:pt x="946" y="10264"/>
                  </a:lnTo>
                  <a:cubicBezTo>
                    <a:pt x="410" y="10390"/>
                    <a:pt x="0" y="10894"/>
                    <a:pt x="0" y="11492"/>
                  </a:cubicBezTo>
                  <a:lnTo>
                    <a:pt x="0" y="12311"/>
                  </a:lnTo>
                  <a:cubicBezTo>
                    <a:pt x="0" y="12532"/>
                    <a:pt x="189" y="12753"/>
                    <a:pt x="410" y="12753"/>
                  </a:cubicBezTo>
                  <a:lnTo>
                    <a:pt x="12256" y="12753"/>
                  </a:lnTo>
                  <a:cubicBezTo>
                    <a:pt x="12476" y="12753"/>
                    <a:pt x="12634" y="12532"/>
                    <a:pt x="12634" y="12311"/>
                  </a:cubicBezTo>
                  <a:lnTo>
                    <a:pt x="12634" y="11492"/>
                  </a:lnTo>
                  <a:cubicBezTo>
                    <a:pt x="12634" y="10894"/>
                    <a:pt x="12256" y="10390"/>
                    <a:pt x="11689" y="10264"/>
                  </a:cubicBezTo>
                  <a:lnTo>
                    <a:pt x="11689" y="5002"/>
                  </a:lnTo>
                  <a:lnTo>
                    <a:pt x="12256" y="5002"/>
                  </a:lnTo>
                  <a:cubicBezTo>
                    <a:pt x="12476" y="5002"/>
                    <a:pt x="12634" y="4782"/>
                    <a:pt x="12634" y="4561"/>
                  </a:cubicBezTo>
                  <a:lnTo>
                    <a:pt x="12634" y="2892"/>
                  </a:lnTo>
                  <a:cubicBezTo>
                    <a:pt x="12602" y="2734"/>
                    <a:pt x="12539" y="2577"/>
                    <a:pt x="12382" y="2514"/>
                  </a:cubicBezTo>
                  <a:lnTo>
                    <a:pt x="6459" y="25"/>
                  </a:lnTo>
                  <a:cubicBezTo>
                    <a:pt x="6396" y="9"/>
                    <a:pt x="6341" y="1"/>
                    <a:pt x="62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4329;p36"/>
            <p:cNvSpPr/>
            <p:nvPr/>
          </p:nvSpPr>
          <p:spPr>
            <a:xfrm>
              <a:off x="-60839775" y="2731075"/>
              <a:ext cx="19725" cy="19725"/>
            </a:xfrm>
            <a:custGeom>
              <a:avLst/>
              <a:rect l="l" t="t" r="r" b="b"/>
              <a:pathLst>
                <a:path w="789" h="789">
                  <a:moveTo>
                    <a:pt x="379" y="0"/>
                  </a:moveTo>
                  <a:cubicBezTo>
                    <a:pt x="158" y="0"/>
                    <a:pt x="1" y="190"/>
                    <a:pt x="1" y="379"/>
                  </a:cubicBezTo>
                  <a:cubicBezTo>
                    <a:pt x="1" y="599"/>
                    <a:pt x="158" y="788"/>
                    <a:pt x="379" y="788"/>
                  </a:cubicBezTo>
                  <a:cubicBezTo>
                    <a:pt x="599" y="788"/>
                    <a:pt x="789" y="599"/>
                    <a:pt x="789" y="379"/>
                  </a:cubicBezTo>
                  <a:cubicBezTo>
                    <a:pt x="789" y="190"/>
                    <a:pt x="599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4" name="Google Shape;8243;p45"/>
          <p:cNvSpPr/>
          <p:nvPr/>
        </p:nvSpPr>
        <p:spPr>
          <a:xfrm>
            <a:off x="7519981" y="5042777"/>
            <a:ext cx="334346" cy="329934"/>
          </a:xfrm>
          <a:custGeom>
            <a:avLst/>
            <a:rect l="l" t="t" r="r" b="b"/>
            <a:pathLst>
              <a:path w="11973" h="11815">
                <a:moveTo>
                  <a:pt x="5986" y="631"/>
                </a:moveTo>
                <a:cubicBezTo>
                  <a:pt x="6396" y="631"/>
                  <a:pt x="6711" y="946"/>
                  <a:pt x="6711" y="1324"/>
                </a:cubicBezTo>
                <a:cubicBezTo>
                  <a:pt x="6711" y="1733"/>
                  <a:pt x="6396" y="2048"/>
                  <a:pt x="5986" y="2048"/>
                </a:cubicBezTo>
                <a:cubicBezTo>
                  <a:pt x="5608" y="2048"/>
                  <a:pt x="5293" y="1733"/>
                  <a:pt x="5293" y="1324"/>
                </a:cubicBezTo>
                <a:cubicBezTo>
                  <a:pt x="5293" y="946"/>
                  <a:pt x="5608" y="631"/>
                  <a:pt x="5986" y="631"/>
                </a:cubicBezTo>
                <a:close/>
                <a:moveTo>
                  <a:pt x="5986" y="2710"/>
                </a:moveTo>
                <a:cubicBezTo>
                  <a:pt x="6931" y="2710"/>
                  <a:pt x="7719" y="3498"/>
                  <a:pt x="7719" y="4443"/>
                </a:cubicBezTo>
                <a:lnTo>
                  <a:pt x="7719" y="4789"/>
                </a:lnTo>
                <a:lnTo>
                  <a:pt x="4253" y="4789"/>
                </a:lnTo>
                <a:lnTo>
                  <a:pt x="4253" y="4443"/>
                </a:lnTo>
                <a:cubicBezTo>
                  <a:pt x="4253" y="3498"/>
                  <a:pt x="5041" y="2710"/>
                  <a:pt x="5986" y="2710"/>
                </a:cubicBezTo>
                <a:close/>
                <a:moveTo>
                  <a:pt x="3245" y="6900"/>
                </a:moveTo>
                <a:cubicBezTo>
                  <a:pt x="3623" y="6900"/>
                  <a:pt x="3938" y="7215"/>
                  <a:pt x="3938" y="7593"/>
                </a:cubicBezTo>
                <a:cubicBezTo>
                  <a:pt x="3938" y="8003"/>
                  <a:pt x="3623" y="8318"/>
                  <a:pt x="3245" y="8318"/>
                </a:cubicBezTo>
                <a:cubicBezTo>
                  <a:pt x="2836" y="8255"/>
                  <a:pt x="2521" y="7940"/>
                  <a:pt x="2521" y="7593"/>
                </a:cubicBezTo>
                <a:cubicBezTo>
                  <a:pt x="2521" y="7215"/>
                  <a:pt x="2836" y="6900"/>
                  <a:pt x="3245" y="6900"/>
                </a:cubicBezTo>
                <a:close/>
                <a:moveTo>
                  <a:pt x="8759" y="6900"/>
                </a:moveTo>
                <a:cubicBezTo>
                  <a:pt x="9137" y="6900"/>
                  <a:pt x="9452" y="7215"/>
                  <a:pt x="9452" y="7593"/>
                </a:cubicBezTo>
                <a:cubicBezTo>
                  <a:pt x="9452" y="8003"/>
                  <a:pt x="9137" y="8318"/>
                  <a:pt x="8759" y="8318"/>
                </a:cubicBezTo>
                <a:cubicBezTo>
                  <a:pt x="8349" y="8318"/>
                  <a:pt x="8034" y="7940"/>
                  <a:pt x="8034" y="7593"/>
                </a:cubicBezTo>
                <a:cubicBezTo>
                  <a:pt x="8034" y="7215"/>
                  <a:pt x="8349" y="6900"/>
                  <a:pt x="8759" y="6900"/>
                </a:cubicBezTo>
                <a:close/>
                <a:moveTo>
                  <a:pt x="10365" y="5545"/>
                </a:moveTo>
                <a:cubicBezTo>
                  <a:pt x="10523" y="5545"/>
                  <a:pt x="10680" y="5672"/>
                  <a:pt x="10712" y="5829"/>
                </a:cubicBezTo>
                <a:lnTo>
                  <a:pt x="11216" y="8570"/>
                </a:lnTo>
                <a:cubicBezTo>
                  <a:pt x="11247" y="8790"/>
                  <a:pt x="11027" y="8980"/>
                  <a:pt x="10838" y="8980"/>
                </a:cubicBezTo>
                <a:lnTo>
                  <a:pt x="10460" y="8980"/>
                </a:lnTo>
                <a:cubicBezTo>
                  <a:pt x="10239" y="8790"/>
                  <a:pt x="10019" y="8633"/>
                  <a:pt x="9767" y="8507"/>
                </a:cubicBezTo>
                <a:cubicBezTo>
                  <a:pt x="10019" y="8255"/>
                  <a:pt x="10145" y="7940"/>
                  <a:pt x="10145" y="7562"/>
                </a:cubicBezTo>
                <a:cubicBezTo>
                  <a:pt x="10145" y="6806"/>
                  <a:pt x="9515" y="6176"/>
                  <a:pt x="8759" y="6176"/>
                </a:cubicBezTo>
                <a:cubicBezTo>
                  <a:pt x="8002" y="6176"/>
                  <a:pt x="7372" y="6806"/>
                  <a:pt x="7372" y="7562"/>
                </a:cubicBezTo>
                <a:cubicBezTo>
                  <a:pt x="7372" y="7908"/>
                  <a:pt x="7498" y="8223"/>
                  <a:pt x="7719" y="8507"/>
                </a:cubicBezTo>
                <a:cubicBezTo>
                  <a:pt x="7498" y="8633"/>
                  <a:pt x="7246" y="8790"/>
                  <a:pt x="7057" y="8980"/>
                </a:cubicBezTo>
                <a:lnTo>
                  <a:pt x="4883" y="8980"/>
                </a:lnTo>
                <a:cubicBezTo>
                  <a:pt x="4694" y="8790"/>
                  <a:pt x="4442" y="8633"/>
                  <a:pt x="4222" y="8507"/>
                </a:cubicBezTo>
                <a:cubicBezTo>
                  <a:pt x="4474" y="8255"/>
                  <a:pt x="4568" y="7940"/>
                  <a:pt x="4568" y="7562"/>
                </a:cubicBezTo>
                <a:cubicBezTo>
                  <a:pt x="4568" y="6806"/>
                  <a:pt x="3938" y="6176"/>
                  <a:pt x="3214" y="6176"/>
                </a:cubicBezTo>
                <a:cubicBezTo>
                  <a:pt x="2458" y="6176"/>
                  <a:pt x="1828" y="6806"/>
                  <a:pt x="1828" y="7562"/>
                </a:cubicBezTo>
                <a:cubicBezTo>
                  <a:pt x="1828" y="7908"/>
                  <a:pt x="1954" y="8223"/>
                  <a:pt x="2174" y="8507"/>
                </a:cubicBezTo>
                <a:cubicBezTo>
                  <a:pt x="1922" y="8633"/>
                  <a:pt x="1701" y="8790"/>
                  <a:pt x="1512" y="8980"/>
                </a:cubicBezTo>
                <a:lnTo>
                  <a:pt x="1103" y="8980"/>
                </a:lnTo>
                <a:cubicBezTo>
                  <a:pt x="882" y="8980"/>
                  <a:pt x="725" y="8790"/>
                  <a:pt x="756" y="8570"/>
                </a:cubicBezTo>
                <a:lnTo>
                  <a:pt x="1260" y="5829"/>
                </a:lnTo>
                <a:cubicBezTo>
                  <a:pt x="1323" y="5672"/>
                  <a:pt x="1418" y="5545"/>
                  <a:pt x="1638" y="5545"/>
                </a:cubicBezTo>
                <a:lnTo>
                  <a:pt x="10365" y="5545"/>
                </a:lnTo>
                <a:close/>
                <a:moveTo>
                  <a:pt x="3214" y="8948"/>
                </a:moveTo>
                <a:cubicBezTo>
                  <a:pt x="4127" y="8948"/>
                  <a:pt x="4915" y="9736"/>
                  <a:pt x="4915" y="10712"/>
                </a:cubicBezTo>
                <a:lnTo>
                  <a:pt x="4915" y="11059"/>
                </a:lnTo>
                <a:lnTo>
                  <a:pt x="1481" y="11059"/>
                </a:lnTo>
                <a:lnTo>
                  <a:pt x="1481" y="10712"/>
                </a:lnTo>
                <a:cubicBezTo>
                  <a:pt x="1481" y="9736"/>
                  <a:pt x="2269" y="8948"/>
                  <a:pt x="3214" y="8948"/>
                </a:cubicBezTo>
                <a:close/>
                <a:moveTo>
                  <a:pt x="8759" y="8948"/>
                </a:moveTo>
                <a:cubicBezTo>
                  <a:pt x="9704" y="8948"/>
                  <a:pt x="10491" y="9736"/>
                  <a:pt x="10491" y="10712"/>
                </a:cubicBezTo>
                <a:lnTo>
                  <a:pt x="10491" y="11059"/>
                </a:lnTo>
                <a:lnTo>
                  <a:pt x="7026" y="11059"/>
                </a:lnTo>
                <a:lnTo>
                  <a:pt x="7026" y="10712"/>
                </a:lnTo>
                <a:cubicBezTo>
                  <a:pt x="7026" y="9736"/>
                  <a:pt x="7813" y="8948"/>
                  <a:pt x="8759" y="8948"/>
                </a:cubicBezTo>
                <a:close/>
                <a:moveTo>
                  <a:pt x="5986" y="1"/>
                </a:moveTo>
                <a:cubicBezTo>
                  <a:pt x="5262" y="1"/>
                  <a:pt x="4631" y="631"/>
                  <a:pt x="4631" y="1387"/>
                </a:cubicBezTo>
                <a:cubicBezTo>
                  <a:pt x="4631" y="1733"/>
                  <a:pt x="4726" y="2048"/>
                  <a:pt x="4978" y="2269"/>
                </a:cubicBezTo>
                <a:cubicBezTo>
                  <a:pt x="4127" y="2679"/>
                  <a:pt x="3592" y="3498"/>
                  <a:pt x="3592" y="4474"/>
                </a:cubicBezTo>
                <a:lnTo>
                  <a:pt x="3592" y="4852"/>
                </a:lnTo>
                <a:lnTo>
                  <a:pt x="1670" y="4852"/>
                </a:lnTo>
                <a:cubicBezTo>
                  <a:pt x="1166" y="4852"/>
                  <a:pt x="725" y="5199"/>
                  <a:pt x="630" y="5703"/>
                </a:cubicBezTo>
                <a:lnTo>
                  <a:pt x="126" y="8475"/>
                </a:lnTo>
                <a:cubicBezTo>
                  <a:pt x="0" y="9043"/>
                  <a:pt x="473" y="9610"/>
                  <a:pt x="1071" y="9673"/>
                </a:cubicBezTo>
                <a:cubicBezTo>
                  <a:pt x="914" y="9988"/>
                  <a:pt x="819" y="10366"/>
                  <a:pt x="819" y="10744"/>
                </a:cubicBezTo>
                <a:lnTo>
                  <a:pt x="819" y="11468"/>
                </a:lnTo>
                <a:cubicBezTo>
                  <a:pt x="819" y="11657"/>
                  <a:pt x="977" y="11815"/>
                  <a:pt x="1197" y="11815"/>
                </a:cubicBezTo>
                <a:lnTo>
                  <a:pt x="5356" y="11815"/>
                </a:lnTo>
                <a:cubicBezTo>
                  <a:pt x="5545" y="11815"/>
                  <a:pt x="5703" y="11657"/>
                  <a:pt x="5703" y="11468"/>
                </a:cubicBezTo>
                <a:lnTo>
                  <a:pt x="5703" y="10744"/>
                </a:lnTo>
                <a:cubicBezTo>
                  <a:pt x="5703" y="10366"/>
                  <a:pt x="5640" y="9988"/>
                  <a:pt x="5482" y="9673"/>
                </a:cubicBezTo>
                <a:lnTo>
                  <a:pt x="6648" y="9673"/>
                </a:lnTo>
                <a:cubicBezTo>
                  <a:pt x="6490" y="9988"/>
                  <a:pt x="6427" y="10366"/>
                  <a:pt x="6427" y="10744"/>
                </a:cubicBezTo>
                <a:lnTo>
                  <a:pt x="6427" y="11468"/>
                </a:lnTo>
                <a:cubicBezTo>
                  <a:pt x="6427" y="11657"/>
                  <a:pt x="6585" y="11815"/>
                  <a:pt x="6774" y="11815"/>
                </a:cubicBezTo>
                <a:lnTo>
                  <a:pt x="10838" y="11815"/>
                </a:lnTo>
                <a:cubicBezTo>
                  <a:pt x="11027" y="11815"/>
                  <a:pt x="11184" y="11657"/>
                  <a:pt x="11184" y="11468"/>
                </a:cubicBezTo>
                <a:lnTo>
                  <a:pt x="11184" y="10744"/>
                </a:lnTo>
                <a:cubicBezTo>
                  <a:pt x="11184" y="10366"/>
                  <a:pt x="11121" y="9988"/>
                  <a:pt x="10964" y="9673"/>
                </a:cubicBezTo>
                <a:cubicBezTo>
                  <a:pt x="11563" y="9610"/>
                  <a:pt x="11972" y="9043"/>
                  <a:pt x="11878" y="8475"/>
                </a:cubicBezTo>
                <a:lnTo>
                  <a:pt x="11342" y="5703"/>
                </a:lnTo>
                <a:cubicBezTo>
                  <a:pt x="11279" y="5199"/>
                  <a:pt x="10838" y="4852"/>
                  <a:pt x="10334" y="4852"/>
                </a:cubicBezTo>
                <a:lnTo>
                  <a:pt x="8412" y="4852"/>
                </a:lnTo>
                <a:lnTo>
                  <a:pt x="8412" y="4474"/>
                </a:lnTo>
                <a:cubicBezTo>
                  <a:pt x="8412" y="3498"/>
                  <a:pt x="7845" y="2679"/>
                  <a:pt x="7026" y="2269"/>
                </a:cubicBezTo>
                <a:cubicBezTo>
                  <a:pt x="7246" y="2048"/>
                  <a:pt x="7372" y="1733"/>
                  <a:pt x="7372" y="1387"/>
                </a:cubicBezTo>
                <a:cubicBezTo>
                  <a:pt x="7372" y="631"/>
                  <a:pt x="6742" y="1"/>
                  <a:pt x="598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5" name="Google Shape;8262;p45"/>
          <p:cNvGrpSpPr/>
          <p:nvPr/>
        </p:nvGrpSpPr>
        <p:grpSpPr>
          <a:xfrm>
            <a:off x="7522634" y="3859768"/>
            <a:ext cx="329040" cy="329040"/>
            <a:chOff x="4685050" y="1945825"/>
            <a:chExt cx="294575" cy="294575"/>
          </a:xfrm>
          <a:solidFill>
            <a:schemeClr val="accent4"/>
          </a:solidFill>
        </p:grpSpPr>
        <p:sp>
          <p:nvSpPr>
            <p:cNvPr id="66" name="Google Shape;8263;p45"/>
            <p:cNvSpPr/>
            <p:nvPr/>
          </p:nvSpPr>
          <p:spPr>
            <a:xfrm>
              <a:off x="4720475" y="2086025"/>
              <a:ext cx="104775" cy="121300"/>
            </a:xfrm>
            <a:custGeom>
              <a:avLst/>
              <a:rect l="l" t="t" r="r" b="b"/>
              <a:pathLst>
                <a:path w="4191" h="4852">
                  <a:moveTo>
                    <a:pt x="2017" y="693"/>
                  </a:moveTo>
                  <a:cubicBezTo>
                    <a:pt x="2427" y="693"/>
                    <a:pt x="2742" y="1008"/>
                    <a:pt x="2742" y="1386"/>
                  </a:cubicBezTo>
                  <a:cubicBezTo>
                    <a:pt x="2742" y="1796"/>
                    <a:pt x="2427" y="2111"/>
                    <a:pt x="2017" y="2111"/>
                  </a:cubicBezTo>
                  <a:cubicBezTo>
                    <a:pt x="1639" y="2111"/>
                    <a:pt x="1324" y="1796"/>
                    <a:pt x="1324" y="1386"/>
                  </a:cubicBezTo>
                  <a:cubicBezTo>
                    <a:pt x="1324" y="1008"/>
                    <a:pt x="1639" y="693"/>
                    <a:pt x="2017" y="693"/>
                  </a:cubicBezTo>
                  <a:close/>
                  <a:moveTo>
                    <a:pt x="2017" y="2772"/>
                  </a:moveTo>
                  <a:cubicBezTo>
                    <a:pt x="2773" y="2772"/>
                    <a:pt x="3403" y="3403"/>
                    <a:pt x="3403" y="4127"/>
                  </a:cubicBezTo>
                  <a:lnTo>
                    <a:pt x="631" y="4127"/>
                  </a:lnTo>
                  <a:cubicBezTo>
                    <a:pt x="631" y="3403"/>
                    <a:pt x="1261" y="2772"/>
                    <a:pt x="2017" y="2772"/>
                  </a:cubicBezTo>
                  <a:close/>
                  <a:moveTo>
                    <a:pt x="2049" y="0"/>
                  </a:moveTo>
                  <a:cubicBezTo>
                    <a:pt x="1324" y="0"/>
                    <a:pt x="694" y="630"/>
                    <a:pt x="694" y="1386"/>
                  </a:cubicBezTo>
                  <a:cubicBezTo>
                    <a:pt x="694" y="1733"/>
                    <a:pt x="851" y="2111"/>
                    <a:pt x="1072" y="2331"/>
                  </a:cubicBezTo>
                  <a:cubicBezTo>
                    <a:pt x="442" y="2678"/>
                    <a:pt x="1" y="3340"/>
                    <a:pt x="1" y="4127"/>
                  </a:cubicBezTo>
                  <a:lnTo>
                    <a:pt x="1" y="4505"/>
                  </a:lnTo>
                  <a:cubicBezTo>
                    <a:pt x="1" y="4694"/>
                    <a:pt x="158" y="4852"/>
                    <a:pt x="379" y="4852"/>
                  </a:cubicBezTo>
                  <a:lnTo>
                    <a:pt x="3844" y="4852"/>
                  </a:lnTo>
                  <a:cubicBezTo>
                    <a:pt x="4033" y="4852"/>
                    <a:pt x="4191" y="4694"/>
                    <a:pt x="4191" y="4505"/>
                  </a:cubicBezTo>
                  <a:lnTo>
                    <a:pt x="4191" y="4127"/>
                  </a:lnTo>
                  <a:cubicBezTo>
                    <a:pt x="4096" y="3340"/>
                    <a:pt x="3687" y="2678"/>
                    <a:pt x="3057" y="2331"/>
                  </a:cubicBezTo>
                  <a:cubicBezTo>
                    <a:pt x="3277" y="2111"/>
                    <a:pt x="3435" y="1733"/>
                    <a:pt x="3435" y="1386"/>
                  </a:cubicBezTo>
                  <a:cubicBezTo>
                    <a:pt x="3435" y="630"/>
                    <a:pt x="2805" y="0"/>
                    <a:pt x="2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" name="Google Shape;8264;p45"/>
            <p:cNvSpPr/>
            <p:nvPr/>
          </p:nvSpPr>
          <p:spPr>
            <a:xfrm>
              <a:off x="4685050" y="1945825"/>
              <a:ext cx="294575" cy="294575"/>
            </a:xfrm>
            <a:custGeom>
              <a:avLst/>
              <a:rect l="l" t="t" r="r" b="b"/>
              <a:pathLst>
                <a:path w="11783" h="11783">
                  <a:moveTo>
                    <a:pt x="6900" y="693"/>
                  </a:moveTo>
                  <a:lnTo>
                    <a:pt x="6900" y="1418"/>
                  </a:lnTo>
                  <a:lnTo>
                    <a:pt x="4820" y="1418"/>
                  </a:lnTo>
                  <a:lnTo>
                    <a:pt x="4820" y="693"/>
                  </a:lnTo>
                  <a:lnTo>
                    <a:pt x="6900" y="693"/>
                  </a:lnTo>
                  <a:close/>
                  <a:moveTo>
                    <a:pt x="7215" y="2111"/>
                  </a:moveTo>
                  <a:cubicBezTo>
                    <a:pt x="7404" y="2111"/>
                    <a:pt x="7561" y="2269"/>
                    <a:pt x="7561" y="2458"/>
                  </a:cubicBezTo>
                  <a:cubicBezTo>
                    <a:pt x="7561" y="2678"/>
                    <a:pt x="7404" y="2836"/>
                    <a:pt x="7215" y="2836"/>
                  </a:cubicBezTo>
                  <a:lnTo>
                    <a:pt x="4474" y="2836"/>
                  </a:lnTo>
                  <a:cubicBezTo>
                    <a:pt x="4253" y="2836"/>
                    <a:pt x="4096" y="2678"/>
                    <a:pt x="4096" y="2458"/>
                  </a:cubicBezTo>
                  <a:cubicBezTo>
                    <a:pt x="4096" y="2269"/>
                    <a:pt x="4316" y="2111"/>
                    <a:pt x="4474" y="2111"/>
                  </a:cubicBezTo>
                  <a:lnTo>
                    <a:pt x="7215" y="2111"/>
                  </a:lnTo>
                  <a:close/>
                  <a:moveTo>
                    <a:pt x="6900" y="3497"/>
                  </a:moveTo>
                  <a:lnTo>
                    <a:pt x="6900" y="4568"/>
                  </a:lnTo>
                  <a:cubicBezTo>
                    <a:pt x="6900" y="4757"/>
                    <a:pt x="6742" y="4915"/>
                    <a:pt x="6553" y="4915"/>
                  </a:cubicBezTo>
                  <a:lnTo>
                    <a:pt x="5167" y="4915"/>
                  </a:lnTo>
                  <a:cubicBezTo>
                    <a:pt x="4978" y="4915"/>
                    <a:pt x="4820" y="4757"/>
                    <a:pt x="4820" y="4568"/>
                  </a:cubicBezTo>
                  <a:lnTo>
                    <a:pt x="4820" y="3497"/>
                  </a:lnTo>
                  <a:lnTo>
                    <a:pt x="6900" y="3497"/>
                  </a:lnTo>
                  <a:close/>
                  <a:moveTo>
                    <a:pt x="10775" y="4883"/>
                  </a:moveTo>
                  <a:cubicBezTo>
                    <a:pt x="10964" y="4883"/>
                    <a:pt x="11121" y="5041"/>
                    <a:pt x="11121" y="5230"/>
                  </a:cubicBezTo>
                  <a:lnTo>
                    <a:pt x="11121" y="10775"/>
                  </a:lnTo>
                  <a:cubicBezTo>
                    <a:pt x="11121" y="10964"/>
                    <a:pt x="10964" y="11121"/>
                    <a:pt x="10775" y="11121"/>
                  </a:cubicBezTo>
                  <a:lnTo>
                    <a:pt x="1008" y="11121"/>
                  </a:lnTo>
                  <a:cubicBezTo>
                    <a:pt x="788" y="11121"/>
                    <a:pt x="630" y="10964"/>
                    <a:pt x="630" y="10775"/>
                  </a:cubicBezTo>
                  <a:lnTo>
                    <a:pt x="630" y="5230"/>
                  </a:lnTo>
                  <a:cubicBezTo>
                    <a:pt x="630" y="5041"/>
                    <a:pt x="788" y="4883"/>
                    <a:pt x="1008" y="4883"/>
                  </a:cubicBezTo>
                  <a:lnTo>
                    <a:pt x="4190" y="4883"/>
                  </a:lnTo>
                  <a:cubicBezTo>
                    <a:pt x="4348" y="5261"/>
                    <a:pt x="4694" y="5577"/>
                    <a:pt x="5167" y="5577"/>
                  </a:cubicBezTo>
                  <a:lnTo>
                    <a:pt x="6553" y="5577"/>
                  </a:lnTo>
                  <a:cubicBezTo>
                    <a:pt x="6994" y="5577"/>
                    <a:pt x="7372" y="5293"/>
                    <a:pt x="7530" y="4883"/>
                  </a:cubicBezTo>
                  <a:lnTo>
                    <a:pt x="10775" y="4883"/>
                  </a:lnTo>
                  <a:close/>
                  <a:moveTo>
                    <a:pt x="4505" y="0"/>
                  </a:moveTo>
                  <a:cubicBezTo>
                    <a:pt x="4316" y="0"/>
                    <a:pt x="4159" y="158"/>
                    <a:pt x="4159" y="347"/>
                  </a:cubicBezTo>
                  <a:lnTo>
                    <a:pt x="4159" y="1449"/>
                  </a:lnTo>
                  <a:cubicBezTo>
                    <a:pt x="3749" y="1607"/>
                    <a:pt x="3434" y="1953"/>
                    <a:pt x="3434" y="2426"/>
                  </a:cubicBezTo>
                  <a:cubicBezTo>
                    <a:pt x="3434" y="2867"/>
                    <a:pt x="3718" y="3245"/>
                    <a:pt x="4159" y="3403"/>
                  </a:cubicBezTo>
                  <a:lnTo>
                    <a:pt x="4159" y="4190"/>
                  </a:lnTo>
                  <a:lnTo>
                    <a:pt x="1040" y="4190"/>
                  </a:lnTo>
                  <a:cubicBezTo>
                    <a:pt x="441" y="4190"/>
                    <a:pt x="0" y="4663"/>
                    <a:pt x="0" y="5230"/>
                  </a:cubicBezTo>
                  <a:lnTo>
                    <a:pt x="0" y="10775"/>
                  </a:lnTo>
                  <a:cubicBezTo>
                    <a:pt x="0" y="11373"/>
                    <a:pt x="473" y="11783"/>
                    <a:pt x="1040" y="11783"/>
                  </a:cubicBezTo>
                  <a:lnTo>
                    <a:pt x="10775" y="11783"/>
                  </a:lnTo>
                  <a:cubicBezTo>
                    <a:pt x="11342" y="11783"/>
                    <a:pt x="11783" y="11310"/>
                    <a:pt x="11783" y="10775"/>
                  </a:cubicBezTo>
                  <a:lnTo>
                    <a:pt x="11783" y="5230"/>
                  </a:lnTo>
                  <a:cubicBezTo>
                    <a:pt x="11783" y="4663"/>
                    <a:pt x="11342" y="4190"/>
                    <a:pt x="10775" y="4190"/>
                  </a:cubicBezTo>
                  <a:lnTo>
                    <a:pt x="7624" y="4190"/>
                  </a:lnTo>
                  <a:lnTo>
                    <a:pt x="7624" y="3403"/>
                  </a:lnTo>
                  <a:cubicBezTo>
                    <a:pt x="8002" y="3245"/>
                    <a:pt x="8317" y="2899"/>
                    <a:pt x="8317" y="2426"/>
                  </a:cubicBezTo>
                  <a:cubicBezTo>
                    <a:pt x="8317" y="1985"/>
                    <a:pt x="8034" y="1607"/>
                    <a:pt x="7624" y="1449"/>
                  </a:cubicBezTo>
                  <a:lnTo>
                    <a:pt x="7624" y="347"/>
                  </a:lnTo>
                  <a:cubicBezTo>
                    <a:pt x="7624" y="158"/>
                    <a:pt x="7467" y="0"/>
                    <a:pt x="7246" y="0"/>
                  </a:cubicBezTo>
                  <a:lnTo>
                    <a:pt x="45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" name="Google Shape;8265;p45"/>
            <p:cNvSpPr/>
            <p:nvPr/>
          </p:nvSpPr>
          <p:spPr>
            <a:xfrm>
              <a:off x="4840200" y="2103350"/>
              <a:ext cx="104775" cy="17350"/>
            </a:xfrm>
            <a:custGeom>
              <a:avLst/>
              <a:rect l="l" t="t" r="r" b="b"/>
              <a:pathLst>
                <a:path w="4191" h="694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844" y="693"/>
                  </a:lnTo>
                  <a:cubicBezTo>
                    <a:pt x="4033" y="693"/>
                    <a:pt x="4191" y="536"/>
                    <a:pt x="4191" y="347"/>
                  </a:cubicBezTo>
                  <a:cubicBezTo>
                    <a:pt x="4191" y="158"/>
                    <a:pt x="4033" y="0"/>
                    <a:pt x="3844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" name="Google Shape;8266;p45"/>
            <p:cNvSpPr/>
            <p:nvPr/>
          </p:nvSpPr>
          <p:spPr>
            <a:xfrm>
              <a:off x="4840200" y="2137200"/>
              <a:ext cx="104775" cy="18150"/>
            </a:xfrm>
            <a:custGeom>
              <a:avLst/>
              <a:rect l="l" t="t" r="r" b="b"/>
              <a:pathLst>
                <a:path w="4191" h="726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3844" y="725"/>
                  </a:lnTo>
                  <a:cubicBezTo>
                    <a:pt x="4033" y="725"/>
                    <a:pt x="4191" y="568"/>
                    <a:pt x="4191" y="379"/>
                  </a:cubicBezTo>
                  <a:cubicBezTo>
                    <a:pt x="4191" y="158"/>
                    <a:pt x="4033" y="1"/>
                    <a:pt x="3844" y="1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8267;p45"/>
            <p:cNvSpPr/>
            <p:nvPr/>
          </p:nvSpPr>
          <p:spPr>
            <a:xfrm>
              <a:off x="4840200" y="2171875"/>
              <a:ext cx="104775" cy="18125"/>
            </a:xfrm>
            <a:custGeom>
              <a:avLst/>
              <a:rect l="l" t="t" r="r" b="b"/>
              <a:pathLst>
                <a:path w="4191" h="725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844" y="725"/>
                  </a:lnTo>
                  <a:cubicBezTo>
                    <a:pt x="4033" y="725"/>
                    <a:pt x="4191" y="567"/>
                    <a:pt x="4191" y="347"/>
                  </a:cubicBezTo>
                  <a:cubicBezTo>
                    <a:pt x="4191" y="158"/>
                    <a:pt x="4033" y="0"/>
                    <a:pt x="3844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1" name="Google Shape;8268;p45"/>
          <p:cNvSpPr/>
          <p:nvPr/>
        </p:nvSpPr>
        <p:spPr>
          <a:xfrm>
            <a:off x="7522187" y="4433814"/>
            <a:ext cx="329934" cy="329068"/>
          </a:xfrm>
          <a:custGeom>
            <a:avLst/>
            <a:rect l="l" t="t" r="r" b="b"/>
            <a:pathLst>
              <a:path w="11815" h="11784">
                <a:moveTo>
                  <a:pt x="5923" y="2080"/>
                </a:moveTo>
                <a:cubicBezTo>
                  <a:pt x="6459" y="2080"/>
                  <a:pt x="6932" y="2552"/>
                  <a:pt x="6932" y="3119"/>
                </a:cubicBezTo>
                <a:lnTo>
                  <a:pt x="6932" y="3466"/>
                </a:lnTo>
                <a:lnTo>
                  <a:pt x="4884" y="3466"/>
                </a:lnTo>
                <a:lnTo>
                  <a:pt x="4884" y="3119"/>
                </a:lnTo>
                <a:cubicBezTo>
                  <a:pt x="4884" y="2521"/>
                  <a:pt x="5356" y="2080"/>
                  <a:pt x="5923" y="2080"/>
                </a:cubicBezTo>
                <a:close/>
                <a:moveTo>
                  <a:pt x="5923" y="662"/>
                </a:moveTo>
                <a:cubicBezTo>
                  <a:pt x="7247" y="662"/>
                  <a:pt x="8349" y="1765"/>
                  <a:pt x="8349" y="3119"/>
                </a:cubicBezTo>
                <a:lnTo>
                  <a:pt x="8349" y="3466"/>
                </a:lnTo>
                <a:lnTo>
                  <a:pt x="7656" y="3466"/>
                </a:lnTo>
                <a:lnTo>
                  <a:pt x="7656" y="3119"/>
                </a:lnTo>
                <a:cubicBezTo>
                  <a:pt x="7656" y="2174"/>
                  <a:pt x="6869" y="1387"/>
                  <a:pt x="5923" y="1387"/>
                </a:cubicBezTo>
                <a:cubicBezTo>
                  <a:pt x="4978" y="1387"/>
                  <a:pt x="4191" y="2174"/>
                  <a:pt x="4191" y="3119"/>
                </a:cubicBezTo>
                <a:lnTo>
                  <a:pt x="4191" y="3466"/>
                </a:lnTo>
                <a:lnTo>
                  <a:pt x="3466" y="3466"/>
                </a:lnTo>
                <a:lnTo>
                  <a:pt x="3466" y="3119"/>
                </a:lnTo>
                <a:cubicBezTo>
                  <a:pt x="3466" y="1765"/>
                  <a:pt x="4569" y="662"/>
                  <a:pt x="5923" y="662"/>
                </a:cubicBezTo>
                <a:close/>
                <a:moveTo>
                  <a:pt x="1387" y="4191"/>
                </a:moveTo>
                <a:lnTo>
                  <a:pt x="1387" y="6742"/>
                </a:lnTo>
                <a:cubicBezTo>
                  <a:pt x="946" y="6490"/>
                  <a:pt x="662" y="6018"/>
                  <a:pt x="662" y="5545"/>
                </a:cubicBezTo>
                <a:lnTo>
                  <a:pt x="662" y="4537"/>
                </a:lnTo>
                <a:cubicBezTo>
                  <a:pt x="662" y="4348"/>
                  <a:pt x="820" y="4191"/>
                  <a:pt x="1040" y="4191"/>
                </a:cubicBezTo>
                <a:lnTo>
                  <a:pt x="1387" y="4191"/>
                </a:lnTo>
                <a:close/>
                <a:moveTo>
                  <a:pt x="10775" y="4128"/>
                </a:moveTo>
                <a:cubicBezTo>
                  <a:pt x="10996" y="4128"/>
                  <a:pt x="11153" y="4285"/>
                  <a:pt x="11153" y="4506"/>
                </a:cubicBezTo>
                <a:lnTo>
                  <a:pt x="11153" y="5545"/>
                </a:lnTo>
                <a:cubicBezTo>
                  <a:pt x="11153" y="6081"/>
                  <a:pt x="10870" y="6490"/>
                  <a:pt x="10429" y="6742"/>
                </a:cubicBezTo>
                <a:lnTo>
                  <a:pt x="10429" y="4128"/>
                </a:lnTo>
                <a:lnTo>
                  <a:pt x="10775" y="4128"/>
                </a:lnTo>
                <a:close/>
                <a:moveTo>
                  <a:pt x="8349" y="4191"/>
                </a:moveTo>
                <a:lnTo>
                  <a:pt x="8349" y="6931"/>
                </a:lnTo>
                <a:lnTo>
                  <a:pt x="3498" y="6931"/>
                </a:lnTo>
                <a:lnTo>
                  <a:pt x="3498" y="4191"/>
                </a:lnTo>
                <a:lnTo>
                  <a:pt x="8349" y="4191"/>
                </a:lnTo>
                <a:close/>
                <a:moveTo>
                  <a:pt x="6270" y="7593"/>
                </a:moveTo>
                <a:lnTo>
                  <a:pt x="6270" y="7971"/>
                </a:lnTo>
                <a:cubicBezTo>
                  <a:pt x="6270" y="8160"/>
                  <a:pt x="6112" y="8318"/>
                  <a:pt x="5923" y="8318"/>
                </a:cubicBezTo>
                <a:cubicBezTo>
                  <a:pt x="5703" y="8318"/>
                  <a:pt x="5545" y="8160"/>
                  <a:pt x="5545" y="7971"/>
                </a:cubicBezTo>
                <a:lnTo>
                  <a:pt x="5545" y="7593"/>
                </a:lnTo>
                <a:lnTo>
                  <a:pt x="6270" y="7593"/>
                </a:lnTo>
                <a:close/>
                <a:moveTo>
                  <a:pt x="662" y="7089"/>
                </a:moveTo>
                <a:cubicBezTo>
                  <a:pt x="883" y="7278"/>
                  <a:pt x="1103" y="7404"/>
                  <a:pt x="1387" y="7467"/>
                </a:cubicBezTo>
                <a:lnTo>
                  <a:pt x="1387" y="11153"/>
                </a:lnTo>
                <a:lnTo>
                  <a:pt x="1040" y="11153"/>
                </a:lnTo>
                <a:cubicBezTo>
                  <a:pt x="820" y="11153"/>
                  <a:pt x="662" y="10996"/>
                  <a:pt x="662" y="10807"/>
                </a:cubicBezTo>
                <a:lnTo>
                  <a:pt x="662" y="7089"/>
                </a:lnTo>
                <a:close/>
                <a:moveTo>
                  <a:pt x="2804" y="4191"/>
                </a:moveTo>
                <a:lnTo>
                  <a:pt x="2804" y="11153"/>
                </a:lnTo>
                <a:lnTo>
                  <a:pt x="2080" y="11153"/>
                </a:lnTo>
                <a:lnTo>
                  <a:pt x="2080" y="4191"/>
                </a:lnTo>
                <a:lnTo>
                  <a:pt x="2804" y="4191"/>
                </a:lnTo>
                <a:close/>
                <a:moveTo>
                  <a:pt x="8318" y="7656"/>
                </a:moveTo>
                <a:lnTo>
                  <a:pt x="8318" y="11153"/>
                </a:lnTo>
                <a:lnTo>
                  <a:pt x="3498" y="11153"/>
                </a:lnTo>
                <a:lnTo>
                  <a:pt x="3498" y="7656"/>
                </a:lnTo>
                <a:lnTo>
                  <a:pt x="4884" y="7656"/>
                </a:lnTo>
                <a:lnTo>
                  <a:pt x="4884" y="8003"/>
                </a:lnTo>
                <a:cubicBezTo>
                  <a:pt x="4884" y="8601"/>
                  <a:pt x="5356" y="9011"/>
                  <a:pt x="5923" y="9011"/>
                </a:cubicBezTo>
                <a:cubicBezTo>
                  <a:pt x="6459" y="9011"/>
                  <a:pt x="6932" y="8538"/>
                  <a:pt x="6932" y="8003"/>
                </a:cubicBezTo>
                <a:lnTo>
                  <a:pt x="6932" y="7656"/>
                </a:lnTo>
                <a:lnTo>
                  <a:pt x="8318" y="7656"/>
                </a:lnTo>
                <a:close/>
                <a:moveTo>
                  <a:pt x="9767" y="4191"/>
                </a:moveTo>
                <a:lnTo>
                  <a:pt x="9767" y="11153"/>
                </a:lnTo>
                <a:lnTo>
                  <a:pt x="9074" y="11153"/>
                </a:lnTo>
                <a:lnTo>
                  <a:pt x="9074" y="4191"/>
                </a:lnTo>
                <a:lnTo>
                  <a:pt x="9767" y="4191"/>
                </a:lnTo>
                <a:close/>
                <a:moveTo>
                  <a:pt x="11153" y="7120"/>
                </a:moveTo>
                <a:lnTo>
                  <a:pt x="11153" y="10807"/>
                </a:lnTo>
                <a:cubicBezTo>
                  <a:pt x="11153" y="10996"/>
                  <a:pt x="10996" y="11153"/>
                  <a:pt x="10807" y="11153"/>
                </a:cubicBezTo>
                <a:lnTo>
                  <a:pt x="10429" y="11153"/>
                </a:lnTo>
                <a:lnTo>
                  <a:pt x="10429" y="7530"/>
                </a:lnTo>
                <a:cubicBezTo>
                  <a:pt x="10712" y="7436"/>
                  <a:pt x="10964" y="7278"/>
                  <a:pt x="11153" y="7120"/>
                </a:cubicBezTo>
                <a:close/>
                <a:moveTo>
                  <a:pt x="5923" y="0"/>
                </a:moveTo>
                <a:cubicBezTo>
                  <a:pt x="4191" y="0"/>
                  <a:pt x="2804" y="1418"/>
                  <a:pt x="2804" y="3119"/>
                </a:cubicBezTo>
                <a:lnTo>
                  <a:pt x="2804" y="3466"/>
                </a:lnTo>
                <a:lnTo>
                  <a:pt x="1040" y="3466"/>
                </a:lnTo>
                <a:cubicBezTo>
                  <a:pt x="442" y="3466"/>
                  <a:pt x="1" y="3939"/>
                  <a:pt x="1" y="4474"/>
                </a:cubicBezTo>
                <a:lnTo>
                  <a:pt x="1" y="5514"/>
                </a:lnTo>
                <a:lnTo>
                  <a:pt x="1" y="10744"/>
                </a:lnTo>
                <a:cubicBezTo>
                  <a:pt x="1" y="11342"/>
                  <a:pt x="473" y="11783"/>
                  <a:pt x="1040" y="11783"/>
                </a:cubicBezTo>
                <a:lnTo>
                  <a:pt x="10807" y="11783"/>
                </a:lnTo>
                <a:cubicBezTo>
                  <a:pt x="11374" y="11783"/>
                  <a:pt x="11815" y="11311"/>
                  <a:pt x="11815" y="10744"/>
                </a:cubicBezTo>
                <a:lnTo>
                  <a:pt x="11815" y="5514"/>
                </a:lnTo>
                <a:lnTo>
                  <a:pt x="11815" y="4474"/>
                </a:lnTo>
                <a:cubicBezTo>
                  <a:pt x="11815" y="3939"/>
                  <a:pt x="11374" y="3466"/>
                  <a:pt x="10807" y="3466"/>
                </a:cubicBezTo>
                <a:lnTo>
                  <a:pt x="9011" y="3466"/>
                </a:lnTo>
                <a:lnTo>
                  <a:pt x="9011" y="3119"/>
                </a:lnTo>
                <a:cubicBezTo>
                  <a:pt x="9011" y="1387"/>
                  <a:pt x="7593" y="0"/>
                  <a:pt x="592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2" name="Google Shape;4337;p36"/>
          <p:cNvGrpSpPr/>
          <p:nvPr/>
        </p:nvGrpSpPr>
        <p:grpSpPr>
          <a:xfrm>
            <a:off x="2763940" y="2128898"/>
            <a:ext cx="351155" cy="349256"/>
            <a:chOff x="-64401400" y="1914475"/>
            <a:chExt cx="319000" cy="317275"/>
          </a:xfrm>
          <a:solidFill>
            <a:schemeClr val="accent4"/>
          </a:solidFill>
        </p:grpSpPr>
        <p:sp>
          <p:nvSpPr>
            <p:cNvPr id="73" name="Google Shape;4338;p36"/>
            <p:cNvSpPr/>
            <p:nvPr/>
          </p:nvSpPr>
          <p:spPr>
            <a:xfrm>
              <a:off x="-64401400" y="1914475"/>
              <a:ext cx="319000" cy="317275"/>
            </a:xfrm>
            <a:custGeom>
              <a:avLst/>
              <a:rect l="l" t="t" r="r" b="b"/>
              <a:pathLst>
                <a:path w="12760" h="12691">
                  <a:moveTo>
                    <a:pt x="4726" y="1317"/>
                  </a:moveTo>
                  <a:lnTo>
                    <a:pt x="4726" y="2703"/>
                  </a:lnTo>
                  <a:cubicBezTo>
                    <a:pt x="4663" y="2735"/>
                    <a:pt x="4600" y="2829"/>
                    <a:pt x="4569" y="2861"/>
                  </a:cubicBezTo>
                  <a:lnTo>
                    <a:pt x="4065" y="3554"/>
                  </a:lnTo>
                  <a:cubicBezTo>
                    <a:pt x="3970" y="3176"/>
                    <a:pt x="3907" y="2703"/>
                    <a:pt x="3907" y="2388"/>
                  </a:cubicBezTo>
                  <a:cubicBezTo>
                    <a:pt x="3876" y="1947"/>
                    <a:pt x="3970" y="1632"/>
                    <a:pt x="4222" y="1475"/>
                  </a:cubicBezTo>
                  <a:cubicBezTo>
                    <a:pt x="4348" y="1349"/>
                    <a:pt x="4537" y="1317"/>
                    <a:pt x="4726" y="1317"/>
                  </a:cubicBezTo>
                  <a:close/>
                  <a:moveTo>
                    <a:pt x="7046" y="813"/>
                  </a:moveTo>
                  <a:cubicBezTo>
                    <a:pt x="7507" y="813"/>
                    <a:pt x="7937" y="916"/>
                    <a:pt x="8286" y="1128"/>
                  </a:cubicBezTo>
                  <a:cubicBezTo>
                    <a:pt x="8759" y="1412"/>
                    <a:pt x="8979" y="1821"/>
                    <a:pt x="8948" y="2420"/>
                  </a:cubicBezTo>
                  <a:cubicBezTo>
                    <a:pt x="8948" y="2703"/>
                    <a:pt x="8853" y="3113"/>
                    <a:pt x="8790" y="3554"/>
                  </a:cubicBezTo>
                  <a:lnTo>
                    <a:pt x="8286" y="2861"/>
                  </a:lnTo>
                  <a:cubicBezTo>
                    <a:pt x="8066" y="2609"/>
                    <a:pt x="7814" y="2451"/>
                    <a:pt x="7499" y="2451"/>
                  </a:cubicBezTo>
                  <a:lnTo>
                    <a:pt x="5514" y="2451"/>
                  </a:lnTo>
                  <a:lnTo>
                    <a:pt x="5514" y="1160"/>
                  </a:lnTo>
                  <a:cubicBezTo>
                    <a:pt x="6020" y="931"/>
                    <a:pt x="6551" y="813"/>
                    <a:pt x="7046" y="813"/>
                  </a:cubicBezTo>
                  <a:close/>
                  <a:moveTo>
                    <a:pt x="7530" y="3334"/>
                  </a:moveTo>
                  <a:cubicBezTo>
                    <a:pt x="7562" y="3334"/>
                    <a:pt x="7593" y="3365"/>
                    <a:pt x="7656" y="3365"/>
                  </a:cubicBezTo>
                  <a:lnTo>
                    <a:pt x="8601" y="4657"/>
                  </a:lnTo>
                  <a:cubicBezTo>
                    <a:pt x="8444" y="5917"/>
                    <a:pt x="7688" y="7177"/>
                    <a:pt x="6427" y="7177"/>
                  </a:cubicBezTo>
                  <a:cubicBezTo>
                    <a:pt x="5167" y="7177"/>
                    <a:pt x="4411" y="5980"/>
                    <a:pt x="4254" y="4657"/>
                  </a:cubicBezTo>
                  <a:lnTo>
                    <a:pt x="5199" y="3365"/>
                  </a:lnTo>
                  <a:cubicBezTo>
                    <a:pt x="5230" y="3334"/>
                    <a:pt x="5293" y="3334"/>
                    <a:pt x="5325" y="3334"/>
                  </a:cubicBezTo>
                  <a:lnTo>
                    <a:pt x="7530" y="3334"/>
                  </a:lnTo>
                  <a:close/>
                  <a:moveTo>
                    <a:pt x="5199" y="7681"/>
                  </a:moveTo>
                  <a:cubicBezTo>
                    <a:pt x="5608" y="7902"/>
                    <a:pt x="5986" y="8028"/>
                    <a:pt x="6427" y="8028"/>
                  </a:cubicBezTo>
                  <a:cubicBezTo>
                    <a:pt x="6869" y="8028"/>
                    <a:pt x="7310" y="7902"/>
                    <a:pt x="7688" y="7713"/>
                  </a:cubicBezTo>
                  <a:lnTo>
                    <a:pt x="7688" y="7807"/>
                  </a:lnTo>
                  <a:cubicBezTo>
                    <a:pt x="7688" y="8028"/>
                    <a:pt x="7719" y="8185"/>
                    <a:pt x="7814" y="8343"/>
                  </a:cubicBezTo>
                  <a:lnTo>
                    <a:pt x="6427" y="9634"/>
                  </a:lnTo>
                  <a:lnTo>
                    <a:pt x="5073" y="8280"/>
                  </a:lnTo>
                  <a:cubicBezTo>
                    <a:pt x="5167" y="8122"/>
                    <a:pt x="5199" y="7965"/>
                    <a:pt x="5199" y="7776"/>
                  </a:cubicBezTo>
                  <a:lnTo>
                    <a:pt x="5199" y="7681"/>
                  </a:lnTo>
                  <a:close/>
                  <a:moveTo>
                    <a:pt x="4537" y="8878"/>
                  </a:moveTo>
                  <a:lnTo>
                    <a:pt x="5829" y="10170"/>
                  </a:lnTo>
                  <a:lnTo>
                    <a:pt x="5230" y="10769"/>
                  </a:lnTo>
                  <a:lnTo>
                    <a:pt x="4065" y="9036"/>
                  </a:lnTo>
                  <a:cubicBezTo>
                    <a:pt x="4222" y="9036"/>
                    <a:pt x="4380" y="9004"/>
                    <a:pt x="4537" y="8878"/>
                  </a:cubicBezTo>
                  <a:close/>
                  <a:moveTo>
                    <a:pt x="8318" y="8878"/>
                  </a:moveTo>
                  <a:cubicBezTo>
                    <a:pt x="8475" y="8973"/>
                    <a:pt x="8633" y="9036"/>
                    <a:pt x="8790" y="9036"/>
                  </a:cubicBezTo>
                  <a:lnTo>
                    <a:pt x="7593" y="10769"/>
                  </a:lnTo>
                  <a:lnTo>
                    <a:pt x="7026" y="10170"/>
                  </a:lnTo>
                  <a:lnTo>
                    <a:pt x="8318" y="8878"/>
                  </a:lnTo>
                  <a:close/>
                  <a:moveTo>
                    <a:pt x="10460" y="9067"/>
                  </a:moveTo>
                  <a:cubicBezTo>
                    <a:pt x="11279" y="9067"/>
                    <a:pt x="11941" y="9760"/>
                    <a:pt x="11941" y="10580"/>
                  </a:cubicBezTo>
                  <a:lnTo>
                    <a:pt x="11941" y="11840"/>
                  </a:lnTo>
                  <a:lnTo>
                    <a:pt x="7814" y="11840"/>
                  </a:lnTo>
                  <a:cubicBezTo>
                    <a:pt x="7908" y="11808"/>
                    <a:pt x="8003" y="11745"/>
                    <a:pt x="8034" y="11682"/>
                  </a:cubicBezTo>
                  <a:lnTo>
                    <a:pt x="9798" y="9067"/>
                  </a:lnTo>
                  <a:lnTo>
                    <a:pt x="10460" y="9067"/>
                  </a:lnTo>
                  <a:close/>
                  <a:moveTo>
                    <a:pt x="3088" y="9067"/>
                  </a:moveTo>
                  <a:lnTo>
                    <a:pt x="4852" y="11651"/>
                  </a:lnTo>
                  <a:cubicBezTo>
                    <a:pt x="4915" y="11745"/>
                    <a:pt x="5041" y="11808"/>
                    <a:pt x="5167" y="11840"/>
                  </a:cubicBezTo>
                  <a:lnTo>
                    <a:pt x="5199" y="11840"/>
                  </a:lnTo>
                  <a:cubicBezTo>
                    <a:pt x="5325" y="11840"/>
                    <a:pt x="5419" y="11808"/>
                    <a:pt x="5482" y="11714"/>
                  </a:cubicBezTo>
                  <a:lnTo>
                    <a:pt x="6427" y="10769"/>
                  </a:lnTo>
                  <a:lnTo>
                    <a:pt x="7404" y="11745"/>
                  </a:lnTo>
                  <a:cubicBezTo>
                    <a:pt x="7436" y="11777"/>
                    <a:pt x="7530" y="11840"/>
                    <a:pt x="7593" y="11871"/>
                  </a:cubicBezTo>
                  <a:lnTo>
                    <a:pt x="914" y="11871"/>
                  </a:lnTo>
                  <a:lnTo>
                    <a:pt x="914" y="11840"/>
                  </a:lnTo>
                  <a:lnTo>
                    <a:pt x="914" y="10580"/>
                  </a:lnTo>
                  <a:cubicBezTo>
                    <a:pt x="914" y="9760"/>
                    <a:pt x="1576" y="9067"/>
                    <a:pt x="2395" y="9067"/>
                  </a:cubicBezTo>
                  <a:lnTo>
                    <a:pt x="3088" y="9067"/>
                  </a:lnTo>
                  <a:close/>
                  <a:moveTo>
                    <a:pt x="7043" y="1"/>
                  </a:moveTo>
                  <a:cubicBezTo>
                    <a:pt x="6380" y="1"/>
                    <a:pt x="5673" y="166"/>
                    <a:pt x="5010" y="498"/>
                  </a:cubicBezTo>
                  <a:cubicBezTo>
                    <a:pt x="4898" y="477"/>
                    <a:pt x="4788" y="467"/>
                    <a:pt x="4680" y="467"/>
                  </a:cubicBezTo>
                  <a:cubicBezTo>
                    <a:pt x="4300" y="467"/>
                    <a:pt x="3942" y="592"/>
                    <a:pt x="3624" y="813"/>
                  </a:cubicBezTo>
                  <a:cubicBezTo>
                    <a:pt x="3308" y="1034"/>
                    <a:pt x="2962" y="1506"/>
                    <a:pt x="2962" y="2388"/>
                  </a:cubicBezTo>
                  <a:cubicBezTo>
                    <a:pt x="2962" y="3144"/>
                    <a:pt x="3277" y="4405"/>
                    <a:pt x="3340" y="4625"/>
                  </a:cubicBezTo>
                  <a:cubicBezTo>
                    <a:pt x="3466" y="5570"/>
                    <a:pt x="3781" y="6389"/>
                    <a:pt x="4285" y="6988"/>
                  </a:cubicBezTo>
                  <a:lnTo>
                    <a:pt x="4285" y="7744"/>
                  </a:lnTo>
                  <a:cubicBezTo>
                    <a:pt x="4285" y="8028"/>
                    <a:pt x="4065" y="8248"/>
                    <a:pt x="3781" y="8248"/>
                  </a:cubicBezTo>
                  <a:lnTo>
                    <a:pt x="2332" y="8248"/>
                  </a:lnTo>
                  <a:cubicBezTo>
                    <a:pt x="1072" y="8248"/>
                    <a:pt x="0" y="9288"/>
                    <a:pt x="0" y="10580"/>
                  </a:cubicBezTo>
                  <a:lnTo>
                    <a:pt x="0" y="12281"/>
                  </a:lnTo>
                  <a:cubicBezTo>
                    <a:pt x="0" y="12501"/>
                    <a:pt x="189" y="12690"/>
                    <a:pt x="410" y="12690"/>
                  </a:cubicBezTo>
                  <a:lnTo>
                    <a:pt x="12256" y="12690"/>
                  </a:lnTo>
                  <a:cubicBezTo>
                    <a:pt x="12508" y="12690"/>
                    <a:pt x="12697" y="12501"/>
                    <a:pt x="12697" y="12281"/>
                  </a:cubicBezTo>
                  <a:lnTo>
                    <a:pt x="12697" y="10580"/>
                  </a:lnTo>
                  <a:cubicBezTo>
                    <a:pt x="12760" y="9319"/>
                    <a:pt x="11689" y="8248"/>
                    <a:pt x="10429" y="8248"/>
                  </a:cubicBezTo>
                  <a:lnTo>
                    <a:pt x="8979" y="8248"/>
                  </a:lnTo>
                  <a:cubicBezTo>
                    <a:pt x="8696" y="8248"/>
                    <a:pt x="8475" y="8028"/>
                    <a:pt x="8475" y="7744"/>
                  </a:cubicBezTo>
                  <a:lnTo>
                    <a:pt x="8475" y="6957"/>
                  </a:lnTo>
                  <a:cubicBezTo>
                    <a:pt x="8979" y="6358"/>
                    <a:pt x="9294" y="5539"/>
                    <a:pt x="9389" y="4625"/>
                  </a:cubicBezTo>
                  <a:cubicBezTo>
                    <a:pt x="9546" y="4121"/>
                    <a:pt x="9735" y="3050"/>
                    <a:pt x="9767" y="2420"/>
                  </a:cubicBezTo>
                  <a:cubicBezTo>
                    <a:pt x="9767" y="1538"/>
                    <a:pt x="9420" y="845"/>
                    <a:pt x="8664" y="404"/>
                  </a:cubicBezTo>
                  <a:cubicBezTo>
                    <a:pt x="8202" y="135"/>
                    <a:pt x="7640" y="1"/>
                    <a:pt x="70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4339;p36"/>
            <p:cNvSpPr/>
            <p:nvPr/>
          </p:nvSpPr>
          <p:spPr>
            <a:xfrm>
              <a:off x="-64172200" y="2175800"/>
              <a:ext cx="48850" cy="22075"/>
            </a:xfrm>
            <a:custGeom>
              <a:avLst/>
              <a:rect l="l" t="t" r="r" b="b"/>
              <a:pathLst>
                <a:path w="1954" h="883">
                  <a:moveTo>
                    <a:pt x="410" y="1"/>
                  </a:moveTo>
                  <a:cubicBezTo>
                    <a:pt x="158" y="1"/>
                    <a:pt x="0" y="190"/>
                    <a:pt x="0" y="442"/>
                  </a:cubicBezTo>
                  <a:cubicBezTo>
                    <a:pt x="0" y="662"/>
                    <a:pt x="221" y="883"/>
                    <a:pt x="410" y="883"/>
                  </a:cubicBezTo>
                  <a:lnTo>
                    <a:pt x="1513" y="883"/>
                  </a:lnTo>
                  <a:cubicBezTo>
                    <a:pt x="1765" y="883"/>
                    <a:pt x="1891" y="662"/>
                    <a:pt x="1891" y="442"/>
                  </a:cubicBezTo>
                  <a:cubicBezTo>
                    <a:pt x="1954" y="190"/>
                    <a:pt x="1733" y="1"/>
                    <a:pt x="1513" y="1"/>
                  </a:cubicBezTo>
                  <a:lnTo>
                    <a:pt x="4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4340;p36"/>
            <p:cNvSpPr/>
            <p:nvPr/>
          </p:nvSpPr>
          <p:spPr>
            <a:xfrm>
              <a:off x="-64212375" y="2210450"/>
              <a:ext cx="5525" cy="25"/>
            </a:xfrm>
            <a:custGeom>
              <a:avLst/>
              <a:rect l="l" t="t" r="r" b="b"/>
              <a:pathLst>
                <a:path w="221" h="1">
                  <a:moveTo>
                    <a:pt x="1" y="1"/>
                  </a:moveTo>
                  <a:lnTo>
                    <a:pt x="221" y="1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6" name="Google Shape;4341;p36"/>
          <p:cNvGrpSpPr/>
          <p:nvPr/>
        </p:nvGrpSpPr>
        <p:grpSpPr>
          <a:xfrm>
            <a:off x="2825502" y="2668098"/>
            <a:ext cx="228031" cy="347853"/>
            <a:chOff x="-64343900" y="2282125"/>
            <a:chExt cx="207150" cy="316000"/>
          </a:xfrm>
          <a:solidFill>
            <a:schemeClr val="accent4"/>
          </a:solidFill>
        </p:grpSpPr>
        <p:sp>
          <p:nvSpPr>
            <p:cNvPr id="77" name="Google Shape;4342;p36"/>
            <p:cNvSpPr/>
            <p:nvPr/>
          </p:nvSpPr>
          <p:spPr>
            <a:xfrm>
              <a:off x="-64270650" y="2310475"/>
              <a:ext cx="61450" cy="147325"/>
            </a:xfrm>
            <a:custGeom>
              <a:avLst/>
              <a:rect l="l" t="t" r="r" b="b"/>
              <a:pathLst>
                <a:path w="2458" h="5893">
                  <a:moveTo>
                    <a:pt x="1229" y="1"/>
                  </a:moveTo>
                  <a:cubicBezTo>
                    <a:pt x="1008" y="1"/>
                    <a:pt x="851" y="221"/>
                    <a:pt x="851" y="442"/>
                  </a:cubicBezTo>
                  <a:lnTo>
                    <a:pt x="851" y="726"/>
                  </a:lnTo>
                  <a:cubicBezTo>
                    <a:pt x="378" y="883"/>
                    <a:pt x="0" y="1356"/>
                    <a:pt x="0" y="1891"/>
                  </a:cubicBezTo>
                  <a:cubicBezTo>
                    <a:pt x="0" y="2584"/>
                    <a:pt x="567" y="2962"/>
                    <a:pt x="1008" y="3277"/>
                  </a:cubicBezTo>
                  <a:cubicBezTo>
                    <a:pt x="1323" y="3529"/>
                    <a:pt x="1670" y="3750"/>
                    <a:pt x="1670" y="4002"/>
                  </a:cubicBezTo>
                  <a:cubicBezTo>
                    <a:pt x="1670" y="4223"/>
                    <a:pt x="1481" y="4412"/>
                    <a:pt x="1229" y="4412"/>
                  </a:cubicBezTo>
                  <a:cubicBezTo>
                    <a:pt x="1008" y="4412"/>
                    <a:pt x="851" y="4223"/>
                    <a:pt x="851" y="4002"/>
                  </a:cubicBezTo>
                  <a:cubicBezTo>
                    <a:pt x="851" y="3750"/>
                    <a:pt x="630" y="3592"/>
                    <a:pt x="441" y="3592"/>
                  </a:cubicBezTo>
                  <a:cubicBezTo>
                    <a:pt x="221" y="3592"/>
                    <a:pt x="0" y="3781"/>
                    <a:pt x="0" y="4002"/>
                  </a:cubicBezTo>
                  <a:cubicBezTo>
                    <a:pt x="0" y="4538"/>
                    <a:pt x="378" y="4979"/>
                    <a:pt x="851" y="5168"/>
                  </a:cubicBezTo>
                  <a:lnTo>
                    <a:pt x="851" y="5451"/>
                  </a:lnTo>
                  <a:cubicBezTo>
                    <a:pt x="851" y="5672"/>
                    <a:pt x="1040" y="5892"/>
                    <a:pt x="1229" y="5892"/>
                  </a:cubicBezTo>
                  <a:cubicBezTo>
                    <a:pt x="1481" y="5829"/>
                    <a:pt x="1639" y="5640"/>
                    <a:pt x="1639" y="5451"/>
                  </a:cubicBezTo>
                  <a:lnTo>
                    <a:pt x="1639" y="5168"/>
                  </a:lnTo>
                  <a:cubicBezTo>
                    <a:pt x="2111" y="5010"/>
                    <a:pt x="2458" y="4538"/>
                    <a:pt x="2458" y="4002"/>
                  </a:cubicBezTo>
                  <a:cubicBezTo>
                    <a:pt x="2458" y="3309"/>
                    <a:pt x="1891" y="2931"/>
                    <a:pt x="1481" y="2616"/>
                  </a:cubicBezTo>
                  <a:cubicBezTo>
                    <a:pt x="1166" y="2364"/>
                    <a:pt x="788" y="2143"/>
                    <a:pt x="788" y="1891"/>
                  </a:cubicBezTo>
                  <a:cubicBezTo>
                    <a:pt x="788" y="1671"/>
                    <a:pt x="1008" y="1513"/>
                    <a:pt x="1197" y="1513"/>
                  </a:cubicBezTo>
                  <a:cubicBezTo>
                    <a:pt x="1418" y="1513"/>
                    <a:pt x="1639" y="1702"/>
                    <a:pt x="1639" y="1891"/>
                  </a:cubicBezTo>
                  <a:cubicBezTo>
                    <a:pt x="1639" y="2143"/>
                    <a:pt x="1828" y="2332"/>
                    <a:pt x="2017" y="2332"/>
                  </a:cubicBezTo>
                  <a:cubicBezTo>
                    <a:pt x="2269" y="2332"/>
                    <a:pt x="2458" y="2143"/>
                    <a:pt x="2458" y="1891"/>
                  </a:cubicBezTo>
                  <a:cubicBezTo>
                    <a:pt x="2458" y="1356"/>
                    <a:pt x="2111" y="915"/>
                    <a:pt x="1639" y="726"/>
                  </a:cubicBezTo>
                  <a:lnTo>
                    <a:pt x="1639" y="442"/>
                  </a:lnTo>
                  <a:cubicBezTo>
                    <a:pt x="1639" y="221"/>
                    <a:pt x="1418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" name="Google Shape;4343;p36"/>
            <p:cNvSpPr/>
            <p:nvPr/>
          </p:nvSpPr>
          <p:spPr>
            <a:xfrm>
              <a:off x="-64343900" y="2282125"/>
              <a:ext cx="207150" cy="316000"/>
            </a:xfrm>
            <a:custGeom>
              <a:avLst/>
              <a:rect l="l" t="t" r="r" b="b"/>
              <a:pathLst>
                <a:path w="8286" h="12640">
                  <a:moveTo>
                    <a:pt x="4159" y="788"/>
                  </a:moveTo>
                  <a:cubicBezTo>
                    <a:pt x="5986" y="788"/>
                    <a:pt x="7467" y="2301"/>
                    <a:pt x="7467" y="4096"/>
                  </a:cubicBezTo>
                  <a:cubicBezTo>
                    <a:pt x="7467" y="5924"/>
                    <a:pt x="5986" y="7404"/>
                    <a:pt x="4159" y="7404"/>
                  </a:cubicBezTo>
                  <a:cubicBezTo>
                    <a:pt x="2300" y="7404"/>
                    <a:pt x="851" y="5924"/>
                    <a:pt x="851" y="4096"/>
                  </a:cubicBezTo>
                  <a:cubicBezTo>
                    <a:pt x="851" y="2301"/>
                    <a:pt x="2363" y="788"/>
                    <a:pt x="4159" y="788"/>
                  </a:cubicBezTo>
                  <a:close/>
                  <a:moveTo>
                    <a:pt x="851" y="8917"/>
                  </a:moveTo>
                  <a:cubicBezTo>
                    <a:pt x="1513" y="8980"/>
                    <a:pt x="2206" y="9295"/>
                    <a:pt x="2773" y="9862"/>
                  </a:cubicBezTo>
                  <a:cubicBezTo>
                    <a:pt x="3340" y="10429"/>
                    <a:pt x="3655" y="11122"/>
                    <a:pt x="3718" y="11784"/>
                  </a:cubicBezTo>
                  <a:cubicBezTo>
                    <a:pt x="3056" y="11689"/>
                    <a:pt x="2395" y="11374"/>
                    <a:pt x="1796" y="10838"/>
                  </a:cubicBezTo>
                  <a:cubicBezTo>
                    <a:pt x="1261" y="10271"/>
                    <a:pt x="945" y="9578"/>
                    <a:pt x="851" y="8917"/>
                  </a:cubicBezTo>
                  <a:close/>
                  <a:moveTo>
                    <a:pt x="7467" y="8917"/>
                  </a:moveTo>
                  <a:lnTo>
                    <a:pt x="7467" y="8917"/>
                  </a:lnTo>
                  <a:cubicBezTo>
                    <a:pt x="7404" y="9578"/>
                    <a:pt x="7089" y="10240"/>
                    <a:pt x="6522" y="10838"/>
                  </a:cubicBezTo>
                  <a:cubicBezTo>
                    <a:pt x="5923" y="11374"/>
                    <a:pt x="5262" y="11689"/>
                    <a:pt x="4600" y="11784"/>
                  </a:cubicBezTo>
                  <a:cubicBezTo>
                    <a:pt x="4663" y="11122"/>
                    <a:pt x="4947" y="10429"/>
                    <a:pt x="5545" y="9862"/>
                  </a:cubicBezTo>
                  <a:cubicBezTo>
                    <a:pt x="6081" y="9295"/>
                    <a:pt x="6805" y="8980"/>
                    <a:pt x="7467" y="8917"/>
                  </a:cubicBezTo>
                  <a:close/>
                  <a:moveTo>
                    <a:pt x="4159" y="1"/>
                  </a:moveTo>
                  <a:cubicBezTo>
                    <a:pt x="1891" y="1"/>
                    <a:pt x="32" y="1860"/>
                    <a:pt x="32" y="4128"/>
                  </a:cubicBezTo>
                  <a:cubicBezTo>
                    <a:pt x="32" y="6270"/>
                    <a:pt x="1670" y="8034"/>
                    <a:pt x="3781" y="8223"/>
                  </a:cubicBezTo>
                  <a:lnTo>
                    <a:pt x="3781" y="9736"/>
                  </a:lnTo>
                  <a:cubicBezTo>
                    <a:pt x="3623" y="9578"/>
                    <a:pt x="3497" y="9421"/>
                    <a:pt x="3371" y="9295"/>
                  </a:cubicBezTo>
                  <a:cubicBezTo>
                    <a:pt x="2584" y="8507"/>
                    <a:pt x="1576" y="8066"/>
                    <a:pt x="410" y="8066"/>
                  </a:cubicBezTo>
                  <a:cubicBezTo>
                    <a:pt x="189" y="8066"/>
                    <a:pt x="32" y="8287"/>
                    <a:pt x="32" y="8476"/>
                  </a:cubicBezTo>
                  <a:cubicBezTo>
                    <a:pt x="0" y="9578"/>
                    <a:pt x="410" y="10649"/>
                    <a:pt x="1261" y="11437"/>
                  </a:cubicBezTo>
                  <a:cubicBezTo>
                    <a:pt x="2048" y="12225"/>
                    <a:pt x="3056" y="12634"/>
                    <a:pt x="4096" y="12634"/>
                  </a:cubicBezTo>
                  <a:lnTo>
                    <a:pt x="4159" y="12634"/>
                  </a:lnTo>
                  <a:cubicBezTo>
                    <a:pt x="4225" y="12638"/>
                    <a:pt x="4290" y="12640"/>
                    <a:pt x="4355" y="12640"/>
                  </a:cubicBezTo>
                  <a:cubicBezTo>
                    <a:pt x="5385" y="12640"/>
                    <a:pt x="6348" y="12178"/>
                    <a:pt x="7089" y="11437"/>
                  </a:cubicBezTo>
                  <a:cubicBezTo>
                    <a:pt x="7877" y="10649"/>
                    <a:pt x="8286" y="9610"/>
                    <a:pt x="8286" y="8476"/>
                  </a:cubicBezTo>
                  <a:cubicBezTo>
                    <a:pt x="8286" y="8223"/>
                    <a:pt x="8097" y="8066"/>
                    <a:pt x="7908" y="8066"/>
                  </a:cubicBezTo>
                  <a:cubicBezTo>
                    <a:pt x="7872" y="8065"/>
                    <a:pt x="7837" y="8064"/>
                    <a:pt x="7801" y="8064"/>
                  </a:cubicBezTo>
                  <a:cubicBezTo>
                    <a:pt x="6709" y="8064"/>
                    <a:pt x="5709" y="8532"/>
                    <a:pt x="4947" y="9295"/>
                  </a:cubicBezTo>
                  <a:cubicBezTo>
                    <a:pt x="4821" y="9452"/>
                    <a:pt x="4663" y="9578"/>
                    <a:pt x="4569" y="9736"/>
                  </a:cubicBezTo>
                  <a:lnTo>
                    <a:pt x="4569" y="8223"/>
                  </a:lnTo>
                  <a:cubicBezTo>
                    <a:pt x="6648" y="8034"/>
                    <a:pt x="8286" y="6270"/>
                    <a:pt x="8286" y="4128"/>
                  </a:cubicBezTo>
                  <a:cubicBezTo>
                    <a:pt x="8286" y="1860"/>
                    <a:pt x="6459" y="1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9" name="Google Shape;4344;p36"/>
          <p:cNvSpPr/>
          <p:nvPr/>
        </p:nvSpPr>
        <p:spPr>
          <a:xfrm>
            <a:off x="2764807" y="3264451"/>
            <a:ext cx="349421" cy="352036"/>
          </a:xfrm>
          <a:custGeom>
            <a:avLst/>
            <a:rect l="l" t="t" r="r" b="b"/>
            <a:pathLst>
              <a:path w="12697" h="12792">
                <a:moveTo>
                  <a:pt x="7310" y="3435"/>
                </a:moveTo>
                <a:cubicBezTo>
                  <a:pt x="7404" y="3435"/>
                  <a:pt x="7467" y="3498"/>
                  <a:pt x="7436" y="3624"/>
                </a:cubicBezTo>
                <a:cubicBezTo>
                  <a:pt x="7310" y="3939"/>
                  <a:pt x="7247" y="4223"/>
                  <a:pt x="7215" y="4538"/>
                </a:cubicBezTo>
                <a:lnTo>
                  <a:pt x="5419" y="4538"/>
                </a:lnTo>
                <a:cubicBezTo>
                  <a:pt x="5388" y="4223"/>
                  <a:pt x="5293" y="3908"/>
                  <a:pt x="5199" y="3624"/>
                </a:cubicBezTo>
                <a:cubicBezTo>
                  <a:pt x="5167" y="3498"/>
                  <a:pt x="5230" y="3435"/>
                  <a:pt x="5325" y="3435"/>
                </a:cubicBezTo>
                <a:lnTo>
                  <a:pt x="7310" y="3435"/>
                </a:lnTo>
                <a:close/>
                <a:moveTo>
                  <a:pt x="7121" y="5357"/>
                </a:moveTo>
                <a:cubicBezTo>
                  <a:pt x="7089" y="6428"/>
                  <a:pt x="7310" y="7436"/>
                  <a:pt x="7845" y="8381"/>
                </a:cubicBezTo>
                <a:lnTo>
                  <a:pt x="8003" y="8665"/>
                </a:lnTo>
                <a:lnTo>
                  <a:pt x="4726" y="8665"/>
                </a:lnTo>
                <a:lnTo>
                  <a:pt x="4852" y="8381"/>
                </a:lnTo>
                <a:cubicBezTo>
                  <a:pt x="5356" y="7436"/>
                  <a:pt x="5577" y="6396"/>
                  <a:pt x="5545" y="5357"/>
                </a:cubicBezTo>
                <a:lnTo>
                  <a:pt x="7121" y="5357"/>
                </a:lnTo>
                <a:close/>
                <a:moveTo>
                  <a:pt x="8381" y="9484"/>
                </a:moveTo>
                <a:cubicBezTo>
                  <a:pt x="8633" y="9484"/>
                  <a:pt x="8790" y="9704"/>
                  <a:pt x="8790" y="9925"/>
                </a:cubicBezTo>
                <a:lnTo>
                  <a:pt x="8790" y="10335"/>
                </a:lnTo>
                <a:lnTo>
                  <a:pt x="3813" y="10335"/>
                </a:lnTo>
                <a:lnTo>
                  <a:pt x="3813" y="9925"/>
                </a:lnTo>
                <a:lnTo>
                  <a:pt x="3844" y="9925"/>
                </a:lnTo>
                <a:cubicBezTo>
                  <a:pt x="3844" y="9704"/>
                  <a:pt x="4065" y="9484"/>
                  <a:pt x="4254" y="9484"/>
                </a:cubicBezTo>
                <a:lnTo>
                  <a:pt x="8381" y="9484"/>
                </a:lnTo>
                <a:close/>
                <a:moveTo>
                  <a:pt x="9200" y="11154"/>
                </a:moveTo>
                <a:cubicBezTo>
                  <a:pt x="9452" y="11154"/>
                  <a:pt x="9609" y="11343"/>
                  <a:pt x="9609" y="11595"/>
                </a:cubicBezTo>
                <a:lnTo>
                  <a:pt x="9609" y="12004"/>
                </a:lnTo>
                <a:lnTo>
                  <a:pt x="2993" y="12004"/>
                </a:lnTo>
                <a:lnTo>
                  <a:pt x="2993" y="11595"/>
                </a:lnTo>
                <a:lnTo>
                  <a:pt x="3025" y="11595"/>
                </a:lnTo>
                <a:cubicBezTo>
                  <a:pt x="3025" y="11343"/>
                  <a:pt x="3214" y="11154"/>
                  <a:pt x="3435" y="11154"/>
                </a:cubicBezTo>
                <a:lnTo>
                  <a:pt x="9200" y="11154"/>
                </a:lnTo>
                <a:close/>
                <a:moveTo>
                  <a:pt x="6333" y="1"/>
                </a:moveTo>
                <a:cubicBezTo>
                  <a:pt x="6144" y="1"/>
                  <a:pt x="5955" y="190"/>
                  <a:pt x="5955" y="442"/>
                </a:cubicBezTo>
                <a:lnTo>
                  <a:pt x="5955" y="883"/>
                </a:lnTo>
                <a:lnTo>
                  <a:pt x="5514" y="883"/>
                </a:lnTo>
                <a:cubicBezTo>
                  <a:pt x="5262" y="883"/>
                  <a:pt x="5104" y="1072"/>
                  <a:pt x="5104" y="1261"/>
                </a:cubicBezTo>
                <a:cubicBezTo>
                  <a:pt x="5104" y="1513"/>
                  <a:pt x="5325" y="1702"/>
                  <a:pt x="5514" y="1702"/>
                </a:cubicBezTo>
                <a:lnTo>
                  <a:pt x="5955" y="1702"/>
                </a:lnTo>
                <a:lnTo>
                  <a:pt x="5955" y="2521"/>
                </a:lnTo>
                <a:lnTo>
                  <a:pt x="5356" y="2521"/>
                </a:lnTo>
                <a:cubicBezTo>
                  <a:pt x="4695" y="2521"/>
                  <a:pt x="4222" y="3183"/>
                  <a:pt x="4443" y="3813"/>
                </a:cubicBezTo>
                <a:cubicBezTo>
                  <a:pt x="4537" y="4034"/>
                  <a:pt x="4569" y="4254"/>
                  <a:pt x="4632" y="4443"/>
                </a:cubicBezTo>
                <a:lnTo>
                  <a:pt x="4285" y="4443"/>
                </a:lnTo>
                <a:cubicBezTo>
                  <a:pt x="4065" y="4443"/>
                  <a:pt x="3907" y="4664"/>
                  <a:pt x="3907" y="4884"/>
                </a:cubicBezTo>
                <a:cubicBezTo>
                  <a:pt x="3907" y="5136"/>
                  <a:pt x="4096" y="5325"/>
                  <a:pt x="4285" y="5325"/>
                </a:cubicBezTo>
                <a:lnTo>
                  <a:pt x="4726" y="5325"/>
                </a:lnTo>
                <a:cubicBezTo>
                  <a:pt x="4821" y="6901"/>
                  <a:pt x="4191" y="7846"/>
                  <a:pt x="3718" y="8791"/>
                </a:cubicBezTo>
                <a:cubicBezTo>
                  <a:pt x="3308" y="8980"/>
                  <a:pt x="3025" y="9421"/>
                  <a:pt x="3025" y="9893"/>
                </a:cubicBezTo>
                <a:lnTo>
                  <a:pt x="3025" y="10366"/>
                </a:lnTo>
                <a:cubicBezTo>
                  <a:pt x="2552" y="10524"/>
                  <a:pt x="2206" y="10996"/>
                  <a:pt x="2206" y="11532"/>
                </a:cubicBezTo>
                <a:lnTo>
                  <a:pt x="2206" y="11973"/>
                </a:lnTo>
                <a:lnTo>
                  <a:pt x="442" y="11973"/>
                </a:lnTo>
                <a:cubicBezTo>
                  <a:pt x="189" y="11973"/>
                  <a:pt x="0" y="12162"/>
                  <a:pt x="0" y="12382"/>
                </a:cubicBezTo>
                <a:cubicBezTo>
                  <a:pt x="0" y="12603"/>
                  <a:pt x="158" y="12792"/>
                  <a:pt x="379" y="12792"/>
                </a:cubicBezTo>
                <a:lnTo>
                  <a:pt x="12256" y="12792"/>
                </a:lnTo>
                <a:cubicBezTo>
                  <a:pt x="12476" y="12792"/>
                  <a:pt x="12697" y="12603"/>
                  <a:pt x="12697" y="12382"/>
                </a:cubicBezTo>
                <a:cubicBezTo>
                  <a:pt x="12697" y="12130"/>
                  <a:pt x="12476" y="11973"/>
                  <a:pt x="12256" y="11973"/>
                </a:cubicBezTo>
                <a:lnTo>
                  <a:pt x="10460" y="11973"/>
                </a:lnTo>
                <a:lnTo>
                  <a:pt x="10460" y="11532"/>
                </a:lnTo>
                <a:cubicBezTo>
                  <a:pt x="10460" y="10996"/>
                  <a:pt x="10114" y="10555"/>
                  <a:pt x="9641" y="10366"/>
                </a:cubicBezTo>
                <a:lnTo>
                  <a:pt x="9641" y="9893"/>
                </a:lnTo>
                <a:cubicBezTo>
                  <a:pt x="9641" y="9421"/>
                  <a:pt x="9357" y="8980"/>
                  <a:pt x="8979" y="8791"/>
                </a:cubicBezTo>
                <a:cubicBezTo>
                  <a:pt x="8507" y="7877"/>
                  <a:pt x="7877" y="6932"/>
                  <a:pt x="7940" y="5325"/>
                </a:cubicBezTo>
                <a:lnTo>
                  <a:pt x="8381" y="5325"/>
                </a:lnTo>
                <a:cubicBezTo>
                  <a:pt x="8633" y="5325"/>
                  <a:pt x="8790" y="5136"/>
                  <a:pt x="8790" y="4884"/>
                </a:cubicBezTo>
                <a:cubicBezTo>
                  <a:pt x="8790" y="4664"/>
                  <a:pt x="8570" y="4443"/>
                  <a:pt x="8381" y="4443"/>
                </a:cubicBezTo>
                <a:lnTo>
                  <a:pt x="8034" y="4443"/>
                </a:lnTo>
                <a:cubicBezTo>
                  <a:pt x="8066" y="4254"/>
                  <a:pt x="8160" y="4034"/>
                  <a:pt x="8223" y="3813"/>
                </a:cubicBezTo>
                <a:cubicBezTo>
                  <a:pt x="8475" y="3183"/>
                  <a:pt x="8003" y="2521"/>
                  <a:pt x="7310" y="2521"/>
                </a:cubicBezTo>
                <a:lnTo>
                  <a:pt x="6743" y="2521"/>
                </a:lnTo>
                <a:lnTo>
                  <a:pt x="6743" y="1702"/>
                </a:lnTo>
                <a:lnTo>
                  <a:pt x="7184" y="1702"/>
                </a:lnTo>
                <a:cubicBezTo>
                  <a:pt x="7404" y="1702"/>
                  <a:pt x="7562" y="1513"/>
                  <a:pt x="7562" y="1261"/>
                </a:cubicBezTo>
                <a:cubicBezTo>
                  <a:pt x="7562" y="1041"/>
                  <a:pt x="7373" y="883"/>
                  <a:pt x="7184" y="883"/>
                </a:cubicBezTo>
                <a:lnTo>
                  <a:pt x="6743" y="883"/>
                </a:lnTo>
                <a:lnTo>
                  <a:pt x="6743" y="442"/>
                </a:lnTo>
                <a:cubicBezTo>
                  <a:pt x="6743" y="190"/>
                  <a:pt x="6522" y="1"/>
                  <a:pt x="63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0" name="Google Shape;8251;p45"/>
          <p:cNvGrpSpPr/>
          <p:nvPr/>
        </p:nvGrpSpPr>
        <p:grpSpPr>
          <a:xfrm>
            <a:off x="2773238" y="5041469"/>
            <a:ext cx="332559" cy="332559"/>
            <a:chOff x="1049375" y="2680675"/>
            <a:chExt cx="297725" cy="297725"/>
          </a:xfrm>
          <a:solidFill>
            <a:schemeClr val="accent4"/>
          </a:solidFill>
        </p:grpSpPr>
        <p:sp>
          <p:nvSpPr>
            <p:cNvPr id="81" name="Google Shape;8252;p45"/>
            <p:cNvSpPr/>
            <p:nvPr/>
          </p:nvSpPr>
          <p:spPr>
            <a:xfrm>
              <a:off x="1113175" y="2752350"/>
              <a:ext cx="161475" cy="155975"/>
            </a:xfrm>
            <a:custGeom>
              <a:avLst/>
              <a:rect l="l" t="t" r="r" b="b"/>
              <a:pathLst>
                <a:path w="6459" h="6239">
                  <a:moveTo>
                    <a:pt x="3403" y="2079"/>
                  </a:moveTo>
                  <a:cubicBezTo>
                    <a:pt x="3781" y="2079"/>
                    <a:pt x="4096" y="2394"/>
                    <a:pt x="4096" y="2773"/>
                  </a:cubicBezTo>
                  <a:cubicBezTo>
                    <a:pt x="4096" y="3182"/>
                    <a:pt x="3781" y="3497"/>
                    <a:pt x="3403" y="3497"/>
                  </a:cubicBezTo>
                  <a:cubicBezTo>
                    <a:pt x="2993" y="3434"/>
                    <a:pt x="2678" y="3119"/>
                    <a:pt x="2678" y="2773"/>
                  </a:cubicBezTo>
                  <a:cubicBezTo>
                    <a:pt x="2678" y="2394"/>
                    <a:pt x="2993" y="2079"/>
                    <a:pt x="3403" y="2079"/>
                  </a:cubicBezTo>
                  <a:close/>
                  <a:moveTo>
                    <a:pt x="3371" y="693"/>
                  </a:moveTo>
                  <a:cubicBezTo>
                    <a:pt x="4694" y="693"/>
                    <a:pt x="5765" y="1796"/>
                    <a:pt x="5765" y="3119"/>
                  </a:cubicBezTo>
                  <a:cubicBezTo>
                    <a:pt x="5765" y="3686"/>
                    <a:pt x="5545" y="4222"/>
                    <a:pt x="5198" y="4663"/>
                  </a:cubicBezTo>
                  <a:cubicBezTo>
                    <a:pt x="5072" y="4442"/>
                    <a:pt x="4915" y="4190"/>
                    <a:pt x="4694" y="4001"/>
                  </a:cubicBezTo>
                  <a:cubicBezTo>
                    <a:pt x="4568" y="3907"/>
                    <a:pt x="4442" y="3812"/>
                    <a:pt x="4348" y="3749"/>
                  </a:cubicBezTo>
                  <a:cubicBezTo>
                    <a:pt x="4568" y="3529"/>
                    <a:pt x="4726" y="3182"/>
                    <a:pt x="4726" y="2804"/>
                  </a:cubicBezTo>
                  <a:cubicBezTo>
                    <a:pt x="4726" y="2079"/>
                    <a:pt x="4096" y="1449"/>
                    <a:pt x="3340" y="1449"/>
                  </a:cubicBezTo>
                  <a:cubicBezTo>
                    <a:pt x="2615" y="1449"/>
                    <a:pt x="1985" y="2079"/>
                    <a:pt x="1985" y="2804"/>
                  </a:cubicBezTo>
                  <a:cubicBezTo>
                    <a:pt x="1985" y="3182"/>
                    <a:pt x="2142" y="3529"/>
                    <a:pt x="2363" y="3749"/>
                  </a:cubicBezTo>
                  <a:lnTo>
                    <a:pt x="2016" y="4001"/>
                  </a:lnTo>
                  <a:cubicBezTo>
                    <a:pt x="1827" y="4190"/>
                    <a:pt x="1607" y="4442"/>
                    <a:pt x="1512" y="4663"/>
                  </a:cubicBezTo>
                  <a:cubicBezTo>
                    <a:pt x="1040" y="4064"/>
                    <a:pt x="882" y="3434"/>
                    <a:pt x="945" y="2773"/>
                  </a:cubicBezTo>
                  <a:cubicBezTo>
                    <a:pt x="1103" y="1670"/>
                    <a:pt x="2111" y="693"/>
                    <a:pt x="3371" y="693"/>
                  </a:cubicBezTo>
                  <a:close/>
                  <a:moveTo>
                    <a:pt x="3371" y="4159"/>
                  </a:moveTo>
                  <a:cubicBezTo>
                    <a:pt x="4001" y="4159"/>
                    <a:pt x="4505" y="4600"/>
                    <a:pt x="4694" y="5135"/>
                  </a:cubicBezTo>
                  <a:cubicBezTo>
                    <a:pt x="4316" y="5387"/>
                    <a:pt x="3875" y="5545"/>
                    <a:pt x="3371" y="5545"/>
                  </a:cubicBezTo>
                  <a:cubicBezTo>
                    <a:pt x="2898" y="5545"/>
                    <a:pt x="2426" y="5387"/>
                    <a:pt x="2016" y="5135"/>
                  </a:cubicBezTo>
                  <a:cubicBezTo>
                    <a:pt x="2174" y="4537"/>
                    <a:pt x="2741" y="4159"/>
                    <a:pt x="3371" y="4159"/>
                  </a:cubicBezTo>
                  <a:close/>
                  <a:moveTo>
                    <a:pt x="3308" y="0"/>
                  </a:moveTo>
                  <a:cubicBezTo>
                    <a:pt x="1701" y="0"/>
                    <a:pt x="441" y="1229"/>
                    <a:pt x="252" y="2710"/>
                  </a:cubicBezTo>
                  <a:cubicBezTo>
                    <a:pt x="0" y="4600"/>
                    <a:pt x="1512" y="6238"/>
                    <a:pt x="3371" y="6238"/>
                  </a:cubicBezTo>
                  <a:cubicBezTo>
                    <a:pt x="5104" y="6238"/>
                    <a:pt x="6459" y="4820"/>
                    <a:pt x="6459" y="3119"/>
                  </a:cubicBezTo>
                  <a:cubicBezTo>
                    <a:pt x="6459" y="1386"/>
                    <a:pt x="5041" y="0"/>
                    <a:pt x="33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" name="Google Shape;8253;p45"/>
            <p:cNvSpPr/>
            <p:nvPr/>
          </p:nvSpPr>
          <p:spPr>
            <a:xfrm>
              <a:off x="1049375" y="2680675"/>
              <a:ext cx="297725" cy="297725"/>
            </a:xfrm>
            <a:custGeom>
              <a:avLst/>
              <a:rect l="l" t="t" r="r" b="b"/>
              <a:pathLst>
                <a:path w="11909" h="11909">
                  <a:moveTo>
                    <a:pt x="6270" y="1512"/>
                  </a:moveTo>
                  <a:cubicBezTo>
                    <a:pt x="8475" y="1670"/>
                    <a:pt x="10239" y="3434"/>
                    <a:pt x="10397" y="5640"/>
                  </a:cubicBezTo>
                  <a:lnTo>
                    <a:pt x="10082" y="5640"/>
                  </a:lnTo>
                  <a:cubicBezTo>
                    <a:pt x="9893" y="5640"/>
                    <a:pt x="9735" y="5797"/>
                    <a:pt x="9735" y="5986"/>
                  </a:cubicBezTo>
                  <a:cubicBezTo>
                    <a:pt x="9735" y="6207"/>
                    <a:pt x="9893" y="6364"/>
                    <a:pt x="10082" y="6364"/>
                  </a:cubicBezTo>
                  <a:lnTo>
                    <a:pt x="10397" y="6364"/>
                  </a:lnTo>
                  <a:cubicBezTo>
                    <a:pt x="10239" y="8569"/>
                    <a:pt x="8475" y="10334"/>
                    <a:pt x="6270" y="10491"/>
                  </a:cubicBezTo>
                  <a:lnTo>
                    <a:pt x="6270" y="10176"/>
                  </a:lnTo>
                  <a:cubicBezTo>
                    <a:pt x="6270" y="9987"/>
                    <a:pt x="6112" y="9830"/>
                    <a:pt x="5923" y="9830"/>
                  </a:cubicBezTo>
                  <a:cubicBezTo>
                    <a:pt x="5703" y="9830"/>
                    <a:pt x="5545" y="9987"/>
                    <a:pt x="5545" y="10176"/>
                  </a:cubicBezTo>
                  <a:lnTo>
                    <a:pt x="5545" y="10491"/>
                  </a:lnTo>
                  <a:cubicBezTo>
                    <a:pt x="3340" y="10334"/>
                    <a:pt x="1575" y="8569"/>
                    <a:pt x="1418" y="6364"/>
                  </a:cubicBezTo>
                  <a:lnTo>
                    <a:pt x="1733" y="6364"/>
                  </a:lnTo>
                  <a:cubicBezTo>
                    <a:pt x="1922" y="6364"/>
                    <a:pt x="2079" y="6207"/>
                    <a:pt x="2079" y="5986"/>
                  </a:cubicBezTo>
                  <a:cubicBezTo>
                    <a:pt x="2142" y="5797"/>
                    <a:pt x="1985" y="5640"/>
                    <a:pt x="1764" y="5640"/>
                  </a:cubicBezTo>
                  <a:lnTo>
                    <a:pt x="1418" y="5640"/>
                  </a:lnTo>
                  <a:cubicBezTo>
                    <a:pt x="1575" y="3434"/>
                    <a:pt x="3340" y="1670"/>
                    <a:pt x="5545" y="1512"/>
                  </a:cubicBezTo>
                  <a:lnTo>
                    <a:pt x="5545" y="1827"/>
                  </a:lnTo>
                  <a:cubicBezTo>
                    <a:pt x="5545" y="2016"/>
                    <a:pt x="5703" y="2174"/>
                    <a:pt x="5923" y="2174"/>
                  </a:cubicBezTo>
                  <a:cubicBezTo>
                    <a:pt x="6112" y="2174"/>
                    <a:pt x="6270" y="2016"/>
                    <a:pt x="6270" y="1827"/>
                  </a:cubicBezTo>
                  <a:lnTo>
                    <a:pt x="6270" y="1512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56"/>
                  </a:lnTo>
                  <a:cubicBezTo>
                    <a:pt x="2993" y="914"/>
                    <a:pt x="914" y="2993"/>
                    <a:pt x="756" y="5608"/>
                  </a:cubicBezTo>
                  <a:lnTo>
                    <a:pt x="347" y="5608"/>
                  </a:lnTo>
                  <a:cubicBezTo>
                    <a:pt x="158" y="5608"/>
                    <a:pt x="0" y="5766"/>
                    <a:pt x="0" y="5955"/>
                  </a:cubicBezTo>
                  <a:cubicBezTo>
                    <a:pt x="0" y="6144"/>
                    <a:pt x="158" y="6301"/>
                    <a:pt x="347" y="6301"/>
                  </a:cubicBezTo>
                  <a:lnTo>
                    <a:pt x="756" y="6301"/>
                  </a:lnTo>
                  <a:cubicBezTo>
                    <a:pt x="914" y="8916"/>
                    <a:pt x="2993" y="10995"/>
                    <a:pt x="5608" y="11153"/>
                  </a:cubicBezTo>
                  <a:lnTo>
                    <a:pt x="5608" y="11562"/>
                  </a:lnTo>
                  <a:cubicBezTo>
                    <a:pt x="5608" y="11751"/>
                    <a:pt x="5766" y="11909"/>
                    <a:pt x="5955" y="11909"/>
                  </a:cubicBezTo>
                  <a:cubicBezTo>
                    <a:pt x="6144" y="11909"/>
                    <a:pt x="6301" y="11751"/>
                    <a:pt x="6301" y="11562"/>
                  </a:cubicBezTo>
                  <a:lnTo>
                    <a:pt x="6301" y="11153"/>
                  </a:lnTo>
                  <a:cubicBezTo>
                    <a:pt x="8916" y="10995"/>
                    <a:pt x="10995" y="8916"/>
                    <a:pt x="11153" y="6301"/>
                  </a:cubicBezTo>
                  <a:lnTo>
                    <a:pt x="11531" y="6301"/>
                  </a:lnTo>
                  <a:cubicBezTo>
                    <a:pt x="11751" y="6301"/>
                    <a:pt x="11909" y="6144"/>
                    <a:pt x="11909" y="5955"/>
                  </a:cubicBezTo>
                  <a:cubicBezTo>
                    <a:pt x="11909" y="5766"/>
                    <a:pt x="11751" y="5608"/>
                    <a:pt x="11531" y="5608"/>
                  </a:cubicBezTo>
                  <a:lnTo>
                    <a:pt x="11153" y="5608"/>
                  </a:lnTo>
                  <a:cubicBezTo>
                    <a:pt x="10995" y="2993"/>
                    <a:pt x="8916" y="914"/>
                    <a:pt x="6301" y="756"/>
                  </a:cubicBez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3" name="Google Shape;8275;p45"/>
          <p:cNvGrpSpPr/>
          <p:nvPr/>
        </p:nvGrpSpPr>
        <p:grpSpPr>
          <a:xfrm>
            <a:off x="2773224" y="3858875"/>
            <a:ext cx="332587" cy="330827"/>
            <a:chOff x="1412450" y="1954475"/>
            <a:chExt cx="297750" cy="296175"/>
          </a:xfrm>
          <a:solidFill>
            <a:schemeClr val="accent4"/>
          </a:solidFill>
        </p:grpSpPr>
        <p:sp>
          <p:nvSpPr>
            <p:cNvPr id="84" name="Google Shape;8276;p45"/>
            <p:cNvSpPr/>
            <p:nvPr/>
          </p:nvSpPr>
          <p:spPr>
            <a:xfrm>
              <a:off x="1483350" y="2023800"/>
              <a:ext cx="155975" cy="155975"/>
            </a:xfrm>
            <a:custGeom>
              <a:avLst/>
              <a:rect l="l" t="t" r="r" b="b"/>
              <a:pathLst>
                <a:path w="6239" h="6239">
                  <a:moveTo>
                    <a:pt x="3119" y="2079"/>
                  </a:moveTo>
                  <a:cubicBezTo>
                    <a:pt x="3529" y="2079"/>
                    <a:pt x="3844" y="2395"/>
                    <a:pt x="3844" y="2773"/>
                  </a:cubicBezTo>
                  <a:cubicBezTo>
                    <a:pt x="3844" y="3182"/>
                    <a:pt x="3529" y="3497"/>
                    <a:pt x="3119" y="3497"/>
                  </a:cubicBezTo>
                  <a:cubicBezTo>
                    <a:pt x="2741" y="3497"/>
                    <a:pt x="2426" y="3182"/>
                    <a:pt x="2426" y="2773"/>
                  </a:cubicBezTo>
                  <a:cubicBezTo>
                    <a:pt x="2426" y="2395"/>
                    <a:pt x="2741" y="2079"/>
                    <a:pt x="3119" y="2079"/>
                  </a:cubicBezTo>
                  <a:close/>
                  <a:moveTo>
                    <a:pt x="3119" y="725"/>
                  </a:moveTo>
                  <a:cubicBezTo>
                    <a:pt x="4474" y="725"/>
                    <a:pt x="5577" y="1827"/>
                    <a:pt x="5577" y="3182"/>
                  </a:cubicBezTo>
                  <a:cubicBezTo>
                    <a:pt x="5577" y="3686"/>
                    <a:pt x="5388" y="4159"/>
                    <a:pt x="5136" y="4537"/>
                  </a:cubicBezTo>
                  <a:cubicBezTo>
                    <a:pt x="4884" y="4190"/>
                    <a:pt x="4537" y="3907"/>
                    <a:pt x="4191" y="3718"/>
                  </a:cubicBezTo>
                  <a:cubicBezTo>
                    <a:pt x="4411" y="3497"/>
                    <a:pt x="4537" y="3182"/>
                    <a:pt x="4537" y="2804"/>
                  </a:cubicBezTo>
                  <a:cubicBezTo>
                    <a:pt x="4537" y="2079"/>
                    <a:pt x="3907" y="1449"/>
                    <a:pt x="3151" y="1449"/>
                  </a:cubicBezTo>
                  <a:cubicBezTo>
                    <a:pt x="2426" y="1449"/>
                    <a:pt x="1796" y="2079"/>
                    <a:pt x="1796" y="2804"/>
                  </a:cubicBezTo>
                  <a:cubicBezTo>
                    <a:pt x="1796" y="3182"/>
                    <a:pt x="1891" y="3497"/>
                    <a:pt x="2143" y="3718"/>
                  </a:cubicBezTo>
                  <a:cubicBezTo>
                    <a:pt x="1733" y="3907"/>
                    <a:pt x="1418" y="4190"/>
                    <a:pt x="1198" y="4537"/>
                  </a:cubicBezTo>
                  <a:cubicBezTo>
                    <a:pt x="914" y="4159"/>
                    <a:pt x="756" y="3686"/>
                    <a:pt x="756" y="3182"/>
                  </a:cubicBezTo>
                  <a:cubicBezTo>
                    <a:pt x="662" y="1796"/>
                    <a:pt x="1796" y="725"/>
                    <a:pt x="3119" y="725"/>
                  </a:cubicBezTo>
                  <a:close/>
                  <a:moveTo>
                    <a:pt x="3119" y="4190"/>
                  </a:moveTo>
                  <a:cubicBezTo>
                    <a:pt x="3749" y="4190"/>
                    <a:pt x="4317" y="4505"/>
                    <a:pt x="4632" y="5041"/>
                  </a:cubicBezTo>
                  <a:cubicBezTo>
                    <a:pt x="4222" y="5387"/>
                    <a:pt x="3686" y="5577"/>
                    <a:pt x="3119" y="5577"/>
                  </a:cubicBezTo>
                  <a:cubicBezTo>
                    <a:pt x="2584" y="5577"/>
                    <a:pt x="2017" y="5387"/>
                    <a:pt x="1639" y="5041"/>
                  </a:cubicBezTo>
                  <a:cubicBezTo>
                    <a:pt x="1954" y="4505"/>
                    <a:pt x="2489" y="4190"/>
                    <a:pt x="3119" y="4190"/>
                  </a:cubicBezTo>
                  <a:close/>
                  <a:moveTo>
                    <a:pt x="3119" y="0"/>
                  </a:moveTo>
                  <a:cubicBezTo>
                    <a:pt x="1387" y="0"/>
                    <a:pt x="0" y="1418"/>
                    <a:pt x="0" y="3119"/>
                  </a:cubicBezTo>
                  <a:cubicBezTo>
                    <a:pt x="0" y="4852"/>
                    <a:pt x="1387" y="6238"/>
                    <a:pt x="3119" y="6238"/>
                  </a:cubicBezTo>
                  <a:cubicBezTo>
                    <a:pt x="4852" y="6238"/>
                    <a:pt x="6238" y="4820"/>
                    <a:pt x="6238" y="3119"/>
                  </a:cubicBezTo>
                  <a:cubicBezTo>
                    <a:pt x="6238" y="1386"/>
                    <a:pt x="4821" y="0"/>
                    <a:pt x="3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" name="Google Shape;8277;p45"/>
            <p:cNvSpPr/>
            <p:nvPr/>
          </p:nvSpPr>
          <p:spPr>
            <a:xfrm>
              <a:off x="1412450" y="1954475"/>
              <a:ext cx="297750" cy="296175"/>
            </a:xfrm>
            <a:custGeom>
              <a:avLst/>
              <a:rect l="l" t="t" r="r" b="b"/>
              <a:pathLst>
                <a:path w="11910" h="11847">
                  <a:moveTo>
                    <a:pt x="6365" y="662"/>
                  </a:moveTo>
                  <a:lnTo>
                    <a:pt x="6522" y="1513"/>
                  </a:lnTo>
                  <a:cubicBezTo>
                    <a:pt x="6554" y="1702"/>
                    <a:pt x="6617" y="1765"/>
                    <a:pt x="6774" y="1797"/>
                  </a:cubicBezTo>
                  <a:cubicBezTo>
                    <a:pt x="7342" y="1923"/>
                    <a:pt x="7814" y="2112"/>
                    <a:pt x="8287" y="2427"/>
                  </a:cubicBezTo>
                  <a:cubicBezTo>
                    <a:pt x="8350" y="2474"/>
                    <a:pt x="8421" y="2498"/>
                    <a:pt x="8488" y="2498"/>
                  </a:cubicBezTo>
                  <a:cubicBezTo>
                    <a:pt x="8554" y="2498"/>
                    <a:pt x="8618" y="2474"/>
                    <a:pt x="8665" y="2427"/>
                  </a:cubicBezTo>
                  <a:lnTo>
                    <a:pt x="9389" y="1923"/>
                  </a:lnTo>
                  <a:lnTo>
                    <a:pt x="9925" y="2490"/>
                  </a:lnTo>
                  <a:lnTo>
                    <a:pt x="9421" y="3183"/>
                  </a:lnTo>
                  <a:cubicBezTo>
                    <a:pt x="9358" y="3309"/>
                    <a:pt x="9358" y="3466"/>
                    <a:pt x="9421" y="3592"/>
                  </a:cubicBezTo>
                  <a:cubicBezTo>
                    <a:pt x="9736" y="4065"/>
                    <a:pt x="9925" y="4537"/>
                    <a:pt x="10051" y="5073"/>
                  </a:cubicBezTo>
                  <a:cubicBezTo>
                    <a:pt x="10082" y="5231"/>
                    <a:pt x="10209" y="5294"/>
                    <a:pt x="10335" y="5357"/>
                  </a:cubicBezTo>
                  <a:lnTo>
                    <a:pt x="11185" y="5514"/>
                  </a:lnTo>
                  <a:lnTo>
                    <a:pt x="11185" y="6302"/>
                  </a:lnTo>
                  <a:lnTo>
                    <a:pt x="10335" y="6459"/>
                  </a:lnTo>
                  <a:cubicBezTo>
                    <a:pt x="10177" y="6491"/>
                    <a:pt x="10082" y="6585"/>
                    <a:pt x="10051" y="6743"/>
                  </a:cubicBezTo>
                  <a:cubicBezTo>
                    <a:pt x="9925" y="7278"/>
                    <a:pt x="9736" y="7751"/>
                    <a:pt x="9421" y="8224"/>
                  </a:cubicBezTo>
                  <a:cubicBezTo>
                    <a:pt x="9358" y="8350"/>
                    <a:pt x="9358" y="8507"/>
                    <a:pt x="9421" y="8633"/>
                  </a:cubicBezTo>
                  <a:lnTo>
                    <a:pt x="9925" y="9326"/>
                  </a:lnTo>
                  <a:lnTo>
                    <a:pt x="9389" y="9893"/>
                  </a:lnTo>
                  <a:lnTo>
                    <a:pt x="8665" y="9358"/>
                  </a:lnTo>
                  <a:cubicBezTo>
                    <a:pt x="8618" y="9326"/>
                    <a:pt x="8554" y="9310"/>
                    <a:pt x="8488" y="9310"/>
                  </a:cubicBezTo>
                  <a:cubicBezTo>
                    <a:pt x="8421" y="9310"/>
                    <a:pt x="8350" y="9326"/>
                    <a:pt x="8287" y="9358"/>
                  </a:cubicBezTo>
                  <a:cubicBezTo>
                    <a:pt x="7814" y="9673"/>
                    <a:pt x="7342" y="9893"/>
                    <a:pt x="6774" y="9988"/>
                  </a:cubicBezTo>
                  <a:cubicBezTo>
                    <a:pt x="6617" y="10051"/>
                    <a:pt x="6554" y="10145"/>
                    <a:pt x="6522" y="10271"/>
                  </a:cubicBezTo>
                  <a:lnTo>
                    <a:pt x="6365" y="11153"/>
                  </a:lnTo>
                  <a:lnTo>
                    <a:pt x="5577" y="11153"/>
                  </a:lnTo>
                  <a:lnTo>
                    <a:pt x="5420" y="10271"/>
                  </a:lnTo>
                  <a:cubicBezTo>
                    <a:pt x="5357" y="10114"/>
                    <a:pt x="5294" y="10051"/>
                    <a:pt x="5136" y="9988"/>
                  </a:cubicBezTo>
                  <a:cubicBezTo>
                    <a:pt x="4569" y="9893"/>
                    <a:pt x="4097" y="9673"/>
                    <a:pt x="3624" y="9358"/>
                  </a:cubicBezTo>
                  <a:cubicBezTo>
                    <a:pt x="3561" y="9326"/>
                    <a:pt x="3498" y="9310"/>
                    <a:pt x="3435" y="9310"/>
                  </a:cubicBezTo>
                  <a:cubicBezTo>
                    <a:pt x="3372" y="9310"/>
                    <a:pt x="3309" y="9326"/>
                    <a:pt x="3246" y="9358"/>
                  </a:cubicBezTo>
                  <a:lnTo>
                    <a:pt x="2521" y="9893"/>
                  </a:lnTo>
                  <a:lnTo>
                    <a:pt x="1986" y="9326"/>
                  </a:lnTo>
                  <a:lnTo>
                    <a:pt x="2490" y="8633"/>
                  </a:lnTo>
                  <a:cubicBezTo>
                    <a:pt x="2584" y="8507"/>
                    <a:pt x="2584" y="8350"/>
                    <a:pt x="2490" y="8224"/>
                  </a:cubicBezTo>
                  <a:cubicBezTo>
                    <a:pt x="2175" y="7751"/>
                    <a:pt x="1986" y="7278"/>
                    <a:pt x="1860" y="6743"/>
                  </a:cubicBezTo>
                  <a:cubicBezTo>
                    <a:pt x="1828" y="6585"/>
                    <a:pt x="1702" y="6491"/>
                    <a:pt x="1576" y="6459"/>
                  </a:cubicBezTo>
                  <a:lnTo>
                    <a:pt x="726" y="6302"/>
                  </a:lnTo>
                  <a:lnTo>
                    <a:pt x="726" y="5514"/>
                  </a:lnTo>
                  <a:lnTo>
                    <a:pt x="1576" y="5357"/>
                  </a:lnTo>
                  <a:cubicBezTo>
                    <a:pt x="1734" y="5325"/>
                    <a:pt x="1828" y="5231"/>
                    <a:pt x="1860" y="5073"/>
                  </a:cubicBezTo>
                  <a:cubicBezTo>
                    <a:pt x="1986" y="4506"/>
                    <a:pt x="2175" y="4065"/>
                    <a:pt x="2490" y="3592"/>
                  </a:cubicBezTo>
                  <a:cubicBezTo>
                    <a:pt x="2584" y="3466"/>
                    <a:pt x="2584" y="3309"/>
                    <a:pt x="2490" y="3183"/>
                  </a:cubicBezTo>
                  <a:lnTo>
                    <a:pt x="1986" y="2490"/>
                  </a:lnTo>
                  <a:lnTo>
                    <a:pt x="2521" y="1923"/>
                  </a:lnTo>
                  <a:lnTo>
                    <a:pt x="3246" y="2427"/>
                  </a:lnTo>
                  <a:cubicBezTo>
                    <a:pt x="3309" y="2474"/>
                    <a:pt x="3372" y="2498"/>
                    <a:pt x="3435" y="2498"/>
                  </a:cubicBezTo>
                  <a:cubicBezTo>
                    <a:pt x="3498" y="2498"/>
                    <a:pt x="3561" y="2474"/>
                    <a:pt x="3624" y="2427"/>
                  </a:cubicBezTo>
                  <a:cubicBezTo>
                    <a:pt x="4097" y="2112"/>
                    <a:pt x="4569" y="1923"/>
                    <a:pt x="5136" y="1797"/>
                  </a:cubicBezTo>
                  <a:cubicBezTo>
                    <a:pt x="5294" y="1765"/>
                    <a:pt x="5357" y="1639"/>
                    <a:pt x="5420" y="1513"/>
                  </a:cubicBezTo>
                  <a:lnTo>
                    <a:pt x="5577" y="662"/>
                  </a:lnTo>
                  <a:lnTo>
                    <a:pt x="6365" y="662"/>
                  </a:lnTo>
                  <a:close/>
                  <a:moveTo>
                    <a:pt x="5262" y="1"/>
                  </a:moveTo>
                  <a:cubicBezTo>
                    <a:pt x="5073" y="1"/>
                    <a:pt x="4916" y="127"/>
                    <a:pt x="4884" y="284"/>
                  </a:cubicBezTo>
                  <a:lnTo>
                    <a:pt x="4727" y="1166"/>
                  </a:lnTo>
                  <a:cubicBezTo>
                    <a:pt x="4254" y="1292"/>
                    <a:pt x="3813" y="1481"/>
                    <a:pt x="3435" y="1734"/>
                  </a:cubicBezTo>
                  <a:lnTo>
                    <a:pt x="2679" y="1229"/>
                  </a:lnTo>
                  <a:cubicBezTo>
                    <a:pt x="2610" y="1174"/>
                    <a:pt x="2541" y="1149"/>
                    <a:pt x="2474" y="1149"/>
                  </a:cubicBezTo>
                  <a:cubicBezTo>
                    <a:pt x="2389" y="1149"/>
                    <a:pt x="2309" y="1190"/>
                    <a:pt x="2238" y="1261"/>
                  </a:cubicBezTo>
                  <a:lnTo>
                    <a:pt x="1261" y="2238"/>
                  </a:lnTo>
                  <a:cubicBezTo>
                    <a:pt x="1135" y="2364"/>
                    <a:pt x="1135" y="2553"/>
                    <a:pt x="1230" y="2679"/>
                  </a:cubicBezTo>
                  <a:lnTo>
                    <a:pt x="1734" y="3435"/>
                  </a:lnTo>
                  <a:cubicBezTo>
                    <a:pt x="1513" y="3813"/>
                    <a:pt x="1324" y="4254"/>
                    <a:pt x="1198" y="4726"/>
                  </a:cubicBezTo>
                  <a:lnTo>
                    <a:pt x="284" y="4884"/>
                  </a:lnTo>
                  <a:cubicBezTo>
                    <a:pt x="127" y="4915"/>
                    <a:pt x="1" y="5042"/>
                    <a:pt x="1" y="5231"/>
                  </a:cubicBezTo>
                  <a:lnTo>
                    <a:pt x="1" y="6617"/>
                  </a:lnTo>
                  <a:cubicBezTo>
                    <a:pt x="64" y="6774"/>
                    <a:pt x="158" y="6932"/>
                    <a:pt x="316" y="6963"/>
                  </a:cubicBezTo>
                  <a:lnTo>
                    <a:pt x="1230" y="7121"/>
                  </a:lnTo>
                  <a:cubicBezTo>
                    <a:pt x="1356" y="7593"/>
                    <a:pt x="1545" y="8034"/>
                    <a:pt x="1797" y="8413"/>
                  </a:cubicBezTo>
                  <a:lnTo>
                    <a:pt x="1261" y="9169"/>
                  </a:lnTo>
                  <a:cubicBezTo>
                    <a:pt x="1167" y="9295"/>
                    <a:pt x="1198" y="9484"/>
                    <a:pt x="1324" y="9610"/>
                  </a:cubicBezTo>
                  <a:lnTo>
                    <a:pt x="2301" y="10586"/>
                  </a:lnTo>
                  <a:cubicBezTo>
                    <a:pt x="2368" y="10654"/>
                    <a:pt x="2454" y="10685"/>
                    <a:pt x="2533" y="10685"/>
                  </a:cubicBezTo>
                  <a:cubicBezTo>
                    <a:pt x="2602" y="10685"/>
                    <a:pt x="2666" y="10662"/>
                    <a:pt x="2710" y="10618"/>
                  </a:cubicBezTo>
                  <a:lnTo>
                    <a:pt x="3466" y="10114"/>
                  </a:lnTo>
                  <a:cubicBezTo>
                    <a:pt x="3876" y="10366"/>
                    <a:pt x="4286" y="10555"/>
                    <a:pt x="4790" y="10681"/>
                  </a:cubicBezTo>
                  <a:lnTo>
                    <a:pt x="4947" y="11563"/>
                  </a:lnTo>
                  <a:cubicBezTo>
                    <a:pt x="4979" y="11721"/>
                    <a:pt x="5105" y="11847"/>
                    <a:pt x="5294" y="11847"/>
                  </a:cubicBezTo>
                  <a:lnTo>
                    <a:pt x="6680" y="11847"/>
                  </a:lnTo>
                  <a:cubicBezTo>
                    <a:pt x="6837" y="11847"/>
                    <a:pt x="6995" y="11721"/>
                    <a:pt x="7027" y="11563"/>
                  </a:cubicBezTo>
                  <a:lnTo>
                    <a:pt x="7184" y="10681"/>
                  </a:lnTo>
                  <a:cubicBezTo>
                    <a:pt x="7657" y="10555"/>
                    <a:pt x="8098" y="10366"/>
                    <a:pt x="8476" y="10114"/>
                  </a:cubicBezTo>
                  <a:lnTo>
                    <a:pt x="9232" y="10618"/>
                  </a:lnTo>
                  <a:cubicBezTo>
                    <a:pt x="9301" y="10673"/>
                    <a:pt x="9370" y="10698"/>
                    <a:pt x="9436" y="10698"/>
                  </a:cubicBezTo>
                  <a:cubicBezTo>
                    <a:pt x="9521" y="10698"/>
                    <a:pt x="9602" y="10657"/>
                    <a:pt x="9673" y="10586"/>
                  </a:cubicBezTo>
                  <a:lnTo>
                    <a:pt x="10650" y="9610"/>
                  </a:lnTo>
                  <a:cubicBezTo>
                    <a:pt x="10776" y="9484"/>
                    <a:pt x="10776" y="9295"/>
                    <a:pt x="10681" y="9169"/>
                  </a:cubicBezTo>
                  <a:lnTo>
                    <a:pt x="10177" y="8413"/>
                  </a:lnTo>
                  <a:cubicBezTo>
                    <a:pt x="10398" y="8034"/>
                    <a:pt x="10618" y="7593"/>
                    <a:pt x="10713" y="7121"/>
                  </a:cubicBezTo>
                  <a:lnTo>
                    <a:pt x="11626" y="6963"/>
                  </a:lnTo>
                  <a:cubicBezTo>
                    <a:pt x="11784" y="6932"/>
                    <a:pt x="11910" y="6806"/>
                    <a:pt x="11910" y="6617"/>
                  </a:cubicBezTo>
                  <a:lnTo>
                    <a:pt x="11910" y="5231"/>
                  </a:lnTo>
                  <a:cubicBezTo>
                    <a:pt x="11910" y="5073"/>
                    <a:pt x="11784" y="4915"/>
                    <a:pt x="11626" y="4884"/>
                  </a:cubicBezTo>
                  <a:lnTo>
                    <a:pt x="10713" y="4726"/>
                  </a:lnTo>
                  <a:cubicBezTo>
                    <a:pt x="10618" y="4254"/>
                    <a:pt x="10398" y="3813"/>
                    <a:pt x="10177" y="3403"/>
                  </a:cubicBezTo>
                  <a:lnTo>
                    <a:pt x="10681" y="2679"/>
                  </a:lnTo>
                  <a:cubicBezTo>
                    <a:pt x="10807" y="2553"/>
                    <a:pt x="10776" y="2364"/>
                    <a:pt x="10650" y="2238"/>
                  </a:cubicBezTo>
                  <a:lnTo>
                    <a:pt x="9673" y="1261"/>
                  </a:lnTo>
                  <a:cubicBezTo>
                    <a:pt x="9605" y="1193"/>
                    <a:pt x="9520" y="1162"/>
                    <a:pt x="9435" y="1162"/>
                  </a:cubicBezTo>
                  <a:cubicBezTo>
                    <a:pt x="9362" y="1162"/>
                    <a:pt x="9290" y="1186"/>
                    <a:pt x="9232" y="1229"/>
                  </a:cubicBezTo>
                  <a:lnTo>
                    <a:pt x="8476" y="1734"/>
                  </a:lnTo>
                  <a:cubicBezTo>
                    <a:pt x="8098" y="1481"/>
                    <a:pt x="7657" y="1292"/>
                    <a:pt x="7184" y="1166"/>
                  </a:cubicBezTo>
                  <a:lnTo>
                    <a:pt x="6995" y="284"/>
                  </a:lnTo>
                  <a:cubicBezTo>
                    <a:pt x="6932" y="127"/>
                    <a:pt x="6837" y="1"/>
                    <a:pt x="6617" y="1"/>
                  </a:cubicBezTo>
                  <a:lnTo>
                    <a:pt x="52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6" name="Google Shape;8278;p45"/>
          <p:cNvSpPr/>
          <p:nvPr/>
        </p:nvSpPr>
        <p:spPr>
          <a:xfrm>
            <a:off x="2774536" y="4434694"/>
            <a:ext cx="329962" cy="327309"/>
          </a:xfrm>
          <a:custGeom>
            <a:avLst/>
            <a:rect l="l" t="t" r="r" b="b"/>
            <a:pathLst>
              <a:path w="11816" h="11721">
                <a:moveTo>
                  <a:pt x="2395" y="631"/>
                </a:moveTo>
                <a:cubicBezTo>
                  <a:pt x="2584" y="631"/>
                  <a:pt x="2742" y="789"/>
                  <a:pt x="2742" y="978"/>
                </a:cubicBezTo>
                <a:cubicBezTo>
                  <a:pt x="2742" y="1167"/>
                  <a:pt x="2584" y="1324"/>
                  <a:pt x="2395" y="1324"/>
                </a:cubicBezTo>
                <a:lnTo>
                  <a:pt x="1009" y="1324"/>
                </a:lnTo>
                <a:cubicBezTo>
                  <a:pt x="820" y="1324"/>
                  <a:pt x="663" y="1167"/>
                  <a:pt x="663" y="978"/>
                </a:cubicBezTo>
                <a:cubicBezTo>
                  <a:pt x="663" y="789"/>
                  <a:pt x="820" y="631"/>
                  <a:pt x="1009" y="631"/>
                </a:cubicBezTo>
                <a:lnTo>
                  <a:pt x="2395" y="631"/>
                </a:lnTo>
                <a:close/>
                <a:moveTo>
                  <a:pt x="6554" y="631"/>
                </a:moveTo>
                <a:cubicBezTo>
                  <a:pt x="6774" y="631"/>
                  <a:pt x="6932" y="789"/>
                  <a:pt x="6932" y="978"/>
                </a:cubicBezTo>
                <a:cubicBezTo>
                  <a:pt x="6932" y="1167"/>
                  <a:pt x="6774" y="1324"/>
                  <a:pt x="6554" y="1324"/>
                </a:cubicBezTo>
                <a:lnTo>
                  <a:pt x="5199" y="1324"/>
                </a:lnTo>
                <a:cubicBezTo>
                  <a:pt x="4979" y="1324"/>
                  <a:pt x="4821" y="1167"/>
                  <a:pt x="4821" y="978"/>
                </a:cubicBezTo>
                <a:cubicBezTo>
                  <a:pt x="4821" y="789"/>
                  <a:pt x="4979" y="631"/>
                  <a:pt x="5199" y="631"/>
                </a:cubicBezTo>
                <a:lnTo>
                  <a:pt x="6554" y="631"/>
                </a:lnTo>
                <a:close/>
                <a:moveTo>
                  <a:pt x="10776" y="631"/>
                </a:moveTo>
                <a:cubicBezTo>
                  <a:pt x="10965" y="631"/>
                  <a:pt x="11122" y="789"/>
                  <a:pt x="11122" y="978"/>
                </a:cubicBezTo>
                <a:cubicBezTo>
                  <a:pt x="11122" y="1167"/>
                  <a:pt x="10965" y="1324"/>
                  <a:pt x="10776" y="1324"/>
                </a:cubicBezTo>
                <a:lnTo>
                  <a:pt x="9389" y="1324"/>
                </a:lnTo>
                <a:cubicBezTo>
                  <a:pt x="9200" y="1324"/>
                  <a:pt x="9043" y="1167"/>
                  <a:pt x="9043" y="978"/>
                </a:cubicBezTo>
                <a:cubicBezTo>
                  <a:pt x="9043" y="789"/>
                  <a:pt x="9200" y="631"/>
                  <a:pt x="9389" y="631"/>
                </a:cubicBezTo>
                <a:lnTo>
                  <a:pt x="10776" y="631"/>
                </a:lnTo>
                <a:close/>
                <a:moveTo>
                  <a:pt x="7279" y="4790"/>
                </a:moveTo>
                <a:cubicBezTo>
                  <a:pt x="7468" y="4790"/>
                  <a:pt x="7625" y="4947"/>
                  <a:pt x="7625" y="5136"/>
                </a:cubicBezTo>
                <a:lnTo>
                  <a:pt x="7625" y="6554"/>
                </a:lnTo>
                <a:cubicBezTo>
                  <a:pt x="7625" y="6775"/>
                  <a:pt x="7468" y="6932"/>
                  <a:pt x="7279" y="6932"/>
                </a:cubicBezTo>
                <a:lnTo>
                  <a:pt x="4506" y="6932"/>
                </a:lnTo>
                <a:cubicBezTo>
                  <a:pt x="4317" y="6932"/>
                  <a:pt x="4160" y="6775"/>
                  <a:pt x="4160" y="6554"/>
                </a:cubicBezTo>
                <a:lnTo>
                  <a:pt x="4160" y="5136"/>
                </a:lnTo>
                <a:cubicBezTo>
                  <a:pt x="4160" y="4947"/>
                  <a:pt x="4317" y="4790"/>
                  <a:pt x="4506" y="4790"/>
                </a:cubicBezTo>
                <a:lnTo>
                  <a:pt x="7279" y="4790"/>
                </a:lnTo>
                <a:close/>
                <a:moveTo>
                  <a:pt x="2395" y="10398"/>
                </a:moveTo>
                <a:cubicBezTo>
                  <a:pt x="2584" y="10398"/>
                  <a:pt x="2742" y="10555"/>
                  <a:pt x="2742" y="10744"/>
                </a:cubicBezTo>
                <a:cubicBezTo>
                  <a:pt x="2742" y="10933"/>
                  <a:pt x="2584" y="11091"/>
                  <a:pt x="2395" y="11091"/>
                </a:cubicBezTo>
                <a:lnTo>
                  <a:pt x="1009" y="11091"/>
                </a:lnTo>
                <a:cubicBezTo>
                  <a:pt x="820" y="11091"/>
                  <a:pt x="663" y="10933"/>
                  <a:pt x="663" y="10744"/>
                </a:cubicBezTo>
                <a:cubicBezTo>
                  <a:pt x="663" y="10555"/>
                  <a:pt x="820" y="10398"/>
                  <a:pt x="1009" y="10398"/>
                </a:cubicBezTo>
                <a:lnTo>
                  <a:pt x="2395" y="10398"/>
                </a:lnTo>
                <a:close/>
                <a:moveTo>
                  <a:pt x="6585" y="10398"/>
                </a:moveTo>
                <a:cubicBezTo>
                  <a:pt x="6806" y="10398"/>
                  <a:pt x="6964" y="10555"/>
                  <a:pt x="6964" y="10744"/>
                </a:cubicBezTo>
                <a:cubicBezTo>
                  <a:pt x="6964" y="10933"/>
                  <a:pt x="6806" y="11091"/>
                  <a:pt x="6585" y="11091"/>
                </a:cubicBezTo>
                <a:lnTo>
                  <a:pt x="5231" y="11091"/>
                </a:lnTo>
                <a:cubicBezTo>
                  <a:pt x="5010" y="11091"/>
                  <a:pt x="4853" y="10933"/>
                  <a:pt x="4853" y="10744"/>
                </a:cubicBezTo>
                <a:cubicBezTo>
                  <a:pt x="4853" y="10555"/>
                  <a:pt x="5010" y="10398"/>
                  <a:pt x="5231" y="10398"/>
                </a:cubicBezTo>
                <a:lnTo>
                  <a:pt x="6585" y="10398"/>
                </a:lnTo>
                <a:close/>
                <a:moveTo>
                  <a:pt x="10776" y="10398"/>
                </a:moveTo>
                <a:cubicBezTo>
                  <a:pt x="10965" y="10398"/>
                  <a:pt x="11122" y="10555"/>
                  <a:pt x="11122" y="10744"/>
                </a:cubicBezTo>
                <a:cubicBezTo>
                  <a:pt x="11122" y="10933"/>
                  <a:pt x="10965" y="11091"/>
                  <a:pt x="10776" y="11091"/>
                </a:cubicBezTo>
                <a:lnTo>
                  <a:pt x="9389" y="11091"/>
                </a:lnTo>
                <a:cubicBezTo>
                  <a:pt x="9200" y="11091"/>
                  <a:pt x="9043" y="10933"/>
                  <a:pt x="9043" y="10744"/>
                </a:cubicBezTo>
                <a:cubicBezTo>
                  <a:pt x="9043" y="10555"/>
                  <a:pt x="9200" y="10398"/>
                  <a:pt x="9389" y="10398"/>
                </a:cubicBezTo>
                <a:lnTo>
                  <a:pt x="10776" y="10398"/>
                </a:lnTo>
                <a:close/>
                <a:moveTo>
                  <a:pt x="1009" y="1"/>
                </a:moveTo>
                <a:cubicBezTo>
                  <a:pt x="410" y="1"/>
                  <a:pt x="1" y="474"/>
                  <a:pt x="1" y="1009"/>
                </a:cubicBezTo>
                <a:cubicBezTo>
                  <a:pt x="1" y="1608"/>
                  <a:pt x="473" y="2049"/>
                  <a:pt x="1009" y="2049"/>
                </a:cubicBezTo>
                <a:lnTo>
                  <a:pt x="1356" y="2049"/>
                </a:lnTo>
                <a:lnTo>
                  <a:pt x="1356" y="2395"/>
                </a:lnTo>
                <a:cubicBezTo>
                  <a:pt x="1356" y="2994"/>
                  <a:pt x="1828" y="3403"/>
                  <a:pt x="2395" y="3403"/>
                </a:cubicBezTo>
                <a:lnTo>
                  <a:pt x="5546" y="3403"/>
                </a:lnTo>
                <a:lnTo>
                  <a:pt x="5546" y="4128"/>
                </a:lnTo>
                <a:lnTo>
                  <a:pt x="4506" y="4128"/>
                </a:lnTo>
                <a:cubicBezTo>
                  <a:pt x="3939" y="4128"/>
                  <a:pt x="3466" y="4601"/>
                  <a:pt x="3466" y="5136"/>
                </a:cubicBezTo>
                <a:lnTo>
                  <a:pt x="3466" y="6554"/>
                </a:lnTo>
                <a:cubicBezTo>
                  <a:pt x="3466" y="7153"/>
                  <a:pt x="3939" y="7594"/>
                  <a:pt x="4506" y="7594"/>
                </a:cubicBezTo>
                <a:lnTo>
                  <a:pt x="5546" y="7594"/>
                </a:lnTo>
                <a:lnTo>
                  <a:pt x="5546" y="8287"/>
                </a:lnTo>
                <a:lnTo>
                  <a:pt x="2395" y="8287"/>
                </a:lnTo>
                <a:cubicBezTo>
                  <a:pt x="1797" y="8287"/>
                  <a:pt x="1356" y="8759"/>
                  <a:pt x="1356" y="9326"/>
                </a:cubicBezTo>
                <a:lnTo>
                  <a:pt x="1356" y="9673"/>
                </a:lnTo>
                <a:lnTo>
                  <a:pt x="1009" y="9673"/>
                </a:lnTo>
                <a:cubicBezTo>
                  <a:pt x="410" y="9673"/>
                  <a:pt x="1" y="10146"/>
                  <a:pt x="1" y="10713"/>
                </a:cubicBezTo>
                <a:cubicBezTo>
                  <a:pt x="1" y="11280"/>
                  <a:pt x="473" y="11721"/>
                  <a:pt x="1009" y="11721"/>
                </a:cubicBezTo>
                <a:lnTo>
                  <a:pt x="2395" y="11721"/>
                </a:lnTo>
                <a:cubicBezTo>
                  <a:pt x="2994" y="11721"/>
                  <a:pt x="3403" y="11248"/>
                  <a:pt x="3403" y="10713"/>
                </a:cubicBezTo>
                <a:cubicBezTo>
                  <a:pt x="3403" y="10114"/>
                  <a:pt x="2931" y="9673"/>
                  <a:pt x="2395" y="9673"/>
                </a:cubicBezTo>
                <a:lnTo>
                  <a:pt x="2049" y="9673"/>
                </a:lnTo>
                <a:lnTo>
                  <a:pt x="2049" y="9326"/>
                </a:lnTo>
                <a:cubicBezTo>
                  <a:pt x="2049" y="9137"/>
                  <a:pt x="2206" y="8980"/>
                  <a:pt x="2395" y="8980"/>
                </a:cubicBezTo>
                <a:lnTo>
                  <a:pt x="5546" y="8980"/>
                </a:lnTo>
                <a:lnTo>
                  <a:pt x="5546" y="9673"/>
                </a:lnTo>
                <a:lnTo>
                  <a:pt x="5199" y="9673"/>
                </a:lnTo>
                <a:cubicBezTo>
                  <a:pt x="4601" y="9673"/>
                  <a:pt x="4160" y="10146"/>
                  <a:pt x="4160" y="10713"/>
                </a:cubicBezTo>
                <a:cubicBezTo>
                  <a:pt x="4160" y="11280"/>
                  <a:pt x="4632" y="11721"/>
                  <a:pt x="5199" y="11721"/>
                </a:cubicBezTo>
                <a:lnTo>
                  <a:pt x="6554" y="11721"/>
                </a:lnTo>
                <a:cubicBezTo>
                  <a:pt x="7153" y="11721"/>
                  <a:pt x="7594" y="11248"/>
                  <a:pt x="7594" y="10713"/>
                </a:cubicBezTo>
                <a:cubicBezTo>
                  <a:pt x="7594" y="10114"/>
                  <a:pt x="7121" y="9673"/>
                  <a:pt x="6554" y="9673"/>
                </a:cubicBezTo>
                <a:lnTo>
                  <a:pt x="6207" y="9673"/>
                </a:lnTo>
                <a:lnTo>
                  <a:pt x="6207" y="8980"/>
                </a:lnTo>
                <a:lnTo>
                  <a:pt x="9358" y="8980"/>
                </a:lnTo>
                <a:cubicBezTo>
                  <a:pt x="9547" y="8980"/>
                  <a:pt x="9704" y="9137"/>
                  <a:pt x="9704" y="9326"/>
                </a:cubicBezTo>
                <a:lnTo>
                  <a:pt x="9704" y="9673"/>
                </a:lnTo>
                <a:lnTo>
                  <a:pt x="9358" y="9673"/>
                </a:lnTo>
                <a:cubicBezTo>
                  <a:pt x="8759" y="9673"/>
                  <a:pt x="8350" y="10146"/>
                  <a:pt x="8350" y="10713"/>
                </a:cubicBezTo>
                <a:cubicBezTo>
                  <a:pt x="8350" y="11280"/>
                  <a:pt x="8791" y="11721"/>
                  <a:pt x="9358" y="11721"/>
                </a:cubicBezTo>
                <a:lnTo>
                  <a:pt x="10744" y="11721"/>
                </a:lnTo>
                <a:cubicBezTo>
                  <a:pt x="11311" y="11721"/>
                  <a:pt x="11752" y="11248"/>
                  <a:pt x="11752" y="10713"/>
                </a:cubicBezTo>
                <a:cubicBezTo>
                  <a:pt x="11752" y="10114"/>
                  <a:pt x="11280" y="9673"/>
                  <a:pt x="10744" y="9673"/>
                </a:cubicBezTo>
                <a:lnTo>
                  <a:pt x="10366" y="9673"/>
                </a:lnTo>
                <a:lnTo>
                  <a:pt x="10366" y="9326"/>
                </a:lnTo>
                <a:cubicBezTo>
                  <a:pt x="10366" y="8728"/>
                  <a:pt x="9925" y="8287"/>
                  <a:pt x="9358" y="8287"/>
                </a:cubicBezTo>
                <a:lnTo>
                  <a:pt x="6207" y="8287"/>
                </a:lnTo>
                <a:lnTo>
                  <a:pt x="6207" y="7594"/>
                </a:lnTo>
                <a:lnTo>
                  <a:pt x="7216" y="7594"/>
                </a:lnTo>
                <a:cubicBezTo>
                  <a:pt x="7814" y="7594"/>
                  <a:pt x="8287" y="7121"/>
                  <a:pt x="8287" y="6554"/>
                </a:cubicBezTo>
                <a:lnTo>
                  <a:pt x="8287" y="5136"/>
                </a:lnTo>
                <a:cubicBezTo>
                  <a:pt x="8287" y="4569"/>
                  <a:pt x="7814" y="4128"/>
                  <a:pt x="7216" y="4128"/>
                </a:cubicBezTo>
                <a:lnTo>
                  <a:pt x="6207" y="4128"/>
                </a:lnTo>
                <a:lnTo>
                  <a:pt x="6207" y="3403"/>
                </a:lnTo>
                <a:lnTo>
                  <a:pt x="9389" y="3403"/>
                </a:lnTo>
                <a:cubicBezTo>
                  <a:pt x="9988" y="3403"/>
                  <a:pt x="10429" y="2931"/>
                  <a:pt x="10429" y="2395"/>
                </a:cubicBezTo>
                <a:lnTo>
                  <a:pt x="10429" y="2049"/>
                </a:lnTo>
                <a:lnTo>
                  <a:pt x="10776" y="2049"/>
                </a:lnTo>
                <a:cubicBezTo>
                  <a:pt x="11374" y="2049"/>
                  <a:pt x="11815" y="1576"/>
                  <a:pt x="11815" y="1009"/>
                </a:cubicBezTo>
                <a:cubicBezTo>
                  <a:pt x="11815" y="411"/>
                  <a:pt x="11343" y="1"/>
                  <a:pt x="10776" y="1"/>
                </a:cubicBezTo>
                <a:lnTo>
                  <a:pt x="9389" y="1"/>
                </a:lnTo>
                <a:cubicBezTo>
                  <a:pt x="8822" y="1"/>
                  <a:pt x="8381" y="474"/>
                  <a:pt x="8381" y="1009"/>
                </a:cubicBezTo>
                <a:cubicBezTo>
                  <a:pt x="8381" y="1608"/>
                  <a:pt x="8854" y="2049"/>
                  <a:pt x="9389" y="2049"/>
                </a:cubicBezTo>
                <a:lnTo>
                  <a:pt x="9767" y="2049"/>
                </a:lnTo>
                <a:lnTo>
                  <a:pt x="9767" y="2395"/>
                </a:lnTo>
                <a:cubicBezTo>
                  <a:pt x="9767" y="2584"/>
                  <a:pt x="9610" y="2742"/>
                  <a:pt x="9389" y="2742"/>
                </a:cubicBezTo>
                <a:lnTo>
                  <a:pt x="6239" y="2742"/>
                </a:lnTo>
                <a:lnTo>
                  <a:pt x="6239" y="2049"/>
                </a:lnTo>
                <a:lnTo>
                  <a:pt x="6617" y="2049"/>
                </a:lnTo>
                <a:cubicBezTo>
                  <a:pt x="7184" y="2049"/>
                  <a:pt x="7625" y="1576"/>
                  <a:pt x="7625" y="1009"/>
                </a:cubicBezTo>
                <a:cubicBezTo>
                  <a:pt x="7625" y="411"/>
                  <a:pt x="7153" y="1"/>
                  <a:pt x="6617" y="1"/>
                </a:cubicBezTo>
                <a:lnTo>
                  <a:pt x="5231" y="1"/>
                </a:lnTo>
                <a:cubicBezTo>
                  <a:pt x="4632" y="1"/>
                  <a:pt x="4191" y="474"/>
                  <a:pt x="4191" y="1009"/>
                </a:cubicBezTo>
                <a:cubicBezTo>
                  <a:pt x="4191" y="1608"/>
                  <a:pt x="4664" y="2049"/>
                  <a:pt x="5231" y="2049"/>
                </a:cubicBezTo>
                <a:lnTo>
                  <a:pt x="5577" y="2049"/>
                </a:lnTo>
                <a:lnTo>
                  <a:pt x="5577" y="2742"/>
                </a:lnTo>
                <a:lnTo>
                  <a:pt x="2427" y="2742"/>
                </a:lnTo>
                <a:cubicBezTo>
                  <a:pt x="2238" y="2742"/>
                  <a:pt x="2080" y="2584"/>
                  <a:pt x="2080" y="2395"/>
                </a:cubicBezTo>
                <a:lnTo>
                  <a:pt x="2080" y="2049"/>
                </a:lnTo>
                <a:lnTo>
                  <a:pt x="2427" y="2049"/>
                </a:lnTo>
                <a:cubicBezTo>
                  <a:pt x="3025" y="2049"/>
                  <a:pt x="3466" y="1576"/>
                  <a:pt x="3466" y="1009"/>
                </a:cubicBezTo>
                <a:cubicBezTo>
                  <a:pt x="3466" y="411"/>
                  <a:pt x="2994" y="1"/>
                  <a:pt x="2427" y="1"/>
                </a:cubicBezTo>
                <a:lnTo>
                  <a:pt x="100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7" name="Google Shape;4345;p36"/>
          <p:cNvGrpSpPr/>
          <p:nvPr/>
        </p:nvGrpSpPr>
        <p:grpSpPr>
          <a:xfrm>
            <a:off x="5440025" y="2129145"/>
            <a:ext cx="303463" cy="348761"/>
            <a:chOff x="-62496925" y="1931475"/>
            <a:chExt cx="275675" cy="316825"/>
          </a:xfrm>
          <a:solidFill>
            <a:schemeClr val="accent4"/>
          </a:solidFill>
        </p:grpSpPr>
        <p:sp>
          <p:nvSpPr>
            <p:cNvPr id="88" name="Google Shape;4346;p36"/>
            <p:cNvSpPr/>
            <p:nvPr/>
          </p:nvSpPr>
          <p:spPr>
            <a:xfrm>
              <a:off x="-62496925" y="1931475"/>
              <a:ext cx="275675" cy="316825"/>
            </a:xfrm>
            <a:custGeom>
              <a:avLst/>
              <a:rect l="l" t="t" r="r" b="b"/>
              <a:pathLst>
                <a:path w="11027" h="12673">
                  <a:moveTo>
                    <a:pt x="5514" y="1047"/>
                  </a:moveTo>
                  <a:cubicBezTo>
                    <a:pt x="6238" y="1519"/>
                    <a:pt x="7215" y="1834"/>
                    <a:pt x="8003" y="1834"/>
                  </a:cubicBezTo>
                  <a:cubicBezTo>
                    <a:pt x="8538" y="1834"/>
                    <a:pt x="9294" y="1708"/>
                    <a:pt x="10208" y="1204"/>
                  </a:cubicBezTo>
                  <a:lnTo>
                    <a:pt x="10208" y="5237"/>
                  </a:lnTo>
                  <a:cubicBezTo>
                    <a:pt x="10177" y="8198"/>
                    <a:pt x="8349" y="10845"/>
                    <a:pt x="5514" y="11821"/>
                  </a:cubicBezTo>
                  <a:cubicBezTo>
                    <a:pt x="2710" y="10845"/>
                    <a:pt x="820" y="8198"/>
                    <a:pt x="820" y="5237"/>
                  </a:cubicBezTo>
                  <a:lnTo>
                    <a:pt x="820" y="1204"/>
                  </a:lnTo>
                  <a:cubicBezTo>
                    <a:pt x="1513" y="1582"/>
                    <a:pt x="2269" y="1834"/>
                    <a:pt x="3025" y="1834"/>
                  </a:cubicBezTo>
                  <a:cubicBezTo>
                    <a:pt x="3844" y="1834"/>
                    <a:pt x="4758" y="1551"/>
                    <a:pt x="5514" y="1047"/>
                  </a:cubicBezTo>
                  <a:close/>
                  <a:moveTo>
                    <a:pt x="10654" y="1"/>
                  </a:moveTo>
                  <a:cubicBezTo>
                    <a:pt x="10567" y="1"/>
                    <a:pt x="10476" y="33"/>
                    <a:pt x="10397" y="102"/>
                  </a:cubicBezTo>
                  <a:cubicBezTo>
                    <a:pt x="9389" y="826"/>
                    <a:pt x="8538" y="952"/>
                    <a:pt x="8034" y="952"/>
                  </a:cubicBezTo>
                  <a:cubicBezTo>
                    <a:pt x="7310" y="952"/>
                    <a:pt x="6396" y="637"/>
                    <a:pt x="5766" y="165"/>
                  </a:cubicBezTo>
                  <a:cubicBezTo>
                    <a:pt x="5703" y="102"/>
                    <a:pt x="5616" y="70"/>
                    <a:pt x="5526" y="70"/>
                  </a:cubicBezTo>
                  <a:cubicBezTo>
                    <a:pt x="5435" y="70"/>
                    <a:pt x="5341" y="102"/>
                    <a:pt x="5262" y="165"/>
                  </a:cubicBezTo>
                  <a:cubicBezTo>
                    <a:pt x="4632" y="637"/>
                    <a:pt x="3781" y="952"/>
                    <a:pt x="3025" y="952"/>
                  </a:cubicBezTo>
                  <a:cubicBezTo>
                    <a:pt x="2237" y="952"/>
                    <a:pt x="1450" y="637"/>
                    <a:pt x="662" y="102"/>
                  </a:cubicBezTo>
                  <a:cubicBezTo>
                    <a:pt x="582" y="40"/>
                    <a:pt x="495" y="13"/>
                    <a:pt x="411" y="13"/>
                  </a:cubicBezTo>
                  <a:cubicBezTo>
                    <a:pt x="196" y="13"/>
                    <a:pt x="0" y="190"/>
                    <a:pt x="0" y="417"/>
                  </a:cubicBezTo>
                  <a:lnTo>
                    <a:pt x="0" y="5237"/>
                  </a:lnTo>
                  <a:cubicBezTo>
                    <a:pt x="0" y="8608"/>
                    <a:pt x="2080" y="11601"/>
                    <a:pt x="5388" y="12641"/>
                  </a:cubicBezTo>
                  <a:cubicBezTo>
                    <a:pt x="5419" y="12641"/>
                    <a:pt x="5451" y="12672"/>
                    <a:pt x="5514" y="12672"/>
                  </a:cubicBezTo>
                  <a:cubicBezTo>
                    <a:pt x="5545" y="12672"/>
                    <a:pt x="5577" y="12672"/>
                    <a:pt x="5640" y="12641"/>
                  </a:cubicBezTo>
                  <a:cubicBezTo>
                    <a:pt x="8979" y="11538"/>
                    <a:pt x="11027" y="8513"/>
                    <a:pt x="11027" y="5237"/>
                  </a:cubicBezTo>
                  <a:lnTo>
                    <a:pt x="11027" y="417"/>
                  </a:lnTo>
                  <a:cubicBezTo>
                    <a:pt x="11027" y="157"/>
                    <a:pt x="10848" y="1"/>
                    <a:pt x="106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" name="Google Shape;4347;p36"/>
            <p:cNvSpPr/>
            <p:nvPr/>
          </p:nvSpPr>
          <p:spPr>
            <a:xfrm>
              <a:off x="-62390600" y="2016700"/>
              <a:ext cx="63025" cy="146525"/>
            </a:xfrm>
            <a:custGeom>
              <a:avLst/>
              <a:rect l="l" t="t" r="r" b="b"/>
              <a:pathLst>
                <a:path w="2521" h="5861">
                  <a:moveTo>
                    <a:pt x="1261" y="1"/>
                  </a:moveTo>
                  <a:cubicBezTo>
                    <a:pt x="1009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7" y="851"/>
                    <a:pt x="1" y="1324"/>
                    <a:pt x="1" y="1891"/>
                  </a:cubicBezTo>
                  <a:cubicBezTo>
                    <a:pt x="1" y="2553"/>
                    <a:pt x="536" y="2931"/>
                    <a:pt x="977" y="3246"/>
                  </a:cubicBezTo>
                  <a:cubicBezTo>
                    <a:pt x="1292" y="3498"/>
                    <a:pt x="1639" y="3718"/>
                    <a:pt x="1639" y="3970"/>
                  </a:cubicBezTo>
                  <a:cubicBezTo>
                    <a:pt x="1639" y="4191"/>
                    <a:pt x="1450" y="4411"/>
                    <a:pt x="1261" y="4411"/>
                  </a:cubicBezTo>
                  <a:cubicBezTo>
                    <a:pt x="1040" y="4411"/>
                    <a:pt x="820" y="4191"/>
                    <a:pt x="820" y="3970"/>
                  </a:cubicBezTo>
                  <a:cubicBezTo>
                    <a:pt x="820" y="3718"/>
                    <a:pt x="631" y="3561"/>
                    <a:pt x="410" y="3561"/>
                  </a:cubicBezTo>
                  <a:cubicBezTo>
                    <a:pt x="221" y="3561"/>
                    <a:pt x="32" y="3781"/>
                    <a:pt x="32" y="3970"/>
                  </a:cubicBezTo>
                  <a:cubicBezTo>
                    <a:pt x="32" y="4506"/>
                    <a:pt x="379" y="4947"/>
                    <a:pt x="851" y="5136"/>
                  </a:cubicBezTo>
                  <a:lnTo>
                    <a:pt x="851" y="5419"/>
                  </a:lnTo>
                  <a:cubicBezTo>
                    <a:pt x="851" y="5671"/>
                    <a:pt x="1040" y="5861"/>
                    <a:pt x="1292" y="5861"/>
                  </a:cubicBezTo>
                  <a:cubicBezTo>
                    <a:pt x="1513" y="5861"/>
                    <a:pt x="1670" y="5671"/>
                    <a:pt x="1670" y="5419"/>
                  </a:cubicBezTo>
                  <a:lnTo>
                    <a:pt x="1670" y="5136"/>
                  </a:lnTo>
                  <a:cubicBezTo>
                    <a:pt x="2143" y="4978"/>
                    <a:pt x="2521" y="4506"/>
                    <a:pt x="2521" y="3970"/>
                  </a:cubicBezTo>
                  <a:cubicBezTo>
                    <a:pt x="2521" y="3309"/>
                    <a:pt x="1954" y="2899"/>
                    <a:pt x="1513" y="2584"/>
                  </a:cubicBezTo>
                  <a:cubicBezTo>
                    <a:pt x="1198" y="2363"/>
                    <a:pt x="851" y="2111"/>
                    <a:pt x="851" y="1891"/>
                  </a:cubicBezTo>
                  <a:cubicBezTo>
                    <a:pt x="851" y="1670"/>
                    <a:pt x="1040" y="1481"/>
                    <a:pt x="1261" y="1481"/>
                  </a:cubicBezTo>
                  <a:cubicBezTo>
                    <a:pt x="1481" y="1481"/>
                    <a:pt x="1639" y="1670"/>
                    <a:pt x="1639" y="1891"/>
                  </a:cubicBezTo>
                  <a:cubicBezTo>
                    <a:pt x="1639" y="2111"/>
                    <a:pt x="1828" y="2300"/>
                    <a:pt x="2080" y="2300"/>
                  </a:cubicBezTo>
                  <a:cubicBezTo>
                    <a:pt x="2300" y="2300"/>
                    <a:pt x="2458" y="2111"/>
                    <a:pt x="2458" y="1891"/>
                  </a:cubicBezTo>
                  <a:cubicBezTo>
                    <a:pt x="2458" y="1324"/>
                    <a:pt x="2111" y="883"/>
                    <a:pt x="1639" y="694"/>
                  </a:cubicBezTo>
                  <a:lnTo>
                    <a:pt x="1639" y="410"/>
                  </a:lnTo>
                  <a:cubicBezTo>
                    <a:pt x="1639" y="190"/>
                    <a:pt x="1450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0" name="Google Shape;4348;p36"/>
          <p:cNvGrpSpPr/>
          <p:nvPr/>
        </p:nvGrpSpPr>
        <p:grpSpPr>
          <a:xfrm>
            <a:off x="5417899" y="2667189"/>
            <a:ext cx="347715" cy="349669"/>
            <a:chOff x="-62516625" y="2297875"/>
            <a:chExt cx="315875" cy="317650"/>
          </a:xfrm>
          <a:solidFill>
            <a:schemeClr val="accent4"/>
          </a:solidFill>
        </p:grpSpPr>
        <p:sp>
          <p:nvSpPr>
            <p:cNvPr id="91" name="Google Shape;4349;p36"/>
            <p:cNvSpPr/>
            <p:nvPr/>
          </p:nvSpPr>
          <p:spPr>
            <a:xfrm>
              <a:off x="-62516625" y="2297875"/>
              <a:ext cx="315875" cy="317650"/>
            </a:xfrm>
            <a:custGeom>
              <a:avLst/>
              <a:rect l="l" t="t" r="r" b="b"/>
              <a:pathLst>
                <a:path w="12635" h="12706">
                  <a:moveTo>
                    <a:pt x="4632" y="3309"/>
                  </a:moveTo>
                  <a:cubicBezTo>
                    <a:pt x="5388" y="3309"/>
                    <a:pt x="6018" y="3939"/>
                    <a:pt x="6018" y="4695"/>
                  </a:cubicBezTo>
                  <a:cubicBezTo>
                    <a:pt x="6018" y="4916"/>
                    <a:pt x="5924" y="5168"/>
                    <a:pt x="5829" y="5388"/>
                  </a:cubicBezTo>
                  <a:lnTo>
                    <a:pt x="5357" y="5861"/>
                  </a:lnTo>
                  <a:cubicBezTo>
                    <a:pt x="5136" y="5987"/>
                    <a:pt x="4916" y="6081"/>
                    <a:pt x="4632" y="6081"/>
                  </a:cubicBezTo>
                  <a:cubicBezTo>
                    <a:pt x="3876" y="6081"/>
                    <a:pt x="3246" y="5451"/>
                    <a:pt x="3246" y="4695"/>
                  </a:cubicBezTo>
                  <a:cubicBezTo>
                    <a:pt x="3246" y="3939"/>
                    <a:pt x="3876" y="3309"/>
                    <a:pt x="4632" y="3309"/>
                  </a:cubicBezTo>
                  <a:close/>
                  <a:moveTo>
                    <a:pt x="4632" y="820"/>
                  </a:moveTo>
                  <a:cubicBezTo>
                    <a:pt x="6617" y="820"/>
                    <a:pt x="8287" y="2364"/>
                    <a:pt x="8444" y="4285"/>
                  </a:cubicBezTo>
                  <a:lnTo>
                    <a:pt x="8444" y="4412"/>
                  </a:lnTo>
                  <a:cubicBezTo>
                    <a:pt x="7877" y="4412"/>
                    <a:pt x="7310" y="4538"/>
                    <a:pt x="6806" y="4758"/>
                  </a:cubicBezTo>
                  <a:lnTo>
                    <a:pt x="6806" y="4695"/>
                  </a:lnTo>
                  <a:cubicBezTo>
                    <a:pt x="6806" y="3466"/>
                    <a:pt x="5829" y="2490"/>
                    <a:pt x="4601" y="2490"/>
                  </a:cubicBezTo>
                  <a:cubicBezTo>
                    <a:pt x="3372" y="2490"/>
                    <a:pt x="2395" y="3466"/>
                    <a:pt x="2395" y="4695"/>
                  </a:cubicBezTo>
                  <a:cubicBezTo>
                    <a:pt x="2395" y="5924"/>
                    <a:pt x="3372" y="6900"/>
                    <a:pt x="4601" y="6900"/>
                  </a:cubicBezTo>
                  <a:lnTo>
                    <a:pt x="4664" y="6900"/>
                  </a:lnTo>
                  <a:cubicBezTo>
                    <a:pt x="4443" y="7404"/>
                    <a:pt x="4317" y="7972"/>
                    <a:pt x="4317" y="8539"/>
                  </a:cubicBezTo>
                  <a:cubicBezTo>
                    <a:pt x="4317" y="9421"/>
                    <a:pt x="4601" y="10240"/>
                    <a:pt x="5073" y="10902"/>
                  </a:cubicBezTo>
                  <a:lnTo>
                    <a:pt x="4601" y="11532"/>
                  </a:lnTo>
                  <a:lnTo>
                    <a:pt x="1513" y="7026"/>
                  </a:lnTo>
                  <a:cubicBezTo>
                    <a:pt x="1009" y="6333"/>
                    <a:pt x="725" y="5546"/>
                    <a:pt x="725" y="4695"/>
                  </a:cubicBezTo>
                  <a:cubicBezTo>
                    <a:pt x="788" y="2553"/>
                    <a:pt x="2521" y="820"/>
                    <a:pt x="4632" y="820"/>
                  </a:cubicBezTo>
                  <a:close/>
                  <a:moveTo>
                    <a:pt x="8507" y="5231"/>
                  </a:moveTo>
                  <a:cubicBezTo>
                    <a:pt x="10334" y="5231"/>
                    <a:pt x="11815" y="6743"/>
                    <a:pt x="11815" y="8539"/>
                  </a:cubicBezTo>
                  <a:cubicBezTo>
                    <a:pt x="11815" y="10366"/>
                    <a:pt x="10303" y="11847"/>
                    <a:pt x="8507" y="11847"/>
                  </a:cubicBezTo>
                  <a:cubicBezTo>
                    <a:pt x="6680" y="11847"/>
                    <a:pt x="5199" y="10366"/>
                    <a:pt x="5199" y="8539"/>
                  </a:cubicBezTo>
                  <a:cubicBezTo>
                    <a:pt x="5199" y="6743"/>
                    <a:pt x="6680" y="5231"/>
                    <a:pt x="8507" y="5231"/>
                  </a:cubicBezTo>
                  <a:close/>
                  <a:moveTo>
                    <a:pt x="4664" y="1"/>
                  </a:moveTo>
                  <a:cubicBezTo>
                    <a:pt x="2080" y="1"/>
                    <a:pt x="1" y="2080"/>
                    <a:pt x="1" y="4695"/>
                  </a:cubicBezTo>
                  <a:cubicBezTo>
                    <a:pt x="1" y="5703"/>
                    <a:pt x="316" y="6711"/>
                    <a:pt x="946" y="7499"/>
                  </a:cubicBezTo>
                  <a:lnTo>
                    <a:pt x="4317" y="12540"/>
                  </a:lnTo>
                  <a:cubicBezTo>
                    <a:pt x="4396" y="12650"/>
                    <a:pt x="4522" y="12705"/>
                    <a:pt x="4648" y="12705"/>
                  </a:cubicBezTo>
                  <a:cubicBezTo>
                    <a:pt x="4774" y="12705"/>
                    <a:pt x="4900" y="12650"/>
                    <a:pt x="4979" y="12540"/>
                  </a:cubicBezTo>
                  <a:lnTo>
                    <a:pt x="5672" y="11532"/>
                  </a:lnTo>
                  <a:cubicBezTo>
                    <a:pt x="6396" y="12256"/>
                    <a:pt x="7404" y="12697"/>
                    <a:pt x="8507" y="12697"/>
                  </a:cubicBezTo>
                  <a:cubicBezTo>
                    <a:pt x="10776" y="12697"/>
                    <a:pt x="12634" y="10838"/>
                    <a:pt x="12634" y="8539"/>
                  </a:cubicBezTo>
                  <a:cubicBezTo>
                    <a:pt x="12634" y="6554"/>
                    <a:pt x="11217" y="4884"/>
                    <a:pt x="9326" y="4506"/>
                  </a:cubicBezTo>
                  <a:lnTo>
                    <a:pt x="9326" y="4222"/>
                  </a:lnTo>
                  <a:cubicBezTo>
                    <a:pt x="9074" y="1891"/>
                    <a:pt x="7121" y="1"/>
                    <a:pt x="46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" name="Google Shape;4350;p36"/>
            <p:cNvSpPr/>
            <p:nvPr/>
          </p:nvSpPr>
          <p:spPr>
            <a:xfrm>
              <a:off x="-62335475" y="2438075"/>
              <a:ext cx="62250" cy="145750"/>
            </a:xfrm>
            <a:custGeom>
              <a:avLst/>
              <a:rect l="l" t="t" r="r" b="b"/>
              <a:pathLst>
                <a:path w="2490" h="5830">
                  <a:moveTo>
                    <a:pt x="1261" y="1"/>
                  </a:moveTo>
                  <a:cubicBezTo>
                    <a:pt x="1009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3"/>
                    <a:pt x="537" y="2931"/>
                    <a:pt x="978" y="3246"/>
                  </a:cubicBezTo>
                  <a:cubicBezTo>
                    <a:pt x="1293" y="3498"/>
                    <a:pt x="1639" y="3718"/>
                    <a:pt x="1639" y="3970"/>
                  </a:cubicBezTo>
                  <a:cubicBezTo>
                    <a:pt x="1671" y="4191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20"/>
                  </a:lnTo>
                  <a:cubicBezTo>
                    <a:pt x="820" y="5672"/>
                    <a:pt x="1009" y="5829"/>
                    <a:pt x="1261" y="5829"/>
                  </a:cubicBezTo>
                  <a:cubicBezTo>
                    <a:pt x="1482" y="5829"/>
                    <a:pt x="1639" y="5609"/>
                    <a:pt x="1639" y="5420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9"/>
                    <a:pt x="1923" y="2899"/>
                    <a:pt x="1482" y="2584"/>
                  </a:cubicBezTo>
                  <a:cubicBezTo>
                    <a:pt x="1167" y="2364"/>
                    <a:pt x="820" y="2112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2"/>
                    <a:pt x="1860" y="2301"/>
                    <a:pt x="2049" y="2301"/>
                  </a:cubicBezTo>
                  <a:cubicBezTo>
                    <a:pt x="2269" y="2301"/>
                    <a:pt x="2490" y="2112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90"/>
                    <a:pt x="1450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3" name="Google Shape;4351;p36"/>
          <p:cNvGrpSpPr/>
          <p:nvPr/>
        </p:nvGrpSpPr>
        <p:grpSpPr>
          <a:xfrm>
            <a:off x="5416605" y="3281266"/>
            <a:ext cx="350302" cy="318241"/>
            <a:chOff x="-62518200" y="2692475"/>
            <a:chExt cx="318225" cy="289100"/>
          </a:xfrm>
          <a:solidFill>
            <a:schemeClr val="accent4"/>
          </a:solidFill>
        </p:grpSpPr>
        <p:sp>
          <p:nvSpPr>
            <p:cNvPr id="94" name="Google Shape;4352;p36"/>
            <p:cNvSpPr/>
            <p:nvPr/>
          </p:nvSpPr>
          <p:spPr>
            <a:xfrm>
              <a:off x="-62518200" y="2692475"/>
              <a:ext cx="318225" cy="289100"/>
            </a:xfrm>
            <a:custGeom>
              <a:avLst/>
              <a:rect l="l" t="t" r="r" b="b"/>
              <a:pathLst>
                <a:path w="12729" h="11564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" name="Google Shape;4353;p36"/>
            <p:cNvSpPr/>
            <p:nvPr/>
          </p:nvSpPr>
          <p:spPr>
            <a:xfrm>
              <a:off x="-62335475" y="2804325"/>
              <a:ext cx="62250" cy="146525"/>
            </a:xfrm>
            <a:custGeom>
              <a:avLst/>
              <a:rect l="l" t="t" r="r" b="b"/>
              <a:pathLst>
                <a:path w="2490" h="5861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6" name="Google Shape;8261;p45"/>
          <p:cNvSpPr/>
          <p:nvPr/>
        </p:nvSpPr>
        <p:spPr>
          <a:xfrm>
            <a:off x="5484845" y="5041897"/>
            <a:ext cx="213822" cy="331693"/>
          </a:xfrm>
          <a:custGeom>
            <a:avLst/>
            <a:rect l="l" t="t" r="r" b="b"/>
            <a:pathLst>
              <a:path w="7657" h="11878">
                <a:moveTo>
                  <a:pt x="3813" y="1387"/>
                </a:moveTo>
                <a:cubicBezTo>
                  <a:pt x="4254" y="1387"/>
                  <a:pt x="4664" y="1670"/>
                  <a:pt x="4821" y="2112"/>
                </a:cubicBezTo>
                <a:lnTo>
                  <a:pt x="2836" y="2112"/>
                </a:lnTo>
                <a:cubicBezTo>
                  <a:pt x="2994" y="1702"/>
                  <a:pt x="3372" y="1387"/>
                  <a:pt x="3813" y="1387"/>
                </a:cubicBezTo>
                <a:close/>
                <a:moveTo>
                  <a:pt x="4947" y="2805"/>
                </a:moveTo>
                <a:cubicBezTo>
                  <a:pt x="5199" y="2805"/>
                  <a:pt x="5357" y="3057"/>
                  <a:pt x="5294" y="3277"/>
                </a:cubicBezTo>
                <a:lnTo>
                  <a:pt x="4947" y="4222"/>
                </a:lnTo>
                <a:lnTo>
                  <a:pt x="2679" y="4222"/>
                </a:lnTo>
                <a:lnTo>
                  <a:pt x="2364" y="3277"/>
                </a:lnTo>
                <a:cubicBezTo>
                  <a:pt x="2332" y="3025"/>
                  <a:pt x="2490" y="2805"/>
                  <a:pt x="2710" y="2805"/>
                </a:cubicBezTo>
                <a:lnTo>
                  <a:pt x="4947" y="2805"/>
                </a:lnTo>
                <a:close/>
                <a:moveTo>
                  <a:pt x="4916" y="4852"/>
                </a:moveTo>
                <a:lnTo>
                  <a:pt x="5514" y="8381"/>
                </a:lnTo>
                <a:lnTo>
                  <a:pt x="2175" y="8381"/>
                </a:lnTo>
                <a:lnTo>
                  <a:pt x="2773" y="4852"/>
                </a:lnTo>
                <a:lnTo>
                  <a:pt x="4916" y="4852"/>
                </a:lnTo>
                <a:close/>
                <a:moveTo>
                  <a:pt x="5955" y="9074"/>
                </a:moveTo>
                <a:cubicBezTo>
                  <a:pt x="6144" y="9074"/>
                  <a:pt x="6302" y="9232"/>
                  <a:pt x="6302" y="9421"/>
                </a:cubicBezTo>
                <a:lnTo>
                  <a:pt x="6302" y="9799"/>
                </a:lnTo>
                <a:lnTo>
                  <a:pt x="1450" y="9799"/>
                </a:lnTo>
                <a:lnTo>
                  <a:pt x="1450" y="9421"/>
                </a:lnTo>
                <a:cubicBezTo>
                  <a:pt x="1419" y="9232"/>
                  <a:pt x="1576" y="9074"/>
                  <a:pt x="1765" y="9074"/>
                </a:cubicBezTo>
                <a:lnTo>
                  <a:pt x="5955" y="9074"/>
                </a:lnTo>
                <a:close/>
                <a:moveTo>
                  <a:pt x="6648" y="10460"/>
                </a:moveTo>
                <a:cubicBezTo>
                  <a:pt x="6806" y="10460"/>
                  <a:pt x="6964" y="10618"/>
                  <a:pt x="6964" y="10807"/>
                </a:cubicBezTo>
                <a:lnTo>
                  <a:pt x="6964" y="11153"/>
                </a:lnTo>
                <a:lnTo>
                  <a:pt x="757" y="11153"/>
                </a:lnTo>
                <a:lnTo>
                  <a:pt x="757" y="10807"/>
                </a:lnTo>
                <a:cubicBezTo>
                  <a:pt x="757" y="10618"/>
                  <a:pt x="915" y="10460"/>
                  <a:pt x="1104" y="10460"/>
                </a:cubicBezTo>
                <a:lnTo>
                  <a:pt x="6648" y="10460"/>
                </a:lnTo>
                <a:close/>
                <a:moveTo>
                  <a:pt x="3782" y="1"/>
                </a:moveTo>
                <a:cubicBezTo>
                  <a:pt x="3592" y="1"/>
                  <a:pt x="3435" y="158"/>
                  <a:pt x="3435" y="379"/>
                </a:cubicBezTo>
                <a:lnTo>
                  <a:pt x="3435" y="757"/>
                </a:lnTo>
                <a:cubicBezTo>
                  <a:pt x="2679" y="914"/>
                  <a:pt x="2143" y="1544"/>
                  <a:pt x="2049" y="2301"/>
                </a:cubicBezTo>
                <a:cubicBezTo>
                  <a:pt x="1702" y="2521"/>
                  <a:pt x="1545" y="3025"/>
                  <a:pt x="1671" y="3466"/>
                </a:cubicBezTo>
                <a:lnTo>
                  <a:pt x="1891" y="4191"/>
                </a:lnTo>
                <a:lnTo>
                  <a:pt x="1702" y="4191"/>
                </a:lnTo>
                <a:cubicBezTo>
                  <a:pt x="1513" y="4191"/>
                  <a:pt x="1356" y="4348"/>
                  <a:pt x="1356" y="4537"/>
                </a:cubicBezTo>
                <a:cubicBezTo>
                  <a:pt x="1356" y="4758"/>
                  <a:pt x="1513" y="4915"/>
                  <a:pt x="1702" y="4915"/>
                </a:cubicBezTo>
                <a:lnTo>
                  <a:pt x="1986" y="4915"/>
                </a:lnTo>
                <a:lnTo>
                  <a:pt x="1387" y="8444"/>
                </a:lnTo>
                <a:cubicBezTo>
                  <a:pt x="1009" y="8570"/>
                  <a:pt x="726" y="8948"/>
                  <a:pt x="726" y="9421"/>
                </a:cubicBezTo>
                <a:lnTo>
                  <a:pt x="726" y="9830"/>
                </a:lnTo>
                <a:cubicBezTo>
                  <a:pt x="316" y="9988"/>
                  <a:pt x="1" y="10334"/>
                  <a:pt x="1" y="10807"/>
                </a:cubicBezTo>
                <a:lnTo>
                  <a:pt x="1" y="11531"/>
                </a:lnTo>
                <a:cubicBezTo>
                  <a:pt x="1" y="11720"/>
                  <a:pt x="158" y="11878"/>
                  <a:pt x="347" y="11878"/>
                </a:cubicBezTo>
                <a:lnTo>
                  <a:pt x="7279" y="11878"/>
                </a:lnTo>
                <a:cubicBezTo>
                  <a:pt x="7499" y="11878"/>
                  <a:pt x="7657" y="11720"/>
                  <a:pt x="7657" y="11531"/>
                </a:cubicBezTo>
                <a:lnTo>
                  <a:pt x="7657" y="10807"/>
                </a:lnTo>
                <a:cubicBezTo>
                  <a:pt x="7657" y="10366"/>
                  <a:pt x="7373" y="9988"/>
                  <a:pt x="6932" y="9830"/>
                </a:cubicBezTo>
                <a:lnTo>
                  <a:pt x="6932" y="9421"/>
                </a:lnTo>
                <a:cubicBezTo>
                  <a:pt x="6932" y="8948"/>
                  <a:pt x="6617" y="8570"/>
                  <a:pt x="6176" y="8444"/>
                </a:cubicBezTo>
                <a:lnTo>
                  <a:pt x="5609" y="4915"/>
                </a:lnTo>
                <a:lnTo>
                  <a:pt x="5861" y="4915"/>
                </a:lnTo>
                <a:cubicBezTo>
                  <a:pt x="6081" y="4915"/>
                  <a:pt x="6207" y="4758"/>
                  <a:pt x="6207" y="4537"/>
                </a:cubicBezTo>
                <a:cubicBezTo>
                  <a:pt x="6207" y="4348"/>
                  <a:pt x="6081" y="4191"/>
                  <a:pt x="5861" y="4191"/>
                </a:cubicBezTo>
                <a:lnTo>
                  <a:pt x="5672" y="4191"/>
                </a:lnTo>
                <a:lnTo>
                  <a:pt x="5924" y="3466"/>
                </a:lnTo>
                <a:cubicBezTo>
                  <a:pt x="6081" y="3025"/>
                  <a:pt x="5861" y="2584"/>
                  <a:pt x="5514" y="2301"/>
                </a:cubicBezTo>
                <a:cubicBezTo>
                  <a:pt x="5451" y="1513"/>
                  <a:pt x="4884" y="914"/>
                  <a:pt x="4128" y="757"/>
                </a:cubicBezTo>
                <a:lnTo>
                  <a:pt x="4128" y="379"/>
                </a:lnTo>
                <a:cubicBezTo>
                  <a:pt x="4128" y="158"/>
                  <a:pt x="3971" y="1"/>
                  <a:pt x="37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7" name="Google Shape;8284;p45"/>
          <p:cNvSpPr/>
          <p:nvPr/>
        </p:nvSpPr>
        <p:spPr>
          <a:xfrm>
            <a:off x="5463734" y="3858885"/>
            <a:ext cx="256044" cy="330800"/>
          </a:xfrm>
          <a:custGeom>
            <a:avLst/>
            <a:rect l="l" t="t" r="r" b="b"/>
            <a:pathLst>
              <a:path w="9169" h="11846">
                <a:moveTo>
                  <a:pt x="4695" y="2079"/>
                </a:moveTo>
                <a:cubicBezTo>
                  <a:pt x="5073" y="2079"/>
                  <a:pt x="5388" y="2394"/>
                  <a:pt x="5388" y="2772"/>
                </a:cubicBezTo>
                <a:cubicBezTo>
                  <a:pt x="5388" y="3181"/>
                  <a:pt x="5073" y="3496"/>
                  <a:pt x="4695" y="3496"/>
                </a:cubicBezTo>
                <a:cubicBezTo>
                  <a:pt x="4285" y="3496"/>
                  <a:pt x="3970" y="3181"/>
                  <a:pt x="3970" y="2772"/>
                </a:cubicBezTo>
                <a:cubicBezTo>
                  <a:pt x="3970" y="2394"/>
                  <a:pt x="4285" y="2079"/>
                  <a:pt x="4695" y="2079"/>
                </a:cubicBezTo>
                <a:close/>
                <a:moveTo>
                  <a:pt x="4695" y="4189"/>
                </a:moveTo>
                <a:cubicBezTo>
                  <a:pt x="5640" y="4189"/>
                  <a:pt x="6428" y="4977"/>
                  <a:pt x="6428" y="5922"/>
                </a:cubicBezTo>
                <a:lnTo>
                  <a:pt x="6428" y="6300"/>
                </a:lnTo>
                <a:lnTo>
                  <a:pt x="2962" y="6300"/>
                </a:lnTo>
                <a:lnTo>
                  <a:pt x="2962" y="5922"/>
                </a:lnTo>
                <a:cubicBezTo>
                  <a:pt x="2962" y="4945"/>
                  <a:pt x="3750" y="4189"/>
                  <a:pt x="4695" y="4189"/>
                </a:cubicBezTo>
                <a:close/>
                <a:moveTo>
                  <a:pt x="4730" y="664"/>
                </a:moveTo>
                <a:cubicBezTo>
                  <a:pt x="6870" y="664"/>
                  <a:pt x="8538" y="2418"/>
                  <a:pt x="8538" y="4473"/>
                </a:cubicBezTo>
                <a:cubicBezTo>
                  <a:pt x="8538" y="5544"/>
                  <a:pt x="8097" y="6552"/>
                  <a:pt x="7310" y="7277"/>
                </a:cubicBezTo>
                <a:cubicBezTo>
                  <a:pt x="7215" y="7403"/>
                  <a:pt x="7121" y="7466"/>
                  <a:pt x="6995" y="7497"/>
                </a:cubicBezTo>
                <a:cubicBezTo>
                  <a:pt x="6774" y="7718"/>
                  <a:pt x="6522" y="7907"/>
                  <a:pt x="6459" y="8285"/>
                </a:cubicBezTo>
                <a:lnTo>
                  <a:pt x="5041" y="8285"/>
                </a:lnTo>
                <a:lnTo>
                  <a:pt x="5041" y="6993"/>
                </a:lnTo>
                <a:lnTo>
                  <a:pt x="6774" y="6993"/>
                </a:lnTo>
                <a:cubicBezTo>
                  <a:pt x="6963" y="6993"/>
                  <a:pt x="7121" y="6836"/>
                  <a:pt x="7121" y="6647"/>
                </a:cubicBezTo>
                <a:lnTo>
                  <a:pt x="7121" y="5922"/>
                </a:lnTo>
                <a:cubicBezTo>
                  <a:pt x="7121" y="4945"/>
                  <a:pt x="6585" y="4126"/>
                  <a:pt x="5734" y="3717"/>
                </a:cubicBezTo>
                <a:cubicBezTo>
                  <a:pt x="5987" y="3496"/>
                  <a:pt x="6113" y="3181"/>
                  <a:pt x="6113" y="2835"/>
                </a:cubicBezTo>
                <a:cubicBezTo>
                  <a:pt x="6113" y="2079"/>
                  <a:pt x="5482" y="1448"/>
                  <a:pt x="4726" y="1448"/>
                </a:cubicBezTo>
                <a:cubicBezTo>
                  <a:pt x="3970" y="1448"/>
                  <a:pt x="3340" y="2079"/>
                  <a:pt x="3340" y="2835"/>
                </a:cubicBezTo>
                <a:cubicBezTo>
                  <a:pt x="3340" y="3181"/>
                  <a:pt x="3466" y="3496"/>
                  <a:pt x="3687" y="3717"/>
                </a:cubicBezTo>
                <a:cubicBezTo>
                  <a:pt x="2868" y="4126"/>
                  <a:pt x="2332" y="4945"/>
                  <a:pt x="2332" y="5922"/>
                </a:cubicBezTo>
                <a:lnTo>
                  <a:pt x="2332" y="6647"/>
                </a:lnTo>
                <a:cubicBezTo>
                  <a:pt x="2332" y="6836"/>
                  <a:pt x="2489" y="6993"/>
                  <a:pt x="2679" y="6993"/>
                </a:cubicBezTo>
                <a:lnTo>
                  <a:pt x="4411" y="6993"/>
                </a:lnTo>
                <a:lnTo>
                  <a:pt x="4411" y="8411"/>
                </a:lnTo>
                <a:lnTo>
                  <a:pt x="2931" y="8411"/>
                </a:lnTo>
                <a:lnTo>
                  <a:pt x="2931" y="8380"/>
                </a:lnTo>
                <a:cubicBezTo>
                  <a:pt x="2836" y="7938"/>
                  <a:pt x="2615" y="7749"/>
                  <a:pt x="2363" y="7560"/>
                </a:cubicBezTo>
                <a:cubicBezTo>
                  <a:pt x="2300" y="7466"/>
                  <a:pt x="2174" y="7403"/>
                  <a:pt x="2048" y="7277"/>
                </a:cubicBezTo>
                <a:cubicBezTo>
                  <a:pt x="1135" y="6395"/>
                  <a:pt x="757" y="5135"/>
                  <a:pt x="946" y="3874"/>
                </a:cubicBezTo>
                <a:cubicBezTo>
                  <a:pt x="1198" y="2236"/>
                  <a:pt x="2615" y="881"/>
                  <a:pt x="4254" y="692"/>
                </a:cubicBezTo>
                <a:cubicBezTo>
                  <a:pt x="4415" y="673"/>
                  <a:pt x="4574" y="664"/>
                  <a:pt x="4730" y="664"/>
                </a:cubicBezTo>
                <a:close/>
                <a:moveTo>
                  <a:pt x="6428" y="9073"/>
                </a:moveTo>
                <a:lnTo>
                  <a:pt x="6428" y="9419"/>
                </a:lnTo>
                <a:cubicBezTo>
                  <a:pt x="6428" y="9640"/>
                  <a:pt x="6270" y="9797"/>
                  <a:pt x="6081" y="9797"/>
                </a:cubicBezTo>
                <a:lnTo>
                  <a:pt x="3309" y="9797"/>
                </a:lnTo>
                <a:cubicBezTo>
                  <a:pt x="3120" y="9797"/>
                  <a:pt x="2962" y="9640"/>
                  <a:pt x="2962" y="9419"/>
                </a:cubicBezTo>
                <a:lnTo>
                  <a:pt x="2962" y="9073"/>
                </a:lnTo>
                <a:lnTo>
                  <a:pt x="6428" y="9073"/>
                </a:lnTo>
                <a:close/>
                <a:moveTo>
                  <a:pt x="5703" y="10459"/>
                </a:moveTo>
                <a:lnTo>
                  <a:pt x="5703" y="10805"/>
                </a:lnTo>
                <a:cubicBezTo>
                  <a:pt x="5703" y="10994"/>
                  <a:pt x="5545" y="11183"/>
                  <a:pt x="5356" y="11183"/>
                </a:cubicBezTo>
                <a:lnTo>
                  <a:pt x="3970" y="11183"/>
                </a:lnTo>
                <a:cubicBezTo>
                  <a:pt x="3781" y="11183"/>
                  <a:pt x="3624" y="10994"/>
                  <a:pt x="3624" y="10805"/>
                </a:cubicBezTo>
                <a:lnTo>
                  <a:pt x="3624" y="10459"/>
                </a:lnTo>
                <a:lnTo>
                  <a:pt x="5703" y="10459"/>
                </a:lnTo>
                <a:close/>
                <a:moveTo>
                  <a:pt x="4662" y="0"/>
                </a:moveTo>
                <a:cubicBezTo>
                  <a:pt x="4486" y="0"/>
                  <a:pt x="4308" y="10"/>
                  <a:pt x="4128" y="31"/>
                </a:cubicBezTo>
                <a:cubicBezTo>
                  <a:pt x="2174" y="251"/>
                  <a:pt x="568" y="1827"/>
                  <a:pt x="253" y="3780"/>
                </a:cubicBezTo>
                <a:cubicBezTo>
                  <a:pt x="1" y="5229"/>
                  <a:pt x="505" y="6710"/>
                  <a:pt x="1576" y="7749"/>
                </a:cubicBezTo>
                <a:cubicBezTo>
                  <a:pt x="1733" y="7875"/>
                  <a:pt x="1859" y="7970"/>
                  <a:pt x="1922" y="8064"/>
                </a:cubicBezTo>
                <a:cubicBezTo>
                  <a:pt x="2206" y="8285"/>
                  <a:pt x="2237" y="8348"/>
                  <a:pt x="2237" y="8695"/>
                </a:cubicBezTo>
                <a:lnTo>
                  <a:pt x="2237" y="9388"/>
                </a:lnTo>
                <a:cubicBezTo>
                  <a:pt x="2237" y="9829"/>
                  <a:pt x="2521" y="10238"/>
                  <a:pt x="2962" y="10396"/>
                </a:cubicBezTo>
                <a:lnTo>
                  <a:pt x="2962" y="10774"/>
                </a:lnTo>
                <a:cubicBezTo>
                  <a:pt x="2962" y="11404"/>
                  <a:pt x="3435" y="11845"/>
                  <a:pt x="3970" y="11845"/>
                </a:cubicBezTo>
                <a:lnTo>
                  <a:pt x="5356" y="11845"/>
                </a:lnTo>
                <a:cubicBezTo>
                  <a:pt x="5955" y="11845"/>
                  <a:pt x="6396" y="11372"/>
                  <a:pt x="6396" y="10805"/>
                </a:cubicBezTo>
                <a:lnTo>
                  <a:pt x="6396" y="10427"/>
                </a:lnTo>
                <a:cubicBezTo>
                  <a:pt x="6774" y="10270"/>
                  <a:pt x="7089" y="9923"/>
                  <a:pt x="7089" y="9451"/>
                </a:cubicBezTo>
                <a:lnTo>
                  <a:pt x="7089" y="8726"/>
                </a:lnTo>
                <a:cubicBezTo>
                  <a:pt x="7089" y="8380"/>
                  <a:pt x="7121" y="8348"/>
                  <a:pt x="7404" y="8096"/>
                </a:cubicBezTo>
                <a:cubicBezTo>
                  <a:pt x="7499" y="8033"/>
                  <a:pt x="7593" y="7938"/>
                  <a:pt x="7751" y="7812"/>
                </a:cubicBezTo>
                <a:cubicBezTo>
                  <a:pt x="8664" y="6962"/>
                  <a:pt x="9169" y="5765"/>
                  <a:pt x="9169" y="4504"/>
                </a:cubicBezTo>
                <a:cubicBezTo>
                  <a:pt x="9169" y="2060"/>
                  <a:pt x="7186" y="0"/>
                  <a:pt x="466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8" name="Google Shape;8285;p45"/>
          <p:cNvSpPr/>
          <p:nvPr/>
        </p:nvSpPr>
        <p:spPr>
          <a:xfrm>
            <a:off x="5418426" y="4433604"/>
            <a:ext cx="346661" cy="329487"/>
          </a:xfrm>
          <a:custGeom>
            <a:avLst/>
            <a:rect l="l" t="t" r="r" b="b"/>
            <a:pathLst>
              <a:path w="12414" h="11799">
                <a:moveTo>
                  <a:pt x="8979" y="2127"/>
                </a:moveTo>
                <a:cubicBezTo>
                  <a:pt x="9247" y="2127"/>
                  <a:pt x="9515" y="2229"/>
                  <a:pt x="9704" y="2434"/>
                </a:cubicBezTo>
                <a:cubicBezTo>
                  <a:pt x="10113" y="2812"/>
                  <a:pt x="10113" y="3473"/>
                  <a:pt x="9704" y="3883"/>
                </a:cubicBezTo>
                <a:lnTo>
                  <a:pt x="8885" y="4702"/>
                </a:lnTo>
                <a:cubicBezTo>
                  <a:pt x="8790" y="4765"/>
                  <a:pt x="8696" y="4860"/>
                  <a:pt x="8601" y="4891"/>
                </a:cubicBezTo>
                <a:cubicBezTo>
                  <a:pt x="8790" y="4513"/>
                  <a:pt x="8727" y="4041"/>
                  <a:pt x="8412" y="3726"/>
                </a:cubicBezTo>
                <a:cubicBezTo>
                  <a:pt x="8206" y="3520"/>
                  <a:pt x="7933" y="3408"/>
                  <a:pt x="7654" y="3408"/>
                </a:cubicBezTo>
                <a:cubicBezTo>
                  <a:pt x="7507" y="3408"/>
                  <a:pt x="7357" y="3439"/>
                  <a:pt x="7215" y="3505"/>
                </a:cubicBezTo>
                <a:cubicBezTo>
                  <a:pt x="7278" y="3410"/>
                  <a:pt x="7341" y="3316"/>
                  <a:pt x="7436" y="3253"/>
                </a:cubicBezTo>
                <a:lnTo>
                  <a:pt x="8255" y="2434"/>
                </a:lnTo>
                <a:cubicBezTo>
                  <a:pt x="8444" y="2229"/>
                  <a:pt x="8711" y="2127"/>
                  <a:pt x="8979" y="2127"/>
                </a:cubicBezTo>
                <a:close/>
                <a:moveTo>
                  <a:pt x="9027" y="685"/>
                </a:moveTo>
                <a:cubicBezTo>
                  <a:pt x="9649" y="685"/>
                  <a:pt x="10271" y="922"/>
                  <a:pt x="10744" y="1394"/>
                </a:cubicBezTo>
                <a:cubicBezTo>
                  <a:pt x="11689" y="2339"/>
                  <a:pt x="11689" y="3883"/>
                  <a:pt x="10744" y="4828"/>
                </a:cubicBezTo>
                <a:lnTo>
                  <a:pt x="9893" y="5647"/>
                </a:lnTo>
                <a:cubicBezTo>
                  <a:pt x="9431" y="6109"/>
                  <a:pt x="8816" y="6356"/>
                  <a:pt x="8187" y="6356"/>
                </a:cubicBezTo>
                <a:cubicBezTo>
                  <a:pt x="7914" y="6356"/>
                  <a:pt x="7639" y="6310"/>
                  <a:pt x="7373" y="6214"/>
                </a:cubicBezTo>
                <a:lnTo>
                  <a:pt x="7940" y="5647"/>
                </a:lnTo>
                <a:cubicBezTo>
                  <a:pt x="8008" y="5655"/>
                  <a:pt x="8077" y="5659"/>
                  <a:pt x="8146" y="5659"/>
                </a:cubicBezTo>
                <a:cubicBezTo>
                  <a:pt x="8617" y="5659"/>
                  <a:pt x="9087" y="5477"/>
                  <a:pt x="9389" y="5175"/>
                </a:cubicBezTo>
                <a:lnTo>
                  <a:pt x="10208" y="4356"/>
                </a:lnTo>
                <a:cubicBezTo>
                  <a:pt x="10901" y="3694"/>
                  <a:pt x="10901" y="2591"/>
                  <a:pt x="10208" y="1898"/>
                </a:cubicBezTo>
                <a:cubicBezTo>
                  <a:pt x="9877" y="1567"/>
                  <a:pt x="9436" y="1402"/>
                  <a:pt x="8995" y="1402"/>
                </a:cubicBezTo>
                <a:cubicBezTo>
                  <a:pt x="8554" y="1402"/>
                  <a:pt x="8113" y="1567"/>
                  <a:pt x="7782" y="1898"/>
                </a:cubicBezTo>
                <a:lnTo>
                  <a:pt x="6931" y="2749"/>
                </a:lnTo>
                <a:cubicBezTo>
                  <a:pt x="6553" y="3127"/>
                  <a:pt x="6396" y="3694"/>
                  <a:pt x="6490" y="4198"/>
                </a:cubicBezTo>
                <a:lnTo>
                  <a:pt x="5923" y="4734"/>
                </a:lnTo>
                <a:cubicBezTo>
                  <a:pt x="5608" y="3883"/>
                  <a:pt x="5797" y="2906"/>
                  <a:pt x="6490" y="2213"/>
                </a:cubicBezTo>
                <a:lnTo>
                  <a:pt x="7309" y="1394"/>
                </a:lnTo>
                <a:cubicBezTo>
                  <a:pt x="7782" y="922"/>
                  <a:pt x="8404" y="685"/>
                  <a:pt x="9027" y="685"/>
                </a:cubicBezTo>
                <a:close/>
                <a:moveTo>
                  <a:pt x="7703" y="4104"/>
                </a:moveTo>
                <a:cubicBezTo>
                  <a:pt x="7790" y="4104"/>
                  <a:pt x="7877" y="4135"/>
                  <a:pt x="7940" y="4198"/>
                </a:cubicBezTo>
                <a:cubicBezTo>
                  <a:pt x="8066" y="4324"/>
                  <a:pt x="8066" y="4545"/>
                  <a:pt x="7940" y="4671"/>
                </a:cubicBezTo>
                <a:lnTo>
                  <a:pt x="4978" y="7632"/>
                </a:lnTo>
                <a:cubicBezTo>
                  <a:pt x="4915" y="7679"/>
                  <a:pt x="4828" y="7703"/>
                  <a:pt x="4742" y="7703"/>
                </a:cubicBezTo>
                <a:cubicBezTo>
                  <a:pt x="4655" y="7703"/>
                  <a:pt x="4569" y="7679"/>
                  <a:pt x="4506" y="7632"/>
                </a:cubicBezTo>
                <a:cubicBezTo>
                  <a:pt x="4380" y="7506"/>
                  <a:pt x="4380" y="7254"/>
                  <a:pt x="4506" y="7160"/>
                </a:cubicBezTo>
                <a:lnTo>
                  <a:pt x="7467" y="4198"/>
                </a:lnTo>
                <a:cubicBezTo>
                  <a:pt x="7530" y="4135"/>
                  <a:pt x="7617" y="4104"/>
                  <a:pt x="7703" y="4104"/>
                </a:cubicBezTo>
                <a:close/>
                <a:moveTo>
                  <a:pt x="3781" y="6939"/>
                </a:moveTo>
                <a:lnTo>
                  <a:pt x="3781" y="6939"/>
                </a:lnTo>
                <a:cubicBezTo>
                  <a:pt x="3592" y="7349"/>
                  <a:pt x="3686" y="7821"/>
                  <a:pt x="4001" y="8136"/>
                </a:cubicBezTo>
                <a:cubicBezTo>
                  <a:pt x="4198" y="8333"/>
                  <a:pt x="4457" y="8432"/>
                  <a:pt x="4715" y="8432"/>
                </a:cubicBezTo>
                <a:cubicBezTo>
                  <a:pt x="4870" y="8432"/>
                  <a:pt x="5025" y="8396"/>
                  <a:pt x="5167" y="8325"/>
                </a:cubicBezTo>
                <a:lnTo>
                  <a:pt x="5167" y="8325"/>
                </a:lnTo>
                <a:cubicBezTo>
                  <a:pt x="5136" y="8451"/>
                  <a:pt x="5041" y="8514"/>
                  <a:pt x="4978" y="8609"/>
                </a:cubicBezTo>
                <a:lnTo>
                  <a:pt x="4159" y="9428"/>
                </a:lnTo>
                <a:cubicBezTo>
                  <a:pt x="3954" y="9633"/>
                  <a:pt x="3686" y="9735"/>
                  <a:pt x="3419" y="9735"/>
                </a:cubicBezTo>
                <a:cubicBezTo>
                  <a:pt x="3151" y="9735"/>
                  <a:pt x="2883" y="9633"/>
                  <a:pt x="2678" y="9428"/>
                </a:cubicBezTo>
                <a:cubicBezTo>
                  <a:pt x="2300" y="9050"/>
                  <a:pt x="2300" y="8357"/>
                  <a:pt x="2678" y="7979"/>
                </a:cubicBezTo>
                <a:lnTo>
                  <a:pt x="3529" y="7160"/>
                </a:lnTo>
                <a:cubicBezTo>
                  <a:pt x="3592" y="7065"/>
                  <a:pt x="3718" y="7002"/>
                  <a:pt x="3781" y="6939"/>
                </a:cubicBezTo>
                <a:close/>
                <a:moveTo>
                  <a:pt x="4212" y="5467"/>
                </a:moveTo>
                <a:cubicBezTo>
                  <a:pt x="4492" y="5467"/>
                  <a:pt x="4773" y="5516"/>
                  <a:pt x="5041" y="5616"/>
                </a:cubicBezTo>
                <a:lnTo>
                  <a:pt x="4506" y="6151"/>
                </a:lnTo>
                <a:cubicBezTo>
                  <a:pt x="4437" y="6143"/>
                  <a:pt x="4368" y="6139"/>
                  <a:pt x="4299" y="6139"/>
                </a:cubicBezTo>
                <a:cubicBezTo>
                  <a:pt x="3828" y="6139"/>
                  <a:pt x="3358" y="6322"/>
                  <a:pt x="3056" y="6624"/>
                </a:cubicBezTo>
                <a:lnTo>
                  <a:pt x="2206" y="7475"/>
                </a:lnTo>
                <a:cubicBezTo>
                  <a:pt x="1544" y="8136"/>
                  <a:pt x="1544" y="9239"/>
                  <a:pt x="2206" y="9900"/>
                </a:cubicBezTo>
                <a:cubicBezTo>
                  <a:pt x="2552" y="10231"/>
                  <a:pt x="3001" y="10397"/>
                  <a:pt x="3446" y="10397"/>
                </a:cubicBezTo>
                <a:cubicBezTo>
                  <a:pt x="3891" y="10397"/>
                  <a:pt x="4332" y="10231"/>
                  <a:pt x="4663" y="9900"/>
                </a:cubicBezTo>
                <a:lnTo>
                  <a:pt x="5482" y="9081"/>
                </a:lnTo>
                <a:cubicBezTo>
                  <a:pt x="5892" y="8672"/>
                  <a:pt x="6049" y="8136"/>
                  <a:pt x="5955" y="7632"/>
                </a:cubicBezTo>
                <a:lnTo>
                  <a:pt x="6522" y="7065"/>
                </a:lnTo>
                <a:lnTo>
                  <a:pt x="6522" y="7065"/>
                </a:lnTo>
                <a:cubicBezTo>
                  <a:pt x="6837" y="7947"/>
                  <a:pt x="6648" y="8924"/>
                  <a:pt x="5955" y="9585"/>
                </a:cubicBezTo>
                <a:lnTo>
                  <a:pt x="5136" y="10405"/>
                </a:lnTo>
                <a:cubicBezTo>
                  <a:pt x="4663" y="10877"/>
                  <a:pt x="4041" y="11113"/>
                  <a:pt x="3419" y="11113"/>
                </a:cubicBezTo>
                <a:cubicBezTo>
                  <a:pt x="2796" y="11113"/>
                  <a:pt x="2174" y="10877"/>
                  <a:pt x="1702" y="10405"/>
                </a:cubicBezTo>
                <a:cubicBezTo>
                  <a:pt x="756" y="9459"/>
                  <a:pt x="756" y="7916"/>
                  <a:pt x="1702" y="7002"/>
                </a:cubicBezTo>
                <a:lnTo>
                  <a:pt x="2552" y="6151"/>
                </a:lnTo>
                <a:cubicBezTo>
                  <a:pt x="3005" y="5699"/>
                  <a:pt x="3605" y="5467"/>
                  <a:pt x="4212" y="5467"/>
                </a:cubicBezTo>
                <a:close/>
                <a:moveTo>
                  <a:pt x="8999" y="0"/>
                </a:moveTo>
                <a:cubicBezTo>
                  <a:pt x="8200" y="0"/>
                  <a:pt x="7404" y="307"/>
                  <a:pt x="6805" y="922"/>
                </a:cubicBezTo>
                <a:lnTo>
                  <a:pt x="5955" y="1741"/>
                </a:lnTo>
                <a:cubicBezTo>
                  <a:pt x="5136" y="2560"/>
                  <a:pt x="4852" y="3789"/>
                  <a:pt x="5230" y="4891"/>
                </a:cubicBezTo>
                <a:cubicBezTo>
                  <a:pt x="4920" y="4794"/>
                  <a:pt x="4601" y="4746"/>
                  <a:pt x="4283" y="4746"/>
                </a:cubicBezTo>
                <a:cubicBezTo>
                  <a:pt x="3469" y="4746"/>
                  <a:pt x="2669" y="5058"/>
                  <a:pt x="2080" y="5647"/>
                </a:cubicBezTo>
                <a:lnTo>
                  <a:pt x="1229" y="6466"/>
                </a:lnTo>
                <a:cubicBezTo>
                  <a:pt x="0" y="7695"/>
                  <a:pt x="0" y="9680"/>
                  <a:pt x="1229" y="10877"/>
                </a:cubicBezTo>
                <a:cubicBezTo>
                  <a:pt x="1843" y="11491"/>
                  <a:pt x="2647" y="11799"/>
                  <a:pt x="3446" y="11799"/>
                </a:cubicBezTo>
                <a:cubicBezTo>
                  <a:pt x="4246" y="11799"/>
                  <a:pt x="5041" y="11491"/>
                  <a:pt x="5640" y="10877"/>
                </a:cubicBezTo>
                <a:lnTo>
                  <a:pt x="6490" y="10058"/>
                </a:lnTo>
                <a:cubicBezTo>
                  <a:pt x="7309" y="9239"/>
                  <a:pt x="7593" y="8010"/>
                  <a:pt x="7215" y="6908"/>
                </a:cubicBezTo>
                <a:lnTo>
                  <a:pt x="7215" y="6908"/>
                </a:lnTo>
                <a:cubicBezTo>
                  <a:pt x="7525" y="7005"/>
                  <a:pt x="7844" y="7053"/>
                  <a:pt x="8162" y="7053"/>
                </a:cubicBezTo>
                <a:cubicBezTo>
                  <a:pt x="8976" y="7053"/>
                  <a:pt x="9776" y="6740"/>
                  <a:pt x="10365" y="6151"/>
                </a:cubicBezTo>
                <a:lnTo>
                  <a:pt x="11216" y="5332"/>
                </a:lnTo>
                <a:cubicBezTo>
                  <a:pt x="12413" y="4104"/>
                  <a:pt x="12413" y="2150"/>
                  <a:pt x="11216" y="922"/>
                </a:cubicBezTo>
                <a:cubicBezTo>
                  <a:pt x="10602" y="307"/>
                  <a:pt x="9798" y="0"/>
                  <a:pt x="899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9" name="Google Shape;4354;p36"/>
          <p:cNvGrpSpPr/>
          <p:nvPr/>
        </p:nvGrpSpPr>
        <p:grpSpPr>
          <a:xfrm>
            <a:off x="8065650" y="2129682"/>
            <a:ext cx="294822" cy="347688"/>
            <a:chOff x="-60597975" y="1939525"/>
            <a:chExt cx="267825" cy="315850"/>
          </a:xfrm>
          <a:solidFill>
            <a:schemeClr val="accent4"/>
          </a:solidFill>
        </p:grpSpPr>
        <p:sp>
          <p:nvSpPr>
            <p:cNvPr id="100" name="Google Shape;4355;p36"/>
            <p:cNvSpPr/>
            <p:nvPr/>
          </p:nvSpPr>
          <p:spPr>
            <a:xfrm>
              <a:off x="-60597975" y="1939525"/>
              <a:ext cx="267825" cy="315850"/>
            </a:xfrm>
            <a:custGeom>
              <a:avLst/>
              <a:rect l="l" t="t" r="r" b="b"/>
              <a:pathLst>
                <a:path w="10713" h="12634">
                  <a:moveTo>
                    <a:pt x="7436" y="788"/>
                  </a:moveTo>
                  <a:lnTo>
                    <a:pt x="7436" y="1859"/>
                  </a:lnTo>
                  <a:cubicBezTo>
                    <a:pt x="7310" y="1733"/>
                    <a:pt x="7247" y="1607"/>
                    <a:pt x="6995" y="1607"/>
                  </a:cubicBezTo>
                  <a:cubicBezTo>
                    <a:pt x="6806" y="1607"/>
                    <a:pt x="6743" y="1733"/>
                    <a:pt x="6617" y="1859"/>
                  </a:cubicBezTo>
                  <a:lnTo>
                    <a:pt x="6617" y="788"/>
                  </a:lnTo>
                  <a:lnTo>
                    <a:pt x="7436" y="788"/>
                  </a:lnTo>
                  <a:close/>
                  <a:moveTo>
                    <a:pt x="9515" y="788"/>
                  </a:moveTo>
                  <a:cubicBezTo>
                    <a:pt x="9767" y="788"/>
                    <a:pt x="9925" y="977"/>
                    <a:pt x="9925" y="1197"/>
                  </a:cubicBezTo>
                  <a:lnTo>
                    <a:pt x="9925" y="4222"/>
                  </a:lnTo>
                  <a:lnTo>
                    <a:pt x="2490" y="4222"/>
                  </a:lnTo>
                  <a:lnTo>
                    <a:pt x="2490" y="788"/>
                  </a:lnTo>
                  <a:lnTo>
                    <a:pt x="5798" y="788"/>
                  </a:lnTo>
                  <a:lnTo>
                    <a:pt x="5798" y="2867"/>
                  </a:lnTo>
                  <a:cubicBezTo>
                    <a:pt x="5798" y="3119"/>
                    <a:pt x="5980" y="3287"/>
                    <a:pt x="6185" y="3287"/>
                  </a:cubicBezTo>
                  <a:cubicBezTo>
                    <a:pt x="6288" y="3287"/>
                    <a:pt x="6396" y="3245"/>
                    <a:pt x="6491" y="3151"/>
                  </a:cubicBezTo>
                  <a:lnTo>
                    <a:pt x="7058" y="2615"/>
                  </a:lnTo>
                  <a:lnTo>
                    <a:pt x="7594" y="3151"/>
                  </a:lnTo>
                  <a:cubicBezTo>
                    <a:pt x="7688" y="3245"/>
                    <a:pt x="7800" y="3287"/>
                    <a:pt x="7907" y="3287"/>
                  </a:cubicBezTo>
                  <a:cubicBezTo>
                    <a:pt x="8122" y="3287"/>
                    <a:pt x="8318" y="3119"/>
                    <a:pt x="8318" y="2867"/>
                  </a:cubicBezTo>
                  <a:lnTo>
                    <a:pt x="8318" y="788"/>
                  </a:lnTo>
                  <a:lnTo>
                    <a:pt x="9515" y="788"/>
                  </a:lnTo>
                  <a:close/>
                  <a:moveTo>
                    <a:pt x="9925" y="5041"/>
                  </a:moveTo>
                  <a:lnTo>
                    <a:pt x="9925" y="8349"/>
                  </a:lnTo>
                  <a:lnTo>
                    <a:pt x="2490" y="8349"/>
                  </a:lnTo>
                  <a:lnTo>
                    <a:pt x="2490" y="5041"/>
                  </a:lnTo>
                  <a:lnTo>
                    <a:pt x="9925" y="5041"/>
                  </a:lnTo>
                  <a:close/>
                  <a:moveTo>
                    <a:pt x="9925" y="9168"/>
                  </a:moveTo>
                  <a:lnTo>
                    <a:pt x="9925" y="11373"/>
                  </a:lnTo>
                  <a:cubicBezTo>
                    <a:pt x="9925" y="11625"/>
                    <a:pt x="9736" y="11783"/>
                    <a:pt x="9515" y="11783"/>
                  </a:cubicBezTo>
                  <a:lnTo>
                    <a:pt x="2490" y="11783"/>
                  </a:lnTo>
                  <a:lnTo>
                    <a:pt x="2490" y="9168"/>
                  </a:lnTo>
                  <a:lnTo>
                    <a:pt x="9925" y="9168"/>
                  </a:lnTo>
                  <a:close/>
                  <a:moveTo>
                    <a:pt x="1639" y="788"/>
                  </a:moveTo>
                  <a:lnTo>
                    <a:pt x="1639" y="11814"/>
                  </a:lnTo>
                  <a:lnTo>
                    <a:pt x="820" y="11814"/>
                  </a:lnTo>
                  <a:lnTo>
                    <a:pt x="820" y="788"/>
                  </a:lnTo>
                  <a:lnTo>
                    <a:pt x="1639" y="788"/>
                  </a:lnTo>
                  <a:close/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12256"/>
                  </a:lnTo>
                  <a:cubicBezTo>
                    <a:pt x="1" y="12445"/>
                    <a:pt x="190" y="12634"/>
                    <a:pt x="379" y="12634"/>
                  </a:cubicBezTo>
                  <a:lnTo>
                    <a:pt x="9484" y="12634"/>
                  </a:lnTo>
                  <a:cubicBezTo>
                    <a:pt x="10146" y="12634"/>
                    <a:pt x="10713" y="12098"/>
                    <a:pt x="10713" y="11436"/>
                  </a:cubicBezTo>
                  <a:lnTo>
                    <a:pt x="10713" y="1229"/>
                  </a:lnTo>
                  <a:cubicBezTo>
                    <a:pt x="10713" y="567"/>
                    <a:pt x="10177" y="0"/>
                    <a:pt x="9484" y="0"/>
                  </a:cubicBez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" name="Google Shape;4356;p36"/>
            <p:cNvSpPr/>
            <p:nvPr/>
          </p:nvSpPr>
          <p:spPr>
            <a:xfrm>
              <a:off x="-60494775" y="2097050"/>
              <a:ext cx="103175" cy="20500"/>
            </a:xfrm>
            <a:custGeom>
              <a:avLst/>
              <a:rect l="l" t="t" r="r" b="b"/>
              <a:pathLst>
                <a:path w="4127" h="820"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30"/>
                    <a:pt x="189" y="819"/>
                    <a:pt x="410" y="819"/>
                  </a:cubicBezTo>
                  <a:lnTo>
                    <a:pt x="3718" y="819"/>
                  </a:lnTo>
                  <a:cubicBezTo>
                    <a:pt x="3938" y="819"/>
                    <a:pt x="4127" y="630"/>
                    <a:pt x="4127" y="410"/>
                  </a:cubicBezTo>
                  <a:cubicBezTo>
                    <a:pt x="4127" y="158"/>
                    <a:pt x="3938" y="0"/>
                    <a:pt x="3718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2" name="Google Shape;4357;p36"/>
          <p:cNvGrpSpPr/>
          <p:nvPr/>
        </p:nvGrpSpPr>
        <p:grpSpPr>
          <a:xfrm>
            <a:off x="8037484" y="2666666"/>
            <a:ext cx="351155" cy="350715"/>
            <a:chOff x="-60620800" y="2304600"/>
            <a:chExt cx="319000" cy="318600"/>
          </a:xfrm>
          <a:solidFill>
            <a:schemeClr val="accent4"/>
          </a:solidFill>
        </p:grpSpPr>
        <p:sp>
          <p:nvSpPr>
            <p:cNvPr id="103" name="Google Shape;4358;p36"/>
            <p:cNvSpPr/>
            <p:nvPr/>
          </p:nvSpPr>
          <p:spPr>
            <a:xfrm>
              <a:off x="-60620800" y="2304600"/>
              <a:ext cx="319000" cy="318600"/>
            </a:xfrm>
            <a:custGeom>
              <a:avLst/>
              <a:rect l="l" t="t" r="r" b="b"/>
              <a:pathLst>
                <a:path w="12760" h="12744">
                  <a:moveTo>
                    <a:pt x="10939" y="845"/>
                  </a:moveTo>
                  <a:cubicBezTo>
                    <a:pt x="10969" y="845"/>
                    <a:pt x="11001" y="853"/>
                    <a:pt x="11027" y="866"/>
                  </a:cubicBezTo>
                  <a:lnTo>
                    <a:pt x="11752" y="1276"/>
                  </a:lnTo>
                  <a:cubicBezTo>
                    <a:pt x="11783" y="1339"/>
                    <a:pt x="11815" y="1433"/>
                    <a:pt x="11783" y="1465"/>
                  </a:cubicBezTo>
                  <a:lnTo>
                    <a:pt x="11437" y="2063"/>
                  </a:lnTo>
                  <a:lnTo>
                    <a:pt x="10491" y="1496"/>
                  </a:lnTo>
                  <a:lnTo>
                    <a:pt x="10838" y="898"/>
                  </a:lnTo>
                  <a:cubicBezTo>
                    <a:pt x="10856" y="861"/>
                    <a:pt x="10897" y="845"/>
                    <a:pt x="10939" y="845"/>
                  </a:cubicBezTo>
                  <a:close/>
                  <a:moveTo>
                    <a:pt x="10050" y="2252"/>
                  </a:moveTo>
                  <a:lnTo>
                    <a:pt x="10995" y="2819"/>
                  </a:lnTo>
                  <a:lnTo>
                    <a:pt x="8916" y="6379"/>
                  </a:lnTo>
                  <a:lnTo>
                    <a:pt x="7971" y="5844"/>
                  </a:lnTo>
                  <a:lnTo>
                    <a:pt x="10050" y="2252"/>
                  </a:lnTo>
                  <a:close/>
                  <a:moveTo>
                    <a:pt x="7813" y="6663"/>
                  </a:moveTo>
                  <a:lnTo>
                    <a:pt x="8318" y="6978"/>
                  </a:lnTo>
                  <a:lnTo>
                    <a:pt x="7782" y="7324"/>
                  </a:lnTo>
                  <a:lnTo>
                    <a:pt x="7813" y="6663"/>
                  </a:lnTo>
                  <a:close/>
                  <a:moveTo>
                    <a:pt x="11342" y="5245"/>
                  </a:moveTo>
                  <a:cubicBezTo>
                    <a:pt x="11594" y="5245"/>
                    <a:pt x="11752" y="5434"/>
                    <a:pt x="11752" y="5686"/>
                  </a:cubicBezTo>
                  <a:lnTo>
                    <a:pt x="11752" y="11483"/>
                  </a:lnTo>
                  <a:cubicBezTo>
                    <a:pt x="11752" y="11704"/>
                    <a:pt x="11531" y="11893"/>
                    <a:pt x="11342" y="11893"/>
                  </a:cubicBezTo>
                  <a:lnTo>
                    <a:pt x="1197" y="11893"/>
                  </a:lnTo>
                  <a:cubicBezTo>
                    <a:pt x="945" y="11893"/>
                    <a:pt x="788" y="11704"/>
                    <a:pt x="788" y="11483"/>
                  </a:cubicBezTo>
                  <a:lnTo>
                    <a:pt x="788" y="5686"/>
                  </a:lnTo>
                  <a:cubicBezTo>
                    <a:pt x="788" y="5434"/>
                    <a:pt x="977" y="5245"/>
                    <a:pt x="1197" y="5245"/>
                  </a:cubicBezTo>
                  <a:lnTo>
                    <a:pt x="7372" y="5245"/>
                  </a:lnTo>
                  <a:lnTo>
                    <a:pt x="7057" y="5749"/>
                  </a:lnTo>
                  <a:cubicBezTo>
                    <a:pt x="7026" y="5812"/>
                    <a:pt x="7026" y="5875"/>
                    <a:pt x="7026" y="5970"/>
                  </a:cubicBezTo>
                  <a:lnTo>
                    <a:pt x="6900" y="7734"/>
                  </a:lnTo>
                  <a:lnTo>
                    <a:pt x="5545" y="7734"/>
                  </a:lnTo>
                  <a:cubicBezTo>
                    <a:pt x="5325" y="7734"/>
                    <a:pt x="5167" y="7923"/>
                    <a:pt x="5167" y="8175"/>
                  </a:cubicBezTo>
                  <a:cubicBezTo>
                    <a:pt x="5167" y="8396"/>
                    <a:pt x="5356" y="8585"/>
                    <a:pt x="5545" y="8585"/>
                  </a:cubicBezTo>
                  <a:lnTo>
                    <a:pt x="10523" y="8585"/>
                  </a:lnTo>
                  <a:cubicBezTo>
                    <a:pt x="10743" y="8585"/>
                    <a:pt x="10964" y="8396"/>
                    <a:pt x="10964" y="8175"/>
                  </a:cubicBezTo>
                  <a:cubicBezTo>
                    <a:pt x="10964" y="7923"/>
                    <a:pt x="10743" y="7734"/>
                    <a:pt x="10523" y="7734"/>
                  </a:cubicBezTo>
                  <a:lnTo>
                    <a:pt x="8633" y="7734"/>
                  </a:lnTo>
                  <a:lnTo>
                    <a:pt x="9294" y="7293"/>
                  </a:lnTo>
                  <a:cubicBezTo>
                    <a:pt x="9326" y="7261"/>
                    <a:pt x="9420" y="7230"/>
                    <a:pt x="9420" y="7135"/>
                  </a:cubicBezTo>
                  <a:lnTo>
                    <a:pt x="10523" y="5245"/>
                  </a:lnTo>
                  <a:lnTo>
                    <a:pt x="11342" y="5245"/>
                  </a:lnTo>
                  <a:close/>
                  <a:moveTo>
                    <a:pt x="10933" y="0"/>
                  </a:moveTo>
                  <a:cubicBezTo>
                    <a:pt x="10599" y="0"/>
                    <a:pt x="10280" y="175"/>
                    <a:pt x="10113" y="488"/>
                  </a:cubicBezTo>
                  <a:lnTo>
                    <a:pt x="9578" y="1433"/>
                  </a:ln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0"/>
                    <a:pt x="0" y="5592"/>
                  </a:cubicBezTo>
                  <a:lnTo>
                    <a:pt x="0" y="11483"/>
                  </a:lnTo>
                  <a:cubicBezTo>
                    <a:pt x="0" y="12145"/>
                    <a:pt x="567" y="12743"/>
                    <a:pt x="1229" y="12743"/>
                  </a:cubicBezTo>
                  <a:lnTo>
                    <a:pt x="11374" y="12743"/>
                  </a:lnTo>
                  <a:cubicBezTo>
                    <a:pt x="12067" y="12743"/>
                    <a:pt x="12602" y="12176"/>
                    <a:pt x="12602" y="11483"/>
                  </a:cubicBezTo>
                  <a:lnTo>
                    <a:pt x="12602" y="5686"/>
                  </a:lnTo>
                  <a:cubicBezTo>
                    <a:pt x="12602" y="5025"/>
                    <a:pt x="12067" y="4458"/>
                    <a:pt x="11374" y="4458"/>
                  </a:cubicBezTo>
                  <a:lnTo>
                    <a:pt x="11027" y="4458"/>
                  </a:lnTo>
                  <a:lnTo>
                    <a:pt x="12508" y="1937"/>
                  </a:lnTo>
                  <a:cubicBezTo>
                    <a:pt x="12760" y="1433"/>
                    <a:pt x="12602" y="835"/>
                    <a:pt x="12130" y="551"/>
                  </a:cubicBezTo>
                  <a:lnTo>
                    <a:pt x="11437" y="141"/>
                  </a:lnTo>
                  <a:cubicBezTo>
                    <a:pt x="11277" y="46"/>
                    <a:pt x="11103" y="0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" name="Google Shape;4359;p36"/>
            <p:cNvSpPr/>
            <p:nvPr/>
          </p:nvSpPr>
          <p:spPr>
            <a:xfrm>
              <a:off x="-60491625" y="2560150"/>
              <a:ext cx="144925" cy="20525"/>
            </a:xfrm>
            <a:custGeom>
              <a:avLst/>
              <a:rect l="l" t="t" r="r" b="b"/>
              <a:pathLst>
                <a:path w="5797" h="821">
                  <a:moveTo>
                    <a:pt x="378" y="1"/>
                  </a:moveTo>
                  <a:cubicBezTo>
                    <a:pt x="158" y="1"/>
                    <a:pt x="0" y="190"/>
                    <a:pt x="0" y="411"/>
                  </a:cubicBezTo>
                  <a:cubicBezTo>
                    <a:pt x="0" y="663"/>
                    <a:pt x="189" y="820"/>
                    <a:pt x="378" y="820"/>
                  </a:cubicBezTo>
                  <a:lnTo>
                    <a:pt x="5356" y="820"/>
                  </a:lnTo>
                  <a:cubicBezTo>
                    <a:pt x="5576" y="820"/>
                    <a:pt x="5797" y="631"/>
                    <a:pt x="5797" y="411"/>
                  </a:cubicBezTo>
                  <a:cubicBezTo>
                    <a:pt x="5797" y="190"/>
                    <a:pt x="5576" y="1"/>
                    <a:pt x="5356" y="1"/>
                  </a:cubicBezTo>
                  <a:lnTo>
                    <a:pt x="3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" name="Google Shape;4360;p36"/>
            <p:cNvSpPr/>
            <p:nvPr/>
          </p:nvSpPr>
          <p:spPr>
            <a:xfrm>
              <a:off x="-60573550" y="2445950"/>
              <a:ext cx="62250" cy="146525"/>
            </a:xfrm>
            <a:custGeom>
              <a:avLst/>
              <a:rect l="l" t="t" r="r" b="b"/>
              <a:pathLst>
                <a:path w="2490" h="5861">
                  <a:moveTo>
                    <a:pt x="1229" y="1"/>
                  </a:moveTo>
                  <a:cubicBezTo>
                    <a:pt x="977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7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977" y="3246"/>
                  </a:cubicBezTo>
                  <a:cubicBezTo>
                    <a:pt x="1292" y="3498"/>
                    <a:pt x="1670" y="3718"/>
                    <a:pt x="1670" y="3970"/>
                  </a:cubicBezTo>
                  <a:cubicBezTo>
                    <a:pt x="1670" y="4191"/>
                    <a:pt x="1450" y="4348"/>
                    <a:pt x="1229" y="4348"/>
                  </a:cubicBezTo>
                  <a:cubicBezTo>
                    <a:pt x="977" y="4348"/>
                    <a:pt x="820" y="4159"/>
                    <a:pt x="820" y="3970"/>
                  </a:cubicBezTo>
                  <a:cubicBezTo>
                    <a:pt x="820" y="3718"/>
                    <a:pt x="631" y="3529"/>
                    <a:pt x="442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7" y="4947"/>
                    <a:pt x="820" y="5136"/>
                  </a:cubicBezTo>
                  <a:lnTo>
                    <a:pt x="820" y="5420"/>
                  </a:lnTo>
                  <a:cubicBezTo>
                    <a:pt x="820" y="5672"/>
                    <a:pt x="1040" y="5861"/>
                    <a:pt x="1229" y="5861"/>
                  </a:cubicBezTo>
                  <a:cubicBezTo>
                    <a:pt x="1450" y="5861"/>
                    <a:pt x="1670" y="5672"/>
                    <a:pt x="1670" y="5420"/>
                  </a:cubicBezTo>
                  <a:lnTo>
                    <a:pt x="1670" y="5136"/>
                  </a:lnTo>
                  <a:cubicBezTo>
                    <a:pt x="2143" y="4979"/>
                    <a:pt x="2489" y="4506"/>
                    <a:pt x="2489" y="3970"/>
                  </a:cubicBezTo>
                  <a:cubicBezTo>
                    <a:pt x="2489" y="3309"/>
                    <a:pt x="1922" y="2899"/>
                    <a:pt x="1513" y="2584"/>
                  </a:cubicBezTo>
                  <a:cubicBezTo>
                    <a:pt x="1198" y="2364"/>
                    <a:pt x="820" y="2112"/>
                    <a:pt x="820" y="1891"/>
                  </a:cubicBezTo>
                  <a:cubicBezTo>
                    <a:pt x="788" y="1639"/>
                    <a:pt x="977" y="1450"/>
                    <a:pt x="1229" y="1450"/>
                  </a:cubicBezTo>
                  <a:cubicBezTo>
                    <a:pt x="1450" y="1450"/>
                    <a:pt x="1670" y="1639"/>
                    <a:pt x="1670" y="1891"/>
                  </a:cubicBezTo>
                  <a:cubicBezTo>
                    <a:pt x="1670" y="2112"/>
                    <a:pt x="1859" y="2269"/>
                    <a:pt x="2048" y="2269"/>
                  </a:cubicBezTo>
                  <a:cubicBezTo>
                    <a:pt x="2300" y="2269"/>
                    <a:pt x="2489" y="2080"/>
                    <a:pt x="2489" y="1891"/>
                  </a:cubicBezTo>
                  <a:cubicBezTo>
                    <a:pt x="2489" y="1324"/>
                    <a:pt x="2143" y="883"/>
                    <a:pt x="1670" y="694"/>
                  </a:cubicBezTo>
                  <a:lnTo>
                    <a:pt x="1670" y="410"/>
                  </a:lnTo>
                  <a:cubicBezTo>
                    <a:pt x="1670" y="190"/>
                    <a:pt x="1450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6" name="Google Shape;4361;p36"/>
          <p:cNvGrpSpPr/>
          <p:nvPr/>
        </p:nvGrpSpPr>
        <p:grpSpPr>
          <a:xfrm>
            <a:off x="8038777" y="3315515"/>
            <a:ext cx="348568" cy="249744"/>
            <a:chOff x="-60621600" y="2716100"/>
            <a:chExt cx="316650" cy="226875"/>
          </a:xfrm>
          <a:solidFill>
            <a:schemeClr val="accent4"/>
          </a:solidFill>
        </p:grpSpPr>
        <p:sp>
          <p:nvSpPr>
            <p:cNvPr id="107" name="Google Shape;4362;p36"/>
            <p:cNvSpPr/>
            <p:nvPr/>
          </p:nvSpPr>
          <p:spPr>
            <a:xfrm>
              <a:off x="-60621600" y="2716100"/>
              <a:ext cx="316650" cy="226875"/>
            </a:xfrm>
            <a:custGeom>
              <a:avLst/>
              <a:rect l="l" t="t" r="r" b="b"/>
              <a:pathLst>
                <a:path w="12666" h="9075">
                  <a:moveTo>
                    <a:pt x="11374" y="789"/>
                  </a:moveTo>
                  <a:cubicBezTo>
                    <a:pt x="11626" y="789"/>
                    <a:pt x="11815" y="1009"/>
                    <a:pt x="11815" y="1230"/>
                  </a:cubicBezTo>
                  <a:lnTo>
                    <a:pt x="11815" y="1671"/>
                  </a:lnTo>
                  <a:lnTo>
                    <a:pt x="788" y="1671"/>
                  </a:lnTo>
                  <a:lnTo>
                    <a:pt x="788" y="1230"/>
                  </a:lnTo>
                  <a:cubicBezTo>
                    <a:pt x="788" y="1009"/>
                    <a:pt x="977" y="789"/>
                    <a:pt x="1166" y="789"/>
                  </a:cubicBezTo>
                  <a:lnTo>
                    <a:pt x="11374" y="789"/>
                  </a:lnTo>
                  <a:close/>
                  <a:moveTo>
                    <a:pt x="11815" y="2490"/>
                  </a:moveTo>
                  <a:lnTo>
                    <a:pt x="11815" y="7877"/>
                  </a:lnTo>
                  <a:cubicBezTo>
                    <a:pt x="11815" y="8129"/>
                    <a:pt x="11626" y="8318"/>
                    <a:pt x="11374" y="8318"/>
                  </a:cubicBezTo>
                  <a:lnTo>
                    <a:pt x="1166" y="8318"/>
                  </a:lnTo>
                  <a:cubicBezTo>
                    <a:pt x="946" y="8318"/>
                    <a:pt x="788" y="8129"/>
                    <a:pt x="788" y="7877"/>
                  </a:cubicBezTo>
                  <a:lnTo>
                    <a:pt x="788" y="2490"/>
                  </a:lnTo>
                  <a:lnTo>
                    <a:pt x="11815" y="2490"/>
                  </a:lnTo>
                  <a:close/>
                  <a:moveTo>
                    <a:pt x="1229" y="1"/>
                  </a:moveTo>
                  <a:cubicBezTo>
                    <a:pt x="536" y="1"/>
                    <a:pt x="1" y="568"/>
                    <a:pt x="1" y="1230"/>
                  </a:cubicBezTo>
                  <a:lnTo>
                    <a:pt x="1" y="7846"/>
                  </a:lnTo>
                  <a:cubicBezTo>
                    <a:pt x="1" y="8507"/>
                    <a:pt x="536" y="9074"/>
                    <a:pt x="1229" y="9074"/>
                  </a:cubicBezTo>
                  <a:lnTo>
                    <a:pt x="11406" y="9074"/>
                  </a:lnTo>
                  <a:cubicBezTo>
                    <a:pt x="12099" y="9074"/>
                    <a:pt x="12666" y="8507"/>
                    <a:pt x="12666" y="7846"/>
                  </a:cubicBezTo>
                  <a:lnTo>
                    <a:pt x="12666" y="1230"/>
                  </a:lnTo>
                  <a:cubicBezTo>
                    <a:pt x="12634" y="568"/>
                    <a:pt x="12099" y="1"/>
                    <a:pt x="11406" y="1"/>
                  </a:cubicBezTo>
                  <a:lnTo>
                    <a:pt x="12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" name="Google Shape;4363;p36"/>
            <p:cNvSpPr/>
            <p:nvPr/>
          </p:nvSpPr>
          <p:spPr>
            <a:xfrm>
              <a:off x="-60546775" y="2798025"/>
              <a:ext cx="166225" cy="104775"/>
            </a:xfrm>
            <a:custGeom>
              <a:avLst/>
              <a:rect l="l" t="t" r="r" b="b"/>
              <a:pathLst>
                <a:path w="6649" h="4191">
                  <a:moveTo>
                    <a:pt x="2080" y="883"/>
                  </a:moveTo>
                  <a:cubicBezTo>
                    <a:pt x="2332" y="883"/>
                    <a:pt x="2553" y="946"/>
                    <a:pt x="2805" y="1072"/>
                  </a:cubicBezTo>
                  <a:cubicBezTo>
                    <a:pt x="2647" y="1387"/>
                    <a:pt x="2521" y="1733"/>
                    <a:pt x="2521" y="2080"/>
                  </a:cubicBezTo>
                  <a:cubicBezTo>
                    <a:pt x="2521" y="2489"/>
                    <a:pt x="2647" y="2804"/>
                    <a:pt x="2805" y="3119"/>
                  </a:cubicBezTo>
                  <a:cubicBezTo>
                    <a:pt x="2584" y="3245"/>
                    <a:pt x="2364" y="3308"/>
                    <a:pt x="2080" y="3308"/>
                  </a:cubicBezTo>
                  <a:cubicBezTo>
                    <a:pt x="1418" y="3308"/>
                    <a:pt x="820" y="2741"/>
                    <a:pt x="820" y="2048"/>
                  </a:cubicBezTo>
                  <a:cubicBezTo>
                    <a:pt x="820" y="1418"/>
                    <a:pt x="1418" y="883"/>
                    <a:pt x="2080" y="883"/>
                  </a:cubicBezTo>
                  <a:close/>
                  <a:moveTo>
                    <a:pt x="4569" y="883"/>
                  </a:moveTo>
                  <a:cubicBezTo>
                    <a:pt x="5231" y="883"/>
                    <a:pt x="5798" y="1418"/>
                    <a:pt x="5798" y="2080"/>
                  </a:cubicBezTo>
                  <a:cubicBezTo>
                    <a:pt x="5798" y="2741"/>
                    <a:pt x="5231" y="3340"/>
                    <a:pt x="4569" y="3340"/>
                  </a:cubicBezTo>
                  <a:cubicBezTo>
                    <a:pt x="3907" y="3340"/>
                    <a:pt x="3340" y="2804"/>
                    <a:pt x="3340" y="2080"/>
                  </a:cubicBezTo>
                  <a:cubicBezTo>
                    <a:pt x="3309" y="1418"/>
                    <a:pt x="3907" y="883"/>
                    <a:pt x="4569" y="883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6"/>
                    <a:pt x="1" y="2080"/>
                  </a:cubicBezTo>
                  <a:cubicBezTo>
                    <a:pt x="1" y="3245"/>
                    <a:pt x="946" y="4191"/>
                    <a:pt x="2080" y="4191"/>
                  </a:cubicBezTo>
                  <a:cubicBezTo>
                    <a:pt x="2521" y="4191"/>
                    <a:pt x="2962" y="4033"/>
                    <a:pt x="3340" y="3749"/>
                  </a:cubicBezTo>
                  <a:cubicBezTo>
                    <a:pt x="3687" y="4033"/>
                    <a:pt x="4128" y="4191"/>
                    <a:pt x="4569" y="4191"/>
                  </a:cubicBezTo>
                  <a:cubicBezTo>
                    <a:pt x="5703" y="4191"/>
                    <a:pt x="6648" y="3245"/>
                    <a:pt x="6648" y="2080"/>
                  </a:cubicBezTo>
                  <a:cubicBezTo>
                    <a:pt x="6648" y="946"/>
                    <a:pt x="5703" y="0"/>
                    <a:pt x="4569" y="0"/>
                  </a:cubicBezTo>
                  <a:cubicBezTo>
                    <a:pt x="4096" y="0"/>
                    <a:pt x="3655" y="158"/>
                    <a:pt x="3340" y="441"/>
                  </a:cubicBezTo>
                  <a:cubicBezTo>
                    <a:pt x="2994" y="158"/>
                    <a:pt x="2553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9" name="Google Shape;8269;p45"/>
          <p:cNvSpPr/>
          <p:nvPr/>
        </p:nvSpPr>
        <p:spPr>
          <a:xfrm>
            <a:off x="8067893" y="5041897"/>
            <a:ext cx="290336" cy="331693"/>
          </a:xfrm>
          <a:custGeom>
            <a:avLst/>
            <a:rect l="l" t="t" r="r" b="b"/>
            <a:pathLst>
              <a:path w="10397" h="11878">
                <a:moveTo>
                  <a:pt x="5135" y="725"/>
                </a:moveTo>
                <a:cubicBezTo>
                  <a:pt x="6868" y="725"/>
                  <a:pt x="8254" y="2142"/>
                  <a:pt x="8254" y="3844"/>
                </a:cubicBezTo>
                <a:lnTo>
                  <a:pt x="8254" y="5923"/>
                </a:lnTo>
                <a:cubicBezTo>
                  <a:pt x="8254" y="6112"/>
                  <a:pt x="8097" y="6270"/>
                  <a:pt x="7908" y="6270"/>
                </a:cubicBezTo>
                <a:lnTo>
                  <a:pt x="7498" y="6270"/>
                </a:lnTo>
                <a:cubicBezTo>
                  <a:pt x="7561" y="6144"/>
                  <a:pt x="7561" y="6049"/>
                  <a:pt x="7561" y="5923"/>
                </a:cubicBezTo>
                <a:lnTo>
                  <a:pt x="7561" y="3844"/>
                </a:lnTo>
                <a:cubicBezTo>
                  <a:pt x="7561" y="3623"/>
                  <a:pt x="7404" y="3466"/>
                  <a:pt x="7183" y="3466"/>
                </a:cubicBezTo>
                <a:lnTo>
                  <a:pt x="6490" y="3466"/>
                </a:lnTo>
                <a:cubicBezTo>
                  <a:pt x="5892" y="3466"/>
                  <a:pt x="5450" y="2993"/>
                  <a:pt x="5450" y="2458"/>
                </a:cubicBezTo>
                <a:lnTo>
                  <a:pt x="5450" y="1733"/>
                </a:lnTo>
                <a:cubicBezTo>
                  <a:pt x="5450" y="1544"/>
                  <a:pt x="5293" y="1386"/>
                  <a:pt x="5104" y="1386"/>
                </a:cubicBezTo>
                <a:cubicBezTo>
                  <a:pt x="4915" y="1386"/>
                  <a:pt x="4757" y="1544"/>
                  <a:pt x="4757" y="1733"/>
                </a:cubicBezTo>
                <a:lnTo>
                  <a:pt x="4757" y="2458"/>
                </a:lnTo>
                <a:cubicBezTo>
                  <a:pt x="4757" y="3056"/>
                  <a:pt x="4285" y="3466"/>
                  <a:pt x="3718" y="3466"/>
                </a:cubicBezTo>
                <a:lnTo>
                  <a:pt x="3088" y="3466"/>
                </a:lnTo>
                <a:cubicBezTo>
                  <a:pt x="2899" y="3466"/>
                  <a:pt x="2741" y="3623"/>
                  <a:pt x="2741" y="3844"/>
                </a:cubicBezTo>
                <a:lnTo>
                  <a:pt x="2741" y="5923"/>
                </a:lnTo>
                <a:cubicBezTo>
                  <a:pt x="2741" y="6049"/>
                  <a:pt x="2741" y="6144"/>
                  <a:pt x="2773" y="6270"/>
                </a:cubicBezTo>
                <a:lnTo>
                  <a:pt x="2395" y="6270"/>
                </a:lnTo>
                <a:cubicBezTo>
                  <a:pt x="2205" y="6270"/>
                  <a:pt x="2048" y="6112"/>
                  <a:pt x="2048" y="5923"/>
                </a:cubicBezTo>
                <a:lnTo>
                  <a:pt x="2048" y="3844"/>
                </a:lnTo>
                <a:cubicBezTo>
                  <a:pt x="2048" y="2111"/>
                  <a:pt x="3466" y="725"/>
                  <a:pt x="5135" y="725"/>
                </a:cubicBezTo>
                <a:close/>
                <a:moveTo>
                  <a:pt x="5230" y="3466"/>
                </a:moveTo>
                <a:cubicBezTo>
                  <a:pt x="5545" y="3907"/>
                  <a:pt x="6049" y="4190"/>
                  <a:pt x="6585" y="4190"/>
                </a:cubicBezTo>
                <a:lnTo>
                  <a:pt x="6963" y="4190"/>
                </a:lnTo>
                <a:lnTo>
                  <a:pt x="6963" y="5955"/>
                </a:lnTo>
                <a:lnTo>
                  <a:pt x="6931" y="5955"/>
                </a:lnTo>
                <a:cubicBezTo>
                  <a:pt x="6931" y="6553"/>
                  <a:pt x="6459" y="6994"/>
                  <a:pt x="5892" y="6994"/>
                </a:cubicBezTo>
                <a:lnTo>
                  <a:pt x="4505" y="6994"/>
                </a:lnTo>
                <a:cubicBezTo>
                  <a:pt x="3938" y="6994"/>
                  <a:pt x="3497" y="6522"/>
                  <a:pt x="3497" y="5955"/>
                </a:cubicBezTo>
                <a:lnTo>
                  <a:pt x="3497" y="4190"/>
                </a:lnTo>
                <a:lnTo>
                  <a:pt x="3844" y="4190"/>
                </a:lnTo>
                <a:cubicBezTo>
                  <a:pt x="4379" y="4190"/>
                  <a:pt x="4915" y="3907"/>
                  <a:pt x="5230" y="3466"/>
                </a:cubicBezTo>
                <a:close/>
                <a:moveTo>
                  <a:pt x="6301" y="7624"/>
                </a:moveTo>
                <a:cubicBezTo>
                  <a:pt x="6396" y="8034"/>
                  <a:pt x="6805" y="8349"/>
                  <a:pt x="7278" y="8349"/>
                </a:cubicBezTo>
                <a:lnTo>
                  <a:pt x="7624" y="8349"/>
                </a:lnTo>
                <a:lnTo>
                  <a:pt x="7624" y="9200"/>
                </a:lnTo>
                <a:cubicBezTo>
                  <a:pt x="6852" y="9546"/>
                  <a:pt x="6025" y="9719"/>
                  <a:pt x="5198" y="9719"/>
                </a:cubicBezTo>
                <a:cubicBezTo>
                  <a:pt x="4371" y="9719"/>
                  <a:pt x="3544" y="9546"/>
                  <a:pt x="2773" y="9200"/>
                </a:cubicBezTo>
                <a:lnTo>
                  <a:pt x="2773" y="8349"/>
                </a:lnTo>
                <a:lnTo>
                  <a:pt x="3119" y="8349"/>
                </a:lnTo>
                <a:cubicBezTo>
                  <a:pt x="3560" y="8349"/>
                  <a:pt x="3970" y="8034"/>
                  <a:pt x="4127" y="7624"/>
                </a:cubicBezTo>
                <a:cubicBezTo>
                  <a:pt x="4253" y="7656"/>
                  <a:pt x="4411" y="7656"/>
                  <a:pt x="4505" y="7656"/>
                </a:cubicBezTo>
                <a:lnTo>
                  <a:pt x="5892" y="7656"/>
                </a:lnTo>
                <a:cubicBezTo>
                  <a:pt x="6018" y="7656"/>
                  <a:pt x="6175" y="7656"/>
                  <a:pt x="6301" y="7624"/>
                </a:cubicBezTo>
                <a:close/>
                <a:moveTo>
                  <a:pt x="2079" y="8349"/>
                </a:moveTo>
                <a:lnTo>
                  <a:pt x="2079" y="11153"/>
                </a:lnTo>
                <a:lnTo>
                  <a:pt x="693" y="11153"/>
                </a:lnTo>
                <a:lnTo>
                  <a:pt x="693" y="9389"/>
                </a:lnTo>
                <a:cubicBezTo>
                  <a:pt x="693" y="8790"/>
                  <a:pt x="1166" y="8349"/>
                  <a:pt x="1733" y="8349"/>
                </a:cubicBezTo>
                <a:lnTo>
                  <a:pt x="2079" y="8349"/>
                </a:lnTo>
                <a:close/>
                <a:moveTo>
                  <a:pt x="7656" y="9924"/>
                </a:moveTo>
                <a:lnTo>
                  <a:pt x="7656" y="11153"/>
                </a:lnTo>
                <a:lnTo>
                  <a:pt x="2773" y="11153"/>
                </a:lnTo>
                <a:lnTo>
                  <a:pt x="2773" y="9924"/>
                </a:lnTo>
                <a:cubicBezTo>
                  <a:pt x="3560" y="10239"/>
                  <a:pt x="4411" y="10397"/>
                  <a:pt x="5230" y="10397"/>
                </a:cubicBezTo>
                <a:cubicBezTo>
                  <a:pt x="6049" y="10397"/>
                  <a:pt x="6868" y="10239"/>
                  <a:pt x="7656" y="9924"/>
                </a:cubicBezTo>
                <a:close/>
                <a:moveTo>
                  <a:pt x="8664" y="8349"/>
                </a:moveTo>
                <a:cubicBezTo>
                  <a:pt x="9231" y="8349"/>
                  <a:pt x="9672" y="8821"/>
                  <a:pt x="9672" y="9389"/>
                </a:cubicBezTo>
                <a:lnTo>
                  <a:pt x="9672" y="11153"/>
                </a:lnTo>
                <a:lnTo>
                  <a:pt x="8286" y="11153"/>
                </a:lnTo>
                <a:lnTo>
                  <a:pt x="8286" y="8349"/>
                </a:lnTo>
                <a:lnTo>
                  <a:pt x="8664" y="8349"/>
                </a:lnTo>
                <a:close/>
                <a:moveTo>
                  <a:pt x="5198" y="0"/>
                </a:moveTo>
                <a:cubicBezTo>
                  <a:pt x="3088" y="0"/>
                  <a:pt x="1355" y="1701"/>
                  <a:pt x="1355" y="3844"/>
                </a:cubicBezTo>
                <a:lnTo>
                  <a:pt x="1355" y="5923"/>
                </a:lnTo>
                <a:cubicBezTo>
                  <a:pt x="1355" y="6522"/>
                  <a:pt x="1827" y="6931"/>
                  <a:pt x="2395" y="6931"/>
                </a:cubicBezTo>
                <a:lnTo>
                  <a:pt x="3088" y="6931"/>
                </a:lnTo>
                <a:cubicBezTo>
                  <a:pt x="3182" y="7057"/>
                  <a:pt x="3308" y="7183"/>
                  <a:pt x="3466" y="7309"/>
                </a:cubicBezTo>
                <a:cubicBezTo>
                  <a:pt x="3466" y="7530"/>
                  <a:pt x="3308" y="7687"/>
                  <a:pt x="3088" y="7687"/>
                </a:cubicBezTo>
                <a:lnTo>
                  <a:pt x="1733" y="7687"/>
                </a:lnTo>
                <a:cubicBezTo>
                  <a:pt x="788" y="7687"/>
                  <a:pt x="0" y="8475"/>
                  <a:pt x="0" y="9420"/>
                </a:cubicBezTo>
                <a:lnTo>
                  <a:pt x="0" y="11499"/>
                </a:lnTo>
                <a:cubicBezTo>
                  <a:pt x="0" y="11720"/>
                  <a:pt x="158" y="11877"/>
                  <a:pt x="347" y="11877"/>
                </a:cubicBezTo>
                <a:lnTo>
                  <a:pt x="10019" y="11877"/>
                </a:lnTo>
                <a:cubicBezTo>
                  <a:pt x="10239" y="11877"/>
                  <a:pt x="10397" y="11720"/>
                  <a:pt x="10397" y="11499"/>
                </a:cubicBezTo>
                <a:lnTo>
                  <a:pt x="10397" y="9420"/>
                </a:lnTo>
                <a:cubicBezTo>
                  <a:pt x="10397" y="8475"/>
                  <a:pt x="9609" y="7687"/>
                  <a:pt x="8664" y="7687"/>
                </a:cubicBezTo>
                <a:lnTo>
                  <a:pt x="7278" y="7687"/>
                </a:lnTo>
                <a:cubicBezTo>
                  <a:pt x="7089" y="7687"/>
                  <a:pt x="6931" y="7530"/>
                  <a:pt x="6931" y="7341"/>
                </a:cubicBezTo>
                <a:cubicBezTo>
                  <a:pt x="7026" y="7246"/>
                  <a:pt x="7152" y="7152"/>
                  <a:pt x="7278" y="6994"/>
                </a:cubicBezTo>
                <a:lnTo>
                  <a:pt x="7971" y="6994"/>
                </a:lnTo>
                <a:cubicBezTo>
                  <a:pt x="8569" y="6994"/>
                  <a:pt x="9011" y="6522"/>
                  <a:pt x="9011" y="5955"/>
                </a:cubicBezTo>
                <a:lnTo>
                  <a:pt x="9011" y="3844"/>
                </a:lnTo>
                <a:cubicBezTo>
                  <a:pt x="9011" y="1733"/>
                  <a:pt x="7309" y="0"/>
                  <a:pt x="51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10" name="Google Shape;8287;p45"/>
          <p:cNvGrpSpPr/>
          <p:nvPr/>
        </p:nvGrpSpPr>
        <p:grpSpPr>
          <a:xfrm>
            <a:off x="8047215" y="3859447"/>
            <a:ext cx="331693" cy="329683"/>
            <a:chOff x="5045775" y="1946400"/>
            <a:chExt cx="296950" cy="295150"/>
          </a:xfrm>
          <a:solidFill>
            <a:schemeClr val="accent4"/>
          </a:solidFill>
        </p:grpSpPr>
        <p:sp>
          <p:nvSpPr>
            <p:cNvPr id="111" name="Google Shape;8288;p45"/>
            <p:cNvSpPr/>
            <p:nvPr/>
          </p:nvSpPr>
          <p:spPr>
            <a:xfrm>
              <a:off x="5113500" y="1998600"/>
              <a:ext cx="160700" cy="155950"/>
            </a:xfrm>
            <a:custGeom>
              <a:avLst/>
              <a:rect l="l" t="t" r="r" b="b"/>
              <a:pathLst>
                <a:path w="6428" h="6238">
                  <a:moveTo>
                    <a:pt x="3309" y="2079"/>
                  </a:moveTo>
                  <a:cubicBezTo>
                    <a:pt x="3718" y="2079"/>
                    <a:pt x="4033" y="2394"/>
                    <a:pt x="4033" y="2804"/>
                  </a:cubicBezTo>
                  <a:cubicBezTo>
                    <a:pt x="4033" y="3182"/>
                    <a:pt x="3718" y="3497"/>
                    <a:pt x="3309" y="3497"/>
                  </a:cubicBezTo>
                  <a:cubicBezTo>
                    <a:pt x="2931" y="3497"/>
                    <a:pt x="2616" y="3150"/>
                    <a:pt x="2616" y="2804"/>
                  </a:cubicBezTo>
                  <a:cubicBezTo>
                    <a:pt x="2616" y="2394"/>
                    <a:pt x="2931" y="2079"/>
                    <a:pt x="3309" y="2079"/>
                  </a:cubicBezTo>
                  <a:close/>
                  <a:moveTo>
                    <a:pt x="3403" y="662"/>
                  </a:moveTo>
                  <a:cubicBezTo>
                    <a:pt x="4726" y="662"/>
                    <a:pt x="5798" y="1764"/>
                    <a:pt x="5798" y="3119"/>
                  </a:cubicBezTo>
                  <a:cubicBezTo>
                    <a:pt x="5703" y="3655"/>
                    <a:pt x="5546" y="4222"/>
                    <a:pt x="5199" y="4663"/>
                  </a:cubicBezTo>
                  <a:cubicBezTo>
                    <a:pt x="5010" y="4253"/>
                    <a:pt x="4726" y="3938"/>
                    <a:pt x="4348" y="3686"/>
                  </a:cubicBezTo>
                  <a:cubicBezTo>
                    <a:pt x="4569" y="3466"/>
                    <a:pt x="4726" y="3119"/>
                    <a:pt x="4726" y="2741"/>
                  </a:cubicBezTo>
                  <a:cubicBezTo>
                    <a:pt x="4726" y="2016"/>
                    <a:pt x="4096" y="1386"/>
                    <a:pt x="3340" y="1386"/>
                  </a:cubicBezTo>
                  <a:cubicBezTo>
                    <a:pt x="2616" y="1386"/>
                    <a:pt x="1986" y="2016"/>
                    <a:pt x="1986" y="2741"/>
                  </a:cubicBezTo>
                  <a:cubicBezTo>
                    <a:pt x="1986" y="3119"/>
                    <a:pt x="2143" y="3466"/>
                    <a:pt x="2364" y="3686"/>
                  </a:cubicBezTo>
                  <a:cubicBezTo>
                    <a:pt x="1986" y="3907"/>
                    <a:pt x="1702" y="4253"/>
                    <a:pt x="1513" y="4663"/>
                  </a:cubicBezTo>
                  <a:cubicBezTo>
                    <a:pt x="1072" y="4096"/>
                    <a:pt x="883" y="3434"/>
                    <a:pt x="977" y="2772"/>
                  </a:cubicBezTo>
                  <a:cubicBezTo>
                    <a:pt x="1135" y="1670"/>
                    <a:pt x="2143" y="662"/>
                    <a:pt x="3403" y="662"/>
                  </a:cubicBezTo>
                  <a:close/>
                  <a:moveTo>
                    <a:pt x="3309" y="4190"/>
                  </a:moveTo>
                  <a:cubicBezTo>
                    <a:pt x="3939" y="4190"/>
                    <a:pt x="4443" y="4600"/>
                    <a:pt x="4663" y="5167"/>
                  </a:cubicBezTo>
                  <a:cubicBezTo>
                    <a:pt x="4254" y="5450"/>
                    <a:pt x="3781" y="5545"/>
                    <a:pt x="3309" y="5545"/>
                  </a:cubicBezTo>
                  <a:cubicBezTo>
                    <a:pt x="2836" y="5545"/>
                    <a:pt x="2364" y="5387"/>
                    <a:pt x="1986" y="5167"/>
                  </a:cubicBezTo>
                  <a:cubicBezTo>
                    <a:pt x="2143" y="4568"/>
                    <a:pt x="2679" y="4190"/>
                    <a:pt x="3309" y="4190"/>
                  </a:cubicBezTo>
                  <a:close/>
                  <a:moveTo>
                    <a:pt x="3309" y="0"/>
                  </a:moveTo>
                  <a:cubicBezTo>
                    <a:pt x="1733" y="0"/>
                    <a:pt x="410" y="1229"/>
                    <a:pt x="253" y="2678"/>
                  </a:cubicBezTo>
                  <a:cubicBezTo>
                    <a:pt x="1" y="4600"/>
                    <a:pt x="1450" y="6238"/>
                    <a:pt x="3309" y="6238"/>
                  </a:cubicBezTo>
                  <a:cubicBezTo>
                    <a:pt x="5042" y="6238"/>
                    <a:pt x="6428" y="4820"/>
                    <a:pt x="6428" y="3119"/>
                  </a:cubicBezTo>
                  <a:cubicBezTo>
                    <a:pt x="6428" y="1418"/>
                    <a:pt x="5042" y="0"/>
                    <a:pt x="33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8289;p45"/>
            <p:cNvSpPr/>
            <p:nvPr/>
          </p:nvSpPr>
          <p:spPr>
            <a:xfrm>
              <a:off x="5045775" y="1946400"/>
              <a:ext cx="296950" cy="295150"/>
            </a:xfrm>
            <a:custGeom>
              <a:avLst/>
              <a:rect l="l" t="t" r="r" b="b"/>
              <a:pathLst>
                <a:path w="11878" h="11806">
                  <a:moveTo>
                    <a:pt x="6018" y="765"/>
                  </a:moveTo>
                  <a:lnTo>
                    <a:pt x="6868" y="1426"/>
                  </a:lnTo>
                  <a:cubicBezTo>
                    <a:pt x="6963" y="1458"/>
                    <a:pt x="7026" y="1489"/>
                    <a:pt x="7152" y="1489"/>
                  </a:cubicBezTo>
                  <a:lnTo>
                    <a:pt x="8223" y="1332"/>
                  </a:lnTo>
                  <a:lnTo>
                    <a:pt x="8664" y="2372"/>
                  </a:lnTo>
                  <a:cubicBezTo>
                    <a:pt x="8696" y="2435"/>
                    <a:pt x="8790" y="2529"/>
                    <a:pt x="8853" y="2561"/>
                  </a:cubicBezTo>
                  <a:lnTo>
                    <a:pt x="9893" y="2970"/>
                  </a:lnTo>
                  <a:lnTo>
                    <a:pt x="9735" y="4073"/>
                  </a:lnTo>
                  <a:cubicBezTo>
                    <a:pt x="9735" y="4136"/>
                    <a:pt x="9735" y="4262"/>
                    <a:pt x="9798" y="4325"/>
                  </a:cubicBezTo>
                  <a:lnTo>
                    <a:pt x="10460" y="5207"/>
                  </a:lnTo>
                  <a:lnTo>
                    <a:pt x="9798" y="6058"/>
                  </a:lnTo>
                  <a:cubicBezTo>
                    <a:pt x="9767" y="6152"/>
                    <a:pt x="9735" y="6215"/>
                    <a:pt x="9735" y="6341"/>
                  </a:cubicBezTo>
                  <a:lnTo>
                    <a:pt x="9893" y="7444"/>
                  </a:lnTo>
                  <a:lnTo>
                    <a:pt x="8853" y="7853"/>
                  </a:lnTo>
                  <a:cubicBezTo>
                    <a:pt x="8790" y="7885"/>
                    <a:pt x="8696" y="7948"/>
                    <a:pt x="8664" y="8042"/>
                  </a:cubicBezTo>
                  <a:lnTo>
                    <a:pt x="8255" y="9051"/>
                  </a:lnTo>
                  <a:lnTo>
                    <a:pt x="7120" y="8893"/>
                  </a:lnTo>
                  <a:cubicBezTo>
                    <a:pt x="7057" y="8893"/>
                    <a:pt x="6931" y="8893"/>
                    <a:pt x="6837" y="8988"/>
                  </a:cubicBezTo>
                  <a:lnTo>
                    <a:pt x="5986" y="9649"/>
                  </a:lnTo>
                  <a:lnTo>
                    <a:pt x="5104" y="8988"/>
                  </a:lnTo>
                  <a:cubicBezTo>
                    <a:pt x="5041" y="8925"/>
                    <a:pt x="5010" y="8893"/>
                    <a:pt x="4915" y="8893"/>
                  </a:cubicBezTo>
                  <a:lnTo>
                    <a:pt x="4884" y="8893"/>
                  </a:lnTo>
                  <a:lnTo>
                    <a:pt x="3781" y="9051"/>
                  </a:lnTo>
                  <a:lnTo>
                    <a:pt x="3371" y="8042"/>
                  </a:lnTo>
                  <a:cubicBezTo>
                    <a:pt x="3340" y="7948"/>
                    <a:pt x="3277" y="7885"/>
                    <a:pt x="3182" y="7853"/>
                  </a:cubicBezTo>
                  <a:lnTo>
                    <a:pt x="2143" y="7444"/>
                  </a:lnTo>
                  <a:lnTo>
                    <a:pt x="2300" y="6341"/>
                  </a:lnTo>
                  <a:cubicBezTo>
                    <a:pt x="2300" y="6278"/>
                    <a:pt x="2300" y="6152"/>
                    <a:pt x="2237" y="6058"/>
                  </a:cubicBezTo>
                  <a:lnTo>
                    <a:pt x="1576" y="5207"/>
                  </a:lnTo>
                  <a:lnTo>
                    <a:pt x="2237" y="4325"/>
                  </a:lnTo>
                  <a:cubicBezTo>
                    <a:pt x="2269" y="4262"/>
                    <a:pt x="2300" y="4167"/>
                    <a:pt x="2300" y="4073"/>
                  </a:cubicBezTo>
                  <a:lnTo>
                    <a:pt x="2143" y="2970"/>
                  </a:lnTo>
                  <a:lnTo>
                    <a:pt x="3182" y="2561"/>
                  </a:lnTo>
                  <a:cubicBezTo>
                    <a:pt x="3277" y="2529"/>
                    <a:pt x="3340" y="2435"/>
                    <a:pt x="3371" y="2372"/>
                  </a:cubicBezTo>
                  <a:lnTo>
                    <a:pt x="3812" y="1332"/>
                  </a:lnTo>
                  <a:lnTo>
                    <a:pt x="4884" y="1489"/>
                  </a:lnTo>
                  <a:cubicBezTo>
                    <a:pt x="4947" y="1489"/>
                    <a:pt x="5073" y="1489"/>
                    <a:pt x="5167" y="1426"/>
                  </a:cubicBezTo>
                  <a:lnTo>
                    <a:pt x="6018" y="765"/>
                  </a:lnTo>
                  <a:close/>
                  <a:moveTo>
                    <a:pt x="2174" y="8168"/>
                  </a:moveTo>
                  <a:lnTo>
                    <a:pt x="2804" y="8420"/>
                  </a:lnTo>
                  <a:lnTo>
                    <a:pt x="3277" y="9586"/>
                  </a:lnTo>
                  <a:cubicBezTo>
                    <a:pt x="3308" y="9681"/>
                    <a:pt x="3434" y="9775"/>
                    <a:pt x="3529" y="9775"/>
                  </a:cubicBezTo>
                  <a:lnTo>
                    <a:pt x="2647" y="10720"/>
                  </a:lnTo>
                  <a:lnTo>
                    <a:pt x="2426" y="9649"/>
                  </a:lnTo>
                  <a:cubicBezTo>
                    <a:pt x="2395" y="9523"/>
                    <a:pt x="2332" y="9429"/>
                    <a:pt x="2174" y="9366"/>
                  </a:cubicBezTo>
                  <a:lnTo>
                    <a:pt x="1134" y="9177"/>
                  </a:lnTo>
                  <a:lnTo>
                    <a:pt x="2174" y="8168"/>
                  </a:lnTo>
                  <a:close/>
                  <a:moveTo>
                    <a:pt x="9861" y="8105"/>
                  </a:moveTo>
                  <a:lnTo>
                    <a:pt x="10901" y="9145"/>
                  </a:lnTo>
                  <a:lnTo>
                    <a:pt x="9893" y="9366"/>
                  </a:lnTo>
                  <a:cubicBezTo>
                    <a:pt x="9767" y="9429"/>
                    <a:pt x="9641" y="9492"/>
                    <a:pt x="9609" y="9649"/>
                  </a:cubicBezTo>
                  <a:lnTo>
                    <a:pt x="9389" y="10720"/>
                  </a:lnTo>
                  <a:lnTo>
                    <a:pt x="8507" y="9712"/>
                  </a:lnTo>
                  <a:cubicBezTo>
                    <a:pt x="8601" y="9712"/>
                    <a:pt x="8727" y="9649"/>
                    <a:pt x="8759" y="9523"/>
                  </a:cubicBezTo>
                  <a:lnTo>
                    <a:pt x="9231" y="8389"/>
                  </a:lnTo>
                  <a:lnTo>
                    <a:pt x="9861" y="8105"/>
                  </a:lnTo>
                  <a:close/>
                  <a:moveTo>
                    <a:pt x="6002" y="1"/>
                  </a:moveTo>
                  <a:cubicBezTo>
                    <a:pt x="5923" y="1"/>
                    <a:pt x="5844" y="24"/>
                    <a:pt x="5797" y="72"/>
                  </a:cubicBezTo>
                  <a:lnTo>
                    <a:pt x="4852" y="828"/>
                  </a:lnTo>
                  <a:lnTo>
                    <a:pt x="3623" y="670"/>
                  </a:lnTo>
                  <a:cubicBezTo>
                    <a:pt x="3607" y="667"/>
                    <a:pt x="3590" y="665"/>
                    <a:pt x="3573" y="665"/>
                  </a:cubicBezTo>
                  <a:cubicBezTo>
                    <a:pt x="3434" y="665"/>
                    <a:pt x="3305" y="775"/>
                    <a:pt x="3277" y="859"/>
                  </a:cubicBezTo>
                  <a:lnTo>
                    <a:pt x="2804" y="2025"/>
                  </a:lnTo>
                  <a:lnTo>
                    <a:pt x="1639" y="2498"/>
                  </a:lnTo>
                  <a:cubicBezTo>
                    <a:pt x="1481" y="2561"/>
                    <a:pt x="1418" y="2687"/>
                    <a:pt x="1450" y="2844"/>
                  </a:cubicBezTo>
                  <a:lnTo>
                    <a:pt x="1607" y="4073"/>
                  </a:lnTo>
                  <a:lnTo>
                    <a:pt x="851" y="5018"/>
                  </a:lnTo>
                  <a:cubicBezTo>
                    <a:pt x="788" y="5112"/>
                    <a:pt x="788" y="5333"/>
                    <a:pt x="851" y="5428"/>
                  </a:cubicBezTo>
                  <a:lnTo>
                    <a:pt x="1607" y="6373"/>
                  </a:lnTo>
                  <a:lnTo>
                    <a:pt x="1450" y="7601"/>
                  </a:lnTo>
                  <a:cubicBezTo>
                    <a:pt x="1450" y="7696"/>
                    <a:pt x="1450" y="7759"/>
                    <a:pt x="1481" y="7853"/>
                  </a:cubicBezTo>
                  <a:lnTo>
                    <a:pt x="189" y="9145"/>
                  </a:lnTo>
                  <a:cubicBezTo>
                    <a:pt x="0" y="9334"/>
                    <a:pt x="126" y="9649"/>
                    <a:pt x="347" y="9744"/>
                  </a:cubicBezTo>
                  <a:lnTo>
                    <a:pt x="1765" y="10059"/>
                  </a:lnTo>
                  <a:lnTo>
                    <a:pt x="2080" y="11539"/>
                  </a:lnTo>
                  <a:cubicBezTo>
                    <a:pt x="2099" y="11714"/>
                    <a:pt x="2250" y="11805"/>
                    <a:pt x="2407" y="11805"/>
                  </a:cubicBezTo>
                  <a:cubicBezTo>
                    <a:pt x="2505" y="11805"/>
                    <a:pt x="2606" y="11770"/>
                    <a:pt x="2678" y="11697"/>
                  </a:cubicBezTo>
                  <a:cubicBezTo>
                    <a:pt x="4410" y="9858"/>
                    <a:pt x="4587" y="9665"/>
                    <a:pt x="4601" y="9649"/>
                  </a:cubicBezTo>
                  <a:lnTo>
                    <a:pt x="4601" y="9649"/>
                  </a:lnTo>
                  <a:lnTo>
                    <a:pt x="4789" y="9618"/>
                  </a:lnTo>
                  <a:lnTo>
                    <a:pt x="5734" y="10374"/>
                  </a:lnTo>
                  <a:cubicBezTo>
                    <a:pt x="5829" y="10405"/>
                    <a:pt x="5860" y="10437"/>
                    <a:pt x="5955" y="10437"/>
                  </a:cubicBezTo>
                  <a:cubicBezTo>
                    <a:pt x="6018" y="10437"/>
                    <a:pt x="6112" y="10405"/>
                    <a:pt x="6144" y="10374"/>
                  </a:cubicBezTo>
                  <a:lnTo>
                    <a:pt x="7089" y="9618"/>
                  </a:lnTo>
                  <a:lnTo>
                    <a:pt x="7278" y="9649"/>
                  </a:lnTo>
                  <a:lnTo>
                    <a:pt x="9200" y="11697"/>
                  </a:lnTo>
                  <a:cubicBezTo>
                    <a:pt x="9284" y="11770"/>
                    <a:pt x="9388" y="11805"/>
                    <a:pt x="9485" y="11805"/>
                  </a:cubicBezTo>
                  <a:cubicBezTo>
                    <a:pt x="9640" y="11805"/>
                    <a:pt x="9779" y="11714"/>
                    <a:pt x="9798" y="11539"/>
                  </a:cubicBezTo>
                  <a:lnTo>
                    <a:pt x="10113" y="10059"/>
                  </a:lnTo>
                  <a:lnTo>
                    <a:pt x="11531" y="9744"/>
                  </a:lnTo>
                  <a:cubicBezTo>
                    <a:pt x="11815" y="9681"/>
                    <a:pt x="11878" y="9334"/>
                    <a:pt x="11689" y="9145"/>
                  </a:cubicBezTo>
                  <a:lnTo>
                    <a:pt x="10523" y="7853"/>
                  </a:lnTo>
                  <a:cubicBezTo>
                    <a:pt x="10554" y="7759"/>
                    <a:pt x="10586" y="7696"/>
                    <a:pt x="10554" y="7601"/>
                  </a:cubicBezTo>
                  <a:lnTo>
                    <a:pt x="10397" y="6373"/>
                  </a:lnTo>
                  <a:lnTo>
                    <a:pt x="11153" y="5428"/>
                  </a:lnTo>
                  <a:cubicBezTo>
                    <a:pt x="11216" y="5333"/>
                    <a:pt x="11216" y="5112"/>
                    <a:pt x="11153" y="5018"/>
                  </a:cubicBezTo>
                  <a:lnTo>
                    <a:pt x="10397" y="4073"/>
                  </a:lnTo>
                  <a:lnTo>
                    <a:pt x="10554" y="2844"/>
                  </a:lnTo>
                  <a:cubicBezTo>
                    <a:pt x="10586" y="2687"/>
                    <a:pt x="10460" y="2529"/>
                    <a:pt x="10365" y="2498"/>
                  </a:cubicBezTo>
                  <a:lnTo>
                    <a:pt x="9200" y="2025"/>
                  </a:lnTo>
                  <a:lnTo>
                    <a:pt x="8727" y="859"/>
                  </a:lnTo>
                  <a:cubicBezTo>
                    <a:pt x="8675" y="728"/>
                    <a:pt x="8578" y="662"/>
                    <a:pt x="8457" y="662"/>
                  </a:cubicBezTo>
                  <a:cubicBezTo>
                    <a:pt x="8432" y="662"/>
                    <a:pt x="8407" y="665"/>
                    <a:pt x="8381" y="670"/>
                  </a:cubicBezTo>
                  <a:lnTo>
                    <a:pt x="7152" y="828"/>
                  </a:lnTo>
                  <a:lnTo>
                    <a:pt x="6207" y="72"/>
                  </a:lnTo>
                  <a:cubicBezTo>
                    <a:pt x="6160" y="24"/>
                    <a:pt x="6081" y="1"/>
                    <a:pt x="60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3" name="Google Shape;8290;p45"/>
          <p:cNvGrpSpPr/>
          <p:nvPr/>
        </p:nvGrpSpPr>
        <p:grpSpPr>
          <a:xfrm>
            <a:off x="8045888" y="4452290"/>
            <a:ext cx="334346" cy="292123"/>
            <a:chOff x="5046550" y="2327025"/>
            <a:chExt cx="299325" cy="261525"/>
          </a:xfrm>
          <a:solidFill>
            <a:schemeClr val="accent4"/>
          </a:solidFill>
        </p:grpSpPr>
        <p:sp>
          <p:nvSpPr>
            <p:cNvPr id="114" name="Google Shape;8291;p45"/>
            <p:cNvSpPr/>
            <p:nvPr/>
          </p:nvSpPr>
          <p:spPr>
            <a:xfrm>
              <a:off x="5046550" y="2448325"/>
              <a:ext cx="297750" cy="140225"/>
            </a:xfrm>
            <a:custGeom>
              <a:avLst/>
              <a:rect l="l" t="t" r="r" b="b"/>
              <a:pathLst>
                <a:path w="11910" h="5609">
                  <a:moveTo>
                    <a:pt x="4569" y="1386"/>
                  </a:moveTo>
                  <a:cubicBezTo>
                    <a:pt x="4538" y="1575"/>
                    <a:pt x="4506" y="1828"/>
                    <a:pt x="4443" y="2111"/>
                  </a:cubicBezTo>
                  <a:lnTo>
                    <a:pt x="757" y="2111"/>
                  </a:lnTo>
                  <a:lnTo>
                    <a:pt x="757" y="1386"/>
                  </a:lnTo>
                  <a:lnTo>
                    <a:pt x="4569" y="1386"/>
                  </a:lnTo>
                  <a:close/>
                  <a:moveTo>
                    <a:pt x="11185" y="1386"/>
                  </a:moveTo>
                  <a:lnTo>
                    <a:pt x="11185" y="2111"/>
                  </a:lnTo>
                  <a:lnTo>
                    <a:pt x="7530" y="2111"/>
                  </a:lnTo>
                  <a:cubicBezTo>
                    <a:pt x="7467" y="1828"/>
                    <a:pt x="7436" y="1575"/>
                    <a:pt x="7373" y="1386"/>
                  </a:cubicBezTo>
                  <a:lnTo>
                    <a:pt x="11185" y="1386"/>
                  </a:lnTo>
                  <a:close/>
                  <a:moveTo>
                    <a:pt x="5955" y="725"/>
                  </a:moveTo>
                  <a:cubicBezTo>
                    <a:pt x="6270" y="725"/>
                    <a:pt x="6396" y="788"/>
                    <a:pt x="6491" y="1071"/>
                  </a:cubicBezTo>
                  <a:cubicBezTo>
                    <a:pt x="6743" y="1639"/>
                    <a:pt x="6900" y="2804"/>
                    <a:pt x="7247" y="4852"/>
                  </a:cubicBezTo>
                  <a:lnTo>
                    <a:pt x="4664" y="4852"/>
                  </a:lnTo>
                  <a:cubicBezTo>
                    <a:pt x="5010" y="2804"/>
                    <a:pt x="5168" y="1639"/>
                    <a:pt x="5388" y="1071"/>
                  </a:cubicBezTo>
                  <a:cubicBezTo>
                    <a:pt x="5514" y="788"/>
                    <a:pt x="5640" y="725"/>
                    <a:pt x="5955" y="725"/>
                  </a:cubicBezTo>
                  <a:close/>
                  <a:moveTo>
                    <a:pt x="5955" y="0"/>
                  </a:moveTo>
                  <a:cubicBezTo>
                    <a:pt x="5357" y="0"/>
                    <a:pt x="5010" y="221"/>
                    <a:pt x="4758" y="725"/>
                  </a:cubicBezTo>
                  <a:lnTo>
                    <a:pt x="347" y="725"/>
                  </a:lnTo>
                  <a:cubicBezTo>
                    <a:pt x="158" y="725"/>
                    <a:pt x="1" y="882"/>
                    <a:pt x="1" y="1071"/>
                  </a:cubicBezTo>
                  <a:lnTo>
                    <a:pt x="1" y="2458"/>
                  </a:lnTo>
                  <a:cubicBezTo>
                    <a:pt x="1" y="2647"/>
                    <a:pt x="158" y="2804"/>
                    <a:pt x="347" y="2804"/>
                  </a:cubicBezTo>
                  <a:lnTo>
                    <a:pt x="4254" y="2804"/>
                  </a:lnTo>
                  <a:cubicBezTo>
                    <a:pt x="4191" y="3371"/>
                    <a:pt x="4065" y="4064"/>
                    <a:pt x="3907" y="4884"/>
                  </a:cubicBezTo>
                  <a:lnTo>
                    <a:pt x="3498" y="4884"/>
                  </a:lnTo>
                  <a:cubicBezTo>
                    <a:pt x="3309" y="4884"/>
                    <a:pt x="3151" y="5041"/>
                    <a:pt x="3151" y="5262"/>
                  </a:cubicBezTo>
                  <a:cubicBezTo>
                    <a:pt x="3151" y="5451"/>
                    <a:pt x="3309" y="5608"/>
                    <a:pt x="3498" y="5608"/>
                  </a:cubicBezTo>
                  <a:lnTo>
                    <a:pt x="8350" y="5608"/>
                  </a:lnTo>
                  <a:cubicBezTo>
                    <a:pt x="8539" y="5608"/>
                    <a:pt x="8696" y="5451"/>
                    <a:pt x="8696" y="5262"/>
                  </a:cubicBezTo>
                  <a:cubicBezTo>
                    <a:pt x="8696" y="5041"/>
                    <a:pt x="8539" y="4884"/>
                    <a:pt x="8350" y="4884"/>
                  </a:cubicBezTo>
                  <a:lnTo>
                    <a:pt x="7972" y="4884"/>
                  </a:lnTo>
                  <a:cubicBezTo>
                    <a:pt x="7814" y="4064"/>
                    <a:pt x="7688" y="3403"/>
                    <a:pt x="7593" y="2804"/>
                  </a:cubicBezTo>
                  <a:lnTo>
                    <a:pt x="11500" y="2804"/>
                  </a:lnTo>
                  <a:cubicBezTo>
                    <a:pt x="11689" y="2804"/>
                    <a:pt x="11847" y="2647"/>
                    <a:pt x="11847" y="2458"/>
                  </a:cubicBezTo>
                  <a:lnTo>
                    <a:pt x="11847" y="1071"/>
                  </a:lnTo>
                  <a:cubicBezTo>
                    <a:pt x="11910" y="882"/>
                    <a:pt x="11752" y="725"/>
                    <a:pt x="11532" y="725"/>
                  </a:cubicBezTo>
                  <a:lnTo>
                    <a:pt x="7121" y="725"/>
                  </a:lnTo>
                  <a:cubicBezTo>
                    <a:pt x="6900" y="252"/>
                    <a:pt x="655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" name="Google Shape;8292;p45"/>
            <p:cNvSpPr/>
            <p:nvPr/>
          </p:nvSpPr>
          <p:spPr>
            <a:xfrm>
              <a:off x="5241900" y="2327025"/>
              <a:ext cx="103975" cy="121325"/>
            </a:xfrm>
            <a:custGeom>
              <a:avLst/>
              <a:rect l="l" t="t" r="r" b="b"/>
              <a:pathLst>
                <a:path w="4159" h="4853">
                  <a:moveTo>
                    <a:pt x="1985" y="725"/>
                  </a:moveTo>
                  <a:cubicBezTo>
                    <a:pt x="2394" y="725"/>
                    <a:pt x="2709" y="1040"/>
                    <a:pt x="2709" y="1450"/>
                  </a:cubicBezTo>
                  <a:cubicBezTo>
                    <a:pt x="2709" y="1828"/>
                    <a:pt x="2394" y="2143"/>
                    <a:pt x="1985" y="2143"/>
                  </a:cubicBezTo>
                  <a:cubicBezTo>
                    <a:pt x="1607" y="2143"/>
                    <a:pt x="1292" y="1828"/>
                    <a:pt x="1292" y="1450"/>
                  </a:cubicBezTo>
                  <a:cubicBezTo>
                    <a:pt x="1292" y="1040"/>
                    <a:pt x="1638" y="725"/>
                    <a:pt x="1985" y="725"/>
                  </a:cubicBezTo>
                  <a:close/>
                  <a:moveTo>
                    <a:pt x="1985" y="2804"/>
                  </a:moveTo>
                  <a:cubicBezTo>
                    <a:pt x="2741" y="2804"/>
                    <a:pt x="3371" y="3435"/>
                    <a:pt x="3371" y="4191"/>
                  </a:cubicBezTo>
                  <a:lnTo>
                    <a:pt x="630" y="4191"/>
                  </a:lnTo>
                  <a:cubicBezTo>
                    <a:pt x="630" y="3435"/>
                    <a:pt x="1260" y="2804"/>
                    <a:pt x="1985" y="2804"/>
                  </a:cubicBezTo>
                  <a:close/>
                  <a:moveTo>
                    <a:pt x="2048" y="1"/>
                  </a:moveTo>
                  <a:cubicBezTo>
                    <a:pt x="1292" y="1"/>
                    <a:pt x="662" y="631"/>
                    <a:pt x="662" y="1387"/>
                  </a:cubicBezTo>
                  <a:cubicBezTo>
                    <a:pt x="662" y="1765"/>
                    <a:pt x="819" y="2111"/>
                    <a:pt x="1040" y="2332"/>
                  </a:cubicBezTo>
                  <a:cubicBezTo>
                    <a:pt x="410" y="2710"/>
                    <a:pt x="0" y="3372"/>
                    <a:pt x="0" y="4159"/>
                  </a:cubicBezTo>
                  <a:lnTo>
                    <a:pt x="0" y="4506"/>
                  </a:lnTo>
                  <a:cubicBezTo>
                    <a:pt x="0" y="4695"/>
                    <a:pt x="158" y="4852"/>
                    <a:pt x="347" y="4852"/>
                  </a:cubicBezTo>
                  <a:lnTo>
                    <a:pt x="3812" y="4852"/>
                  </a:lnTo>
                  <a:cubicBezTo>
                    <a:pt x="4001" y="4852"/>
                    <a:pt x="4159" y="4695"/>
                    <a:pt x="4159" y="4506"/>
                  </a:cubicBezTo>
                  <a:lnTo>
                    <a:pt x="4159" y="4159"/>
                  </a:lnTo>
                  <a:cubicBezTo>
                    <a:pt x="4096" y="3403"/>
                    <a:pt x="3655" y="2710"/>
                    <a:pt x="3025" y="2332"/>
                  </a:cubicBezTo>
                  <a:cubicBezTo>
                    <a:pt x="3245" y="2111"/>
                    <a:pt x="3403" y="1765"/>
                    <a:pt x="3403" y="1387"/>
                  </a:cubicBezTo>
                  <a:cubicBezTo>
                    <a:pt x="3403" y="631"/>
                    <a:pt x="2772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" name="Google Shape;8293;p45"/>
            <p:cNvSpPr/>
            <p:nvPr/>
          </p:nvSpPr>
          <p:spPr>
            <a:xfrm>
              <a:off x="5048925" y="2328600"/>
              <a:ext cx="103975" cy="121325"/>
            </a:xfrm>
            <a:custGeom>
              <a:avLst/>
              <a:rect l="l" t="t" r="r" b="b"/>
              <a:pathLst>
                <a:path w="4159" h="4853">
                  <a:moveTo>
                    <a:pt x="2048" y="662"/>
                  </a:moveTo>
                  <a:cubicBezTo>
                    <a:pt x="2426" y="662"/>
                    <a:pt x="2741" y="977"/>
                    <a:pt x="2741" y="1387"/>
                  </a:cubicBezTo>
                  <a:cubicBezTo>
                    <a:pt x="2741" y="1765"/>
                    <a:pt x="2426" y="2080"/>
                    <a:pt x="2048" y="2080"/>
                  </a:cubicBezTo>
                  <a:cubicBezTo>
                    <a:pt x="1639" y="2080"/>
                    <a:pt x="1324" y="1765"/>
                    <a:pt x="1324" y="1387"/>
                  </a:cubicBezTo>
                  <a:cubicBezTo>
                    <a:pt x="1324" y="977"/>
                    <a:pt x="1670" y="662"/>
                    <a:pt x="2048" y="662"/>
                  </a:cubicBezTo>
                  <a:close/>
                  <a:moveTo>
                    <a:pt x="2048" y="2710"/>
                  </a:moveTo>
                  <a:cubicBezTo>
                    <a:pt x="2773" y="2710"/>
                    <a:pt x="3403" y="3340"/>
                    <a:pt x="3403" y="4096"/>
                  </a:cubicBezTo>
                  <a:lnTo>
                    <a:pt x="662" y="4096"/>
                  </a:lnTo>
                  <a:cubicBezTo>
                    <a:pt x="662" y="3340"/>
                    <a:pt x="1292" y="2710"/>
                    <a:pt x="2048" y="2710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33"/>
                    <a:pt x="882" y="2080"/>
                    <a:pt x="1134" y="2332"/>
                  </a:cubicBezTo>
                  <a:cubicBezTo>
                    <a:pt x="410" y="2647"/>
                    <a:pt x="0" y="3340"/>
                    <a:pt x="0" y="4128"/>
                  </a:cubicBezTo>
                  <a:lnTo>
                    <a:pt x="0" y="4474"/>
                  </a:lnTo>
                  <a:cubicBezTo>
                    <a:pt x="0" y="4695"/>
                    <a:pt x="158" y="4852"/>
                    <a:pt x="347" y="4852"/>
                  </a:cubicBezTo>
                  <a:lnTo>
                    <a:pt x="3812" y="4852"/>
                  </a:lnTo>
                  <a:cubicBezTo>
                    <a:pt x="4001" y="4852"/>
                    <a:pt x="4159" y="4695"/>
                    <a:pt x="4159" y="4474"/>
                  </a:cubicBezTo>
                  <a:lnTo>
                    <a:pt x="4159" y="4128"/>
                  </a:lnTo>
                  <a:cubicBezTo>
                    <a:pt x="4159" y="3340"/>
                    <a:pt x="3718" y="2678"/>
                    <a:pt x="3088" y="2332"/>
                  </a:cubicBezTo>
                  <a:cubicBezTo>
                    <a:pt x="3340" y="2080"/>
                    <a:pt x="3497" y="1733"/>
                    <a:pt x="3497" y="1387"/>
                  </a:cubicBezTo>
                  <a:cubicBezTo>
                    <a:pt x="3497" y="631"/>
                    <a:pt x="2867" y="1"/>
                    <a:pt x="2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7" name="Google Shape;4372;p36"/>
          <p:cNvSpPr/>
          <p:nvPr/>
        </p:nvSpPr>
        <p:spPr>
          <a:xfrm>
            <a:off x="3289833" y="2129742"/>
            <a:ext cx="347715" cy="347688"/>
          </a:xfrm>
          <a:custGeom>
            <a:avLst/>
            <a:rect l="l" t="t" r="r" b="b"/>
            <a:pathLst>
              <a:path w="12635" h="12634">
                <a:moveTo>
                  <a:pt x="6302" y="2741"/>
                </a:moveTo>
                <a:cubicBezTo>
                  <a:pt x="6774" y="2741"/>
                  <a:pt x="7152" y="3087"/>
                  <a:pt x="7152" y="3560"/>
                </a:cubicBezTo>
                <a:cubicBezTo>
                  <a:pt x="7152" y="4033"/>
                  <a:pt x="6774" y="4411"/>
                  <a:pt x="6302" y="4411"/>
                </a:cubicBezTo>
                <a:cubicBezTo>
                  <a:pt x="5861" y="4411"/>
                  <a:pt x="5483" y="4033"/>
                  <a:pt x="5483" y="3560"/>
                </a:cubicBezTo>
                <a:cubicBezTo>
                  <a:pt x="5483" y="3087"/>
                  <a:pt x="5829" y="2741"/>
                  <a:pt x="6302" y="2741"/>
                </a:cubicBezTo>
                <a:close/>
                <a:moveTo>
                  <a:pt x="11910" y="819"/>
                </a:moveTo>
                <a:lnTo>
                  <a:pt x="11910" y="5230"/>
                </a:lnTo>
                <a:lnTo>
                  <a:pt x="8161" y="5230"/>
                </a:lnTo>
                <a:cubicBezTo>
                  <a:pt x="7972" y="5041"/>
                  <a:pt x="7751" y="4820"/>
                  <a:pt x="7530" y="4726"/>
                </a:cubicBezTo>
                <a:cubicBezTo>
                  <a:pt x="7814" y="4411"/>
                  <a:pt x="8003" y="4001"/>
                  <a:pt x="8003" y="3560"/>
                </a:cubicBezTo>
                <a:cubicBezTo>
                  <a:pt x="8003" y="2678"/>
                  <a:pt x="7247" y="1922"/>
                  <a:pt x="6333" y="1922"/>
                </a:cubicBezTo>
                <a:cubicBezTo>
                  <a:pt x="5451" y="1922"/>
                  <a:pt x="4695" y="2678"/>
                  <a:pt x="4695" y="3560"/>
                </a:cubicBezTo>
                <a:cubicBezTo>
                  <a:pt x="4695" y="4001"/>
                  <a:pt x="4853" y="4411"/>
                  <a:pt x="5168" y="4726"/>
                </a:cubicBezTo>
                <a:cubicBezTo>
                  <a:pt x="4916" y="4820"/>
                  <a:pt x="4695" y="5041"/>
                  <a:pt x="4537" y="5230"/>
                </a:cubicBezTo>
                <a:lnTo>
                  <a:pt x="883" y="5230"/>
                </a:lnTo>
                <a:lnTo>
                  <a:pt x="883" y="819"/>
                </a:lnTo>
                <a:lnTo>
                  <a:pt x="11910" y="819"/>
                </a:lnTo>
                <a:close/>
                <a:moveTo>
                  <a:pt x="6302" y="5230"/>
                </a:moveTo>
                <a:cubicBezTo>
                  <a:pt x="7215" y="5230"/>
                  <a:pt x="7972" y="5986"/>
                  <a:pt x="7972" y="6868"/>
                </a:cubicBezTo>
                <a:lnTo>
                  <a:pt x="4664" y="6868"/>
                </a:lnTo>
                <a:cubicBezTo>
                  <a:pt x="4664" y="5986"/>
                  <a:pt x="5388" y="5230"/>
                  <a:pt x="6302" y="5230"/>
                </a:cubicBezTo>
                <a:close/>
                <a:moveTo>
                  <a:pt x="8287" y="7719"/>
                </a:moveTo>
                <a:lnTo>
                  <a:pt x="7593" y="11846"/>
                </a:lnTo>
                <a:lnTo>
                  <a:pt x="5010" y="11846"/>
                </a:lnTo>
                <a:lnTo>
                  <a:pt x="4285" y="7719"/>
                </a:lnTo>
                <a:lnTo>
                  <a:pt x="8287" y="7719"/>
                </a:lnTo>
                <a:close/>
                <a:moveTo>
                  <a:pt x="410" y="0"/>
                </a:moveTo>
                <a:cubicBezTo>
                  <a:pt x="158" y="0"/>
                  <a:pt x="1" y="189"/>
                  <a:pt x="1" y="378"/>
                </a:cubicBezTo>
                <a:lnTo>
                  <a:pt x="1" y="5608"/>
                </a:lnTo>
                <a:cubicBezTo>
                  <a:pt x="1" y="5860"/>
                  <a:pt x="190" y="6017"/>
                  <a:pt x="410" y="6017"/>
                </a:cubicBezTo>
                <a:lnTo>
                  <a:pt x="3970" y="6017"/>
                </a:lnTo>
                <a:cubicBezTo>
                  <a:pt x="3907" y="6301"/>
                  <a:pt x="3813" y="6553"/>
                  <a:pt x="3813" y="6837"/>
                </a:cubicBezTo>
                <a:lnTo>
                  <a:pt x="2994" y="6837"/>
                </a:lnTo>
                <a:cubicBezTo>
                  <a:pt x="2773" y="6837"/>
                  <a:pt x="2616" y="7026"/>
                  <a:pt x="2616" y="7246"/>
                </a:cubicBezTo>
                <a:cubicBezTo>
                  <a:pt x="2616" y="7467"/>
                  <a:pt x="2805" y="7656"/>
                  <a:pt x="2994" y="7656"/>
                </a:cubicBezTo>
                <a:lnTo>
                  <a:pt x="3466" y="7656"/>
                </a:lnTo>
                <a:lnTo>
                  <a:pt x="4254" y="12255"/>
                </a:lnTo>
                <a:cubicBezTo>
                  <a:pt x="4285" y="12476"/>
                  <a:pt x="4443" y="12633"/>
                  <a:pt x="4664" y="12633"/>
                </a:cubicBezTo>
                <a:lnTo>
                  <a:pt x="7972" y="12633"/>
                </a:lnTo>
                <a:cubicBezTo>
                  <a:pt x="8161" y="12633"/>
                  <a:pt x="8350" y="12476"/>
                  <a:pt x="8350" y="12255"/>
                </a:cubicBezTo>
                <a:lnTo>
                  <a:pt x="9137" y="7656"/>
                </a:lnTo>
                <a:lnTo>
                  <a:pt x="9610" y="7656"/>
                </a:lnTo>
                <a:cubicBezTo>
                  <a:pt x="9862" y="7656"/>
                  <a:pt x="10019" y="7467"/>
                  <a:pt x="10019" y="7215"/>
                </a:cubicBezTo>
                <a:cubicBezTo>
                  <a:pt x="10019" y="6994"/>
                  <a:pt x="9799" y="6837"/>
                  <a:pt x="9610" y="6837"/>
                </a:cubicBezTo>
                <a:lnTo>
                  <a:pt x="8791" y="6837"/>
                </a:lnTo>
                <a:cubicBezTo>
                  <a:pt x="8791" y="6553"/>
                  <a:pt x="8759" y="6269"/>
                  <a:pt x="8633" y="6017"/>
                </a:cubicBezTo>
                <a:lnTo>
                  <a:pt x="12225" y="6017"/>
                </a:lnTo>
                <a:cubicBezTo>
                  <a:pt x="12445" y="6017"/>
                  <a:pt x="12603" y="5797"/>
                  <a:pt x="12603" y="5608"/>
                </a:cubicBezTo>
                <a:lnTo>
                  <a:pt x="12603" y="378"/>
                </a:lnTo>
                <a:cubicBezTo>
                  <a:pt x="12634" y="189"/>
                  <a:pt x="12445" y="0"/>
                  <a:pt x="12256" y="0"/>
                </a:cubicBezTo>
                <a:lnTo>
                  <a:pt x="41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8" name="Google Shape;4373;p36"/>
          <p:cNvSpPr/>
          <p:nvPr/>
        </p:nvSpPr>
        <p:spPr>
          <a:xfrm>
            <a:off x="3315853" y="2666503"/>
            <a:ext cx="295675" cy="351183"/>
          </a:xfrm>
          <a:custGeom>
            <a:avLst/>
            <a:rect l="l" t="t" r="r" b="b"/>
            <a:pathLst>
              <a:path w="10744" h="12761">
                <a:moveTo>
                  <a:pt x="5419" y="820"/>
                </a:moveTo>
                <a:cubicBezTo>
                  <a:pt x="6585" y="820"/>
                  <a:pt x="7530" y="1765"/>
                  <a:pt x="7530" y="2899"/>
                </a:cubicBezTo>
                <a:cubicBezTo>
                  <a:pt x="7530" y="3655"/>
                  <a:pt x="7121" y="4317"/>
                  <a:pt x="6490" y="4663"/>
                </a:cubicBezTo>
                <a:cubicBezTo>
                  <a:pt x="6364" y="4758"/>
                  <a:pt x="6301" y="4884"/>
                  <a:pt x="6301" y="5042"/>
                </a:cubicBezTo>
                <a:lnTo>
                  <a:pt x="6301" y="7436"/>
                </a:lnTo>
                <a:lnTo>
                  <a:pt x="4632" y="7436"/>
                </a:lnTo>
                <a:lnTo>
                  <a:pt x="4632" y="5042"/>
                </a:lnTo>
                <a:cubicBezTo>
                  <a:pt x="4632" y="4884"/>
                  <a:pt x="4569" y="4758"/>
                  <a:pt x="4443" y="4663"/>
                </a:cubicBezTo>
                <a:cubicBezTo>
                  <a:pt x="3687" y="4317"/>
                  <a:pt x="3340" y="3655"/>
                  <a:pt x="3340" y="2899"/>
                </a:cubicBezTo>
                <a:cubicBezTo>
                  <a:pt x="3340" y="1765"/>
                  <a:pt x="4285" y="820"/>
                  <a:pt x="5419" y="820"/>
                </a:cubicBezTo>
                <a:close/>
                <a:moveTo>
                  <a:pt x="8696" y="8286"/>
                </a:moveTo>
                <a:cubicBezTo>
                  <a:pt x="9357" y="8286"/>
                  <a:pt x="9924" y="8854"/>
                  <a:pt x="9924" y="9547"/>
                </a:cubicBezTo>
                <a:lnTo>
                  <a:pt x="9924" y="10271"/>
                </a:lnTo>
                <a:lnTo>
                  <a:pt x="820" y="10271"/>
                </a:lnTo>
                <a:lnTo>
                  <a:pt x="820" y="9547"/>
                </a:lnTo>
                <a:cubicBezTo>
                  <a:pt x="820" y="8885"/>
                  <a:pt x="1387" y="8286"/>
                  <a:pt x="2048" y="8286"/>
                </a:cubicBezTo>
                <a:lnTo>
                  <a:pt x="8696" y="8286"/>
                </a:lnTo>
                <a:close/>
                <a:moveTo>
                  <a:pt x="9137" y="11059"/>
                </a:moveTo>
                <a:lnTo>
                  <a:pt x="9137" y="11878"/>
                </a:lnTo>
                <a:lnTo>
                  <a:pt x="1702" y="11878"/>
                </a:lnTo>
                <a:lnTo>
                  <a:pt x="1702" y="11059"/>
                </a:lnTo>
                <a:lnTo>
                  <a:pt x="9137" y="11059"/>
                </a:lnTo>
                <a:close/>
                <a:moveTo>
                  <a:pt x="5325" y="1"/>
                </a:moveTo>
                <a:cubicBezTo>
                  <a:pt x="3718" y="1"/>
                  <a:pt x="2458" y="1292"/>
                  <a:pt x="2458" y="2899"/>
                </a:cubicBezTo>
                <a:cubicBezTo>
                  <a:pt x="2458" y="3403"/>
                  <a:pt x="2615" y="3939"/>
                  <a:pt x="2836" y="4348"/>
                </a:cubicBezTo>
                <a:cubicBezTo>
                  <a:pt x="3025" y="4726"/>
                  <a:pt x="3340" y="5010"/>
                  <a:pt x="3655" y="5262"/>
                </a:cubicBezTo>
                <a:lnTo>
                  <a:pt x="3655" y="7467"/>
                </a:lnTo>
                <a:lnTo>
                  <a:pt x="2080" y="7467"/>
                </a:lnTo>
                <a:cubicBezTo>
                  <a:pt x="946" y="7467"/>
                  <a:pt x="0" y="8413"/>
                  <a:pt x="0" y="9547"/>
                </a:cubicBezTo>
                <a:lnTo>
                  <a:pt x="0" y="10649"/>
                </a:lnTo>
                <a:cubicBezTo>
                  <a:pt x="0" y="10901"/>
                  <a:pt x="189" y="11059"/>
                  <a:pt x="441" y="11059"/>
                </a:cubicBezTo>
                <a:lnTo>
                  <a:pt x="820" y="11059"/>
                </a:lnTo>
                <a:lnTo>
                  <a:pt x="820" y="12319"/>
                </a:lnTo>
                <a:cubicBezTo>
                  <a:pt x="820" y="12540"/>
                  <a:pt x="1009" y="12760"/>
                  <a:pt x="1229" y="12760"/>
                </a:cubicBezTo>
                <a:lnTo>
                  <a:pt x="9483" y="12760"/>
                </a:lnTo>
                <a:cubicBezTo>
                  <a:pt x="9735" y="12760"/>
                  <a:pt x="9924" y="12540"/>
                  <a:pt x="9924" y="12319"/>
                </a:cubicBezTo>
                <a:lnTo>
                  <a:pt x="9924" y="11059"/>
                </a:lnTo>
                <a:lnTo>
                  <a:pt x="10303" y="11059"/>
                </a:lnTo>
                <a:cubicBezTo>
                  <a:pt x="10555" y="11059"/>
                  <a:pt x="10744" y="10870"/>
                  <a:pt x="10744" y="10649"/>
                </a:cubicBezTo>
                <a:lnTo>
                  <a:pt x="10744" y="9547"/>
                </a:lnTo>
                <a:cubicBezTo>
                  <a:pt x="10744" y="8413"/>
                  <a:pt x="9798" y="7467"/>
                  <a:pt x="8664" y="7467"/>
                </a:cubicBezTo>
                <a:lnTo>
                  <a:pt x="7026" y="7467"/>
                </a:lnTo>
                <a:lnTo>
                  <a:pt x="7026" y="5262"/>
                </a:lnTo>
                <a:cubicBezTo>
                  <a:pt x="7373" y="5042"/>
                  <a:pt x="7656" y="4726"/>
                  <a:pt x="7845" y="4348"/>
                </a:cubicBezTo>
                <a:cubicBezTo>
                  <a:pt x="8129" y="3939"/>
                  <a:pt x="8223" y="3403"/>
                  <a:pt x="8223" y="2899"/>
                </a:cubicBezTo>
                <a:cubicBezTo>
                  <a:pt x="8223" y="1292"/>
                  <a:pt x="6932" y="1"/>
                  <a:pt x="532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19" name="Google Shape;4374;p36"/>
          <p:cNvGrpSpPr/>
          <p:nvPr/>
        </p:nvGrpSpPr>
        <p:grpSpPr>
          <a:xfrm>
            <a:off x="3338405" y="3265677"/>
            <a:ext cx="250570" cy="349421"/>
            <a:chOff x="-63987100" y="2646800"/>
            <a:chExt cx="227625" cy="317425"/>
          </a:xfrm>
          <a:solidFill>
            <a:schemeClr val="accent4"/>
          </a:solidFill>
        </p:grpSpPr>
        <p:sp>
          <p:nvSpPr>
            <p:cNvPr id="120" name="Google Shape;4375;p36"/>
            <p:cNvSpPr/>
            <p:nvPr/>
          </p:nvSpPr>
          <p:spPr>
            <a:xfrm>
              <a:off x="-63987100" y="2646800"/>
              <a:ext cx="227625" cy="317425"/>
            </a:xfrm>
            <a:custGeom>
              <a:avLst/>
              <a:rect l="l" t="t" r="r" b="b"/>
              <a:pathLst>
                <a:path w="9105" h="12697">
                  <a:moveTo>
                    <a:pt x="7467" y="851"/>
                  </a:moveTo>
                  <a:lnTo>
                    <a:pt x="7467" y="2426"/>
                  </a:lnTo>
                  <a:cubicBezTo>
                    <a:pt x="7152" y="2300"/>
                    <a:pt x="6711" y="2237"/>
                    <a:pt x="6238" y="2237"/>
                  </a:cubicBezTo>
                  <a:cubicBezTo>
                    <a:pt x="5198" y="2237"/>
                    <a:pt x="4411" y="2678"/>
                    <a:pt x="4379" y="2710"/>
                  </a:cubicBezTo>
                  <a:cubicBezTo>
                    <a:pt x="4379" y="2710"/>
                    <a:pt x="3718" y="3056"/>
                    <a:pt x="2930" y="3056"/>
                  </a:cubicBezTo>
                  <a:cubicBezTo>
                    <a:pt x="2426" y="3056"/>
                    <a:pt x="1953" y="2899"/>
                    <a:pt x="1701" y="2773"/>
                  </a:cubicBezTo>
                  <a:lnTo>
                    <a:pt x="1701" y="851"/>
                  </a:lnTo>
                  <a:lnTo>
                    <a:pt x="7467" y="851"/>
                  </a:lnTo>
                  <a:close/>
                  <a:moveTo>
                    <a:pt x="6207" y="3088"/>
                  </a:moveTo>
                  <a:cubicBezTo>
                    <a:pt x="6711" y="3088"/>
                    <a:pt x="7183" y="3245"/>
                    <a:pt x="7404" y="3371"/>
                  </a:cubicBezTo>
                  <a:cubicBezTo>
                    <a:pt x="7309" y="4789"/>
                    <a:pt x="6049" y="5986"/>
                    <a:pt x="4537" y="5986"/>
                  </a:cubicBezTo>
                  <a:cubicBezTo>
                    <a:pt x="3151" y="5986"/>
                    <a:pt x="2016" y="5041"/>
                    <a:pt x="1701" y="3718"/>
                  </a:cubicBezTo>
                  <a:lnTo>
                    <a:pt x="1701" y="3718"/>
                  </a:lnTo>
                  <a:cubicBezTo>
                    <a:pt x="2016" y="3844"/>
                    <a:pt x="2426" y="3939"/>
                    <a:pt x="2899" y="3939"/>
                  </a:cubicBezTo>
                  <a:cubicBezTo>
                    <a:pt x="3907" y="3939"/>
                    <a:pt x="4694" y="3498"/>
                    <a:pt x="4726" y="3466"/>
                  </a:cubicBezTo>
                  <a:cubicBezTo>
                    <a:pt x="4726" y="3466"/>
                    <a:pt x="5419" y="3088"/>
                    <a:pt x="6207" y="3088"/>
                  </a:cubicBezTo>
                  <a:close/>
                  <a:moveTo>
                    <a:pt x="4537" y="10240"/>
                  </a:moveTo>
                  <a:cubicBezTo>
                    <a:pt x="5135" y="10240"/>
                    <a:pt x="5639" y="10933"/>
                    <a:pt x="5765" y="11878"/>
                  </a:cubicBezTo>
                  <a:lnTo>
                    <a:pt x="3308" y="11878"/>
                  </a:lnTo>
                  <a:cubicBezTo>
                    <a:pt x="3434" y="10933"/>
                    <a:pt x="3938" y="10240"/>
                    <a:pt x="4537" y="10240"/>
                  </a:cubicBezTo>
                  <a:close/>
                  <a:moveTo>
                    <a:pt x="4505" y="6774"/>
                  </a:moveTo>
                  <a:cubicBezTo>
                    <a:pt x="6144" y="6806"/>
                    <a:pt x="7467" y="8066"/>
                    <a:pt x="7467" y="9672"/>
                  </a:cubicBezTo>
                  <a:lnTo>
                    <a:pt x="7467" y="11878"/>
                  </a:lnTo>
                  <a:lnTo>
                    <a:pt x="6585" y="11878"/>
                  </a:lnTo>
                  <a:cubicBezTo>
                    <a:pt x="6553" y="11279"/>
                    <a:pt x="6364" y="10744"/>
                    <a:pt x="6049" y="10303"/>
                  </a:cubicBezTo>
                  <a:cubicBezTo>
                    <a:pt x="5639" y="9704"/>
                    <a:pt x="5104" y="9389"/>
                    <a:pt x="4537" y="9389"/>
                  </a:cubicBezTo>
                  <a:cubicBezTo>
                    <a:pt x="3938" y="9389"/>
                    <a:pt x="3434" y="9704"/>
                    <a:pt x="3056" y="10303"/>
                  </a:cubicBezTo>
                  <a:cubicBezTo>
                    <a:pt x="2772" y="10744"/>
                    <a:pt x="2583" y="11279"/>
                    <a:pt x="2489" y="11878"/>
                  </a:cubicBezTo>
                  <a:lnTo>
                    <a:pt x="1638" y="11878"/>
                  </a:lnTo>
                  <a:lnTo>
                    <a:pt x="1638" y="9672"/>
                  </a:lnTo>
                  <a:cubicBezTo>
                    <a:pt x="1638" y="8066"/>
                    <a:pt x="2930" y="6774"/>
                    <a:pt x="4505" y="6774"/>
                  </a:cubicBez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62"/>
                    <a:pt x="221" y="851"/>
                    <a:pt x="410" y="851"/>
                  </a:cubicBezTo>
                  <a:lnTo>
                    <a:pt x="851" y="851"/>
                  </a:lnTo>
                  <a:lnTo>
                    <a:pt x="851" y="3056"/>
                  </a:lnTo>
                  <a:cubicBezTo>
                    <a:pt x="851" y="4506"/>
                    <a:pt x="1670" y="5734"/>
                    <a:pt x="2867" y="6364"/>
                  </a:cubicBezTo>
                  <a:cubicBezTo>
                    <a:pt x="1670" y="6995"/>
                    <a:pt x="851" y="8223"/>
                    <a:pt x="851" y="9672"/>
                  </a:cubicBezTo>
                  <a:lnTo>
                    <a:pt x="851" y="11878"/>
                  </a:lnTo>
                  <a:lnTo>
                    <a:pt x="410" y="11878"/>
                  </a:lnTo>
                  <a:cubicBezTo>
                    <a:pt x="158" y="11878"/>
                    <a:pt x="0" y="12067"/>
                    <a:pt x="0" y="12287"/>
                  </a:cubicBezTo>
                  <a:cubicBezTo>
                    <a:pt x="0" y="12508"/>
                    <a:pt x="221" y="12697"/>
                    <a:pt x="410" y="12697"/>
                  </a:cubicBezTo>
                  <a:lnTo>
                    <a:pt x="8664" y="12697"/>
                  </a:lnTo>
                  <a:cubicBezTo>
                    <a:pt x="8916" y="12697"/>
                    <a:pt x="9105" y="12508"/>
                    <a:pt x="9105" y="12287"/>
                  </a:cubicBezTo>
                  <a:cubicBezTo>
                    <a:pt x="9105" y="12035"/>
                    <a:pt x="8916" y="11878"/>
                    <a:pt x="8664" y="11878"/>
                  </a:cubicBezTo>
                  <a:lnTo>
                    <a:pt x="8286" y="11878"/>
                  </a:lnTo>
                  <a:lnTo>
                    <a:pt x="8286" y="9672"/>
                  </a:lnTo>
                  <a:cubicBezTo>
                    <a:pt x="8286" y="8223"/>
                    <a:pt x="7467" y="6995"/>
                    <a:pt x="6270" y="6364"/>
                  </a:cubicBezTo>
                  <a:cubicBezTo>
                    <a:pt x="7467" y="5734"/>
                    <a:pt x="8286" y="4506"/>
                    <a:pt x="8286" y="3056"/>
                  </a:cubicBezTo>
                  <a:lnTo>
                    <a:pt x="8286" y="851"/>
                  </a:lnTo>
                  <a:lnTo>
                    <a:pt x="8664" y="851"/>
                  </a:lnTo>
                  <a:cubicBezTo>
                    <a:pt x="8916" y="851"/>
                    <a:pt x="9105" y="662"/>
                    <a:pt x="9105" y="410"/>
                  </a:cubicBezTo>
                  <a:cubicBezTo>
                    <a:pt x="9105" y="189"/>
                    <a:pt x="8916" y="0"/>
                    <a:pt x="8664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" name="Google Shape;4376;p36"/>
            <p:cNvSpPr/>
            <p:nvPr/>
          </p:nvSpPr>
          <p:spPr>
            <a:xfrm>
              <a:off x="-63883150" y="2826375"/>
              <a:ext cx="20500" cy="41775"/>
            </a:xfrm>
            <a:custGeom>
              <a:avLst/>
              <a:rect l="l" t="t" r="r" b="b"/>
              <a:pathLst>
                <a:path w="820" h="1671">
                  <a:moveTo>
                    <a:pt x="379" y="1"/>
                  </a:moveTo>
                  <a:cubicBezTo>
                    <a:pt x="158" y="1"/>
                    <a:pt x="1" y="221"/>
                    <a:pt x="1" y="442"/>
                  </a:cubicBezTo>
                  <a:lnTo>
                    <a:pt x="1" y="1261"/>
                  </a:lnTo>
                  <a:cubicBezTo>
                    <a:pt x="1" y="1513"/>
                    <a:pt x="190" y="1670"/>
                    <a:pt x="379" y="1670"/>
                  </a:cubicBezTo>
                  <a:cubicBezTo>
                    <a:pt x="631" y="1670"/>
                    <a:pt x="820" y="1481"/>
                    <a:pt x="820" y="1261"/>
                  </a:cubicBezTo>
                  <a:lnTo>
                    <a:pt x="820" y="442"/>
                  </a:lnTo>
                  <a:cubicBezTo>
                    <a:pt x="820" y="221"/>
                    <a:pt x="631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2" name="Google Shape;8279;p45"/>
          <p:cNvGrpSpPr/>
          <p:nvPr/>
        </p:nvGrpSpPr>
        <p:grpSpPr>
          <a:xfrm>
            <a:off x="3297397" y="5041581"/>
            <a:ext cx="332587" cy="332335"/>
            <a:chOff x="1413250" y="2680675"/>
            <a:chExt cx="297750" cy="297525"/>
          </a:xfrm>
          <a:solidFill>
            <a:schemeClr val="accent4"/>
          </a:solidFill>
        </p:grpSpPr>
        <p:sp>
          <p:nvSpPr>
            <p:cNvPr id="123" name="Google Shape;8280;p45"/>
            <p:cNvSpPr/>
            <p:nvPr/>
          </p:nvSpPr>
          <p:spPr>
            <a:xfrm>
              <a:off x="1413250" y="2680675"/>
              <a:ext cx="297750" cy="297525"/>
            </a:xfrm>
            <a:custGeom>
              <a:avLst/>
              <a:rect l="l" t="t" r="r" b="b"/>
              <a:pathLst>
                <a:path w="11910" h="11901">
                  <a:moveTo>
                    <a:pt x="10460" y="1418"/>
                  </a:moveTo>
                  <a:lnTo>
                    <a:pt x="10460" y="7719"/>
                  </a:lnTo>
                  <a:lnTo>
                    <a:pt x="1387" y="7719"/>
                  </a:lnTo>
                  <a:lnTo>
                    <a:pt x="1387" y="1418"/>
                  </a:lnTo>
                  <a:lnTo>
                    <a:pt x="10460" y="1418"/>
                  </a:lnTo>
                  <a:close/>
                  <a:moveTo>
                    <a:pt x="5577" y="8380"/>
                  </a:moveTo>
                  <a:lnTo>
                    <a:pt x="5577" y="9105"/>
                  </a:lnTo>
                  <a:lnTo>
                    <a:pt x="5167" y="9105"/>
                  </a:lnTo>
                  <a:lnTo>
                    <a:pt x="5451" y="8380"/>
                  </a:lnTo>
                  <a:lnTo>
                    <a:pt x="5577" y="8380"/>
                  </a:lnTo>
                  <a:close/>
                  <a:moveTo>
                    <a:pt x="6396" y="8380"/>
                  </a:moveTo>
                  <a:lnTo>
                    <a:pt x="6679" y="9105"/>
                  </a:lnTo>
                  <a:lnTo>
                    <a:pt x="6270" y="9105"/>
                  </a:lnTo>
                  <a:lnTo>
                    <a:pt x="6270" y="8380"/>
                  </a:lnTo>
                  <a:lnTo>
                    <a:pt x="6396" y="8380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25"/>
                  </a:lnTo>
                  <a:lnTo>
                    <a:pt x="378" y="725"/>
                  </a:lnTo>
                  <a:cubicBezTo>
                    <a:pt x="158" y="725"/>
                    <a:pt x="0" y="882"/>
                    <a:pt x="0" y="1071"/>
                  </a:cubicBezTo>
                  <a:cubicBezTo>
                    <a:pt x="0" y="1260"/>
                    <a:pt x="158" y="1418"/>
                    <a:pt x="378" y="1418"/>
                  </a:cubicBezTo>
                  <a:lnTo>
                    <a:pt x="725" y="1418"/>
                  </a:lnTo>
                  <a:lnTo>
                    <a:pt x="725" y="7719"/>
                  </a:lnTo>
                  <a:lnTo>
                    <a:pt x="378" y="7719"/>
                  </a:lnTo>
                  <a:cubicBezTo>
                    <a:pt x="189" y="7719"/>
                    <a:pt x="32" y="7876"/>
                    <a:pt x="32" y="8097"/>
                  </a:cubicBezTo>
                  <a:cubicBezTo>
                    <a:pt x="32" y="8286"/>
                    <a:pt x="189" y="8443"/>
                    <a:pt x="378" y="8443"/>
                  </a:cubicBezTo>
                  <a:lnTo>
                    <a:pt x="4758" y="8443"/>
                  </a:lnTo>
                  <a:lnTo>
                    <a:pt x="3560" y="11436"/>
                  </a:lnTo>
                  <a:cubicBezTo>
                    <a:pt x="3497" y="11625"/>
                    <a:pt x="3560" y="11814"/>
                    <a:pt x="3749" y="11877"/>
                  </a:cubicBezTo>
                  <a:cubicBezTo>
                    <a:pt x="3803" y="11893"/>
                    <a:pt x="3855" y="11901"/>
                    <a:pt x="3903" y="11901"/>
                  </a:cubicBezTo>
                  <a:cubicBezTo>
                    <a:pt x="4052" y="11901"/>
                    <a:pt x="4167" y="11824"/>
                    <a:pt x="4191" y="11657"/>
                  </a:cubicBezTo>
                  <a:lnTo>
                    <a:pt x="4947" y="9830"/>
                  </a:lnTo>
                  <a:lnTo>
                    <a:pt x="5608" y="9830"/>
                  </a:lnTo>
                  <a:lnTo>
                    <a:pt x="5608" y="10838"/>
                  </a:lnTo>
                  <a:cubicBezTo>
                    <a:pt x="5608" y="11027"/>
                    <a:pt x="5766" y="11184"/>
                    <a:pt x="5955" y="11184"/>
                  </a:cubicBezTo>
                  <a:cubicBezTo>
                    <a:pt x="6175" y="11184"/>
                    <a:pt x="6333" y="11027"/>
                    <a:pt x="6333" y="10838"/>
                  </a:cubicBezTo>
                  <a:lnTo>
                    <a:pt x="6333" y="9830"/>
                  </a:lnTo>
                  <a:lnTo>
                    <a:pt x="6995" y="9830"/>
                  </a:lnTo>
                  <a:lnTo>
                    <a:pt x="7751" y="11657"/>
                  </a:lnTo>
                  <a:cubicBezTo>
                    <a:pt x="7798" y="11824"/>
                    <a:pt x="7918" y="11901"/>
                    <a:pt x="8042" y="11901"/>
                  </a:cubicBezTo>
                  <a:cubicBezTo>
                    <a:pt x="8082" y="11901"/>
                    <a:pt x="8122" y="11893"/>
                    <a:pt x="8160" y="11877"/>
                  </a:cubicBezTo>
                  <a:cubicBezTo>
                    <a:pt x="8381" y="11783"/>
                    <a:pt x="8444" y="11594"/>
                    <a:pt x="8381" y="11436"/>
                  </a:cubicBezTo>
                  <a:lnTo>
                    <a:pt x="7184" y="8443"/>
                  </a:lnTo>
                  <a:lnTo>
                    <a:pt x="11563" y="8443"/>
                  </a:lnTo>
                  <a:cubicBezTo>
                    <a:pt x="11752" y="8443"/>
                    <a:pt x="11909" y="8286"/>
                    <a:pt x="11909" y="8097"/>
                  </a:cubicBezTo>
                  <a:cubicBezTo>
                    <a:pt x="11909" y="7876"/>
                    <a:pt x="11752" y="7719"/>
                    <a:pt x="11563" y="7719"/>
                  </a:cubicBezTo>
                  <a:lnTo>
                    <a:pt x="11185" y="7719"/>
                  </a:lnTo>
                  <a:lnTo>
                    <a:pt x="11185" y="1418"/>
                  </a:lnTo>
                  <a:lnTo>
                    <a:pt x="11563" y="1418"/>
                  </a:lnTo>
                  <a:cubicBezTo>
                    <a:pt x="11752" y="1418"/>
                    <a:pt x="11909" y="1260"/>
                    <a:pt x="11909" y="1071"/>
                  </a:cubicBezTo>
                  <a:cubicBezTo>
                    <a:pt x="11909" y="882"/>
                    <a:pt x="11752" y="725"/>
                    <a:pt x="11563" y="725"/>
                  </a:cubicBezTo>
                  <a:lnTo>
                    <a:pt x="6301" y="725"/>
                  </a:ln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" name="Google Shape;8281;p45"/>
            <p:cNvSpPr/>
            <p:nvPr/>
          </p:nvSpPr>
          <p:spPr>
            <a:xfrm>
              <a:off x="1465225" y="2805100"/>
              <a:ext cx="52800" cy="52025"/>
            </a:xfrm>
            <a:custGeom>
              <a:avLst/>
              <a:rect l="l" t="t" r="r" b="b"/>
              <a:pathLst>
                <a:path w="2112" h="2081">
                  <a:moveTo>
                    <a:pt x="1387" y="663"/>
                  </a:moveTo>
                  <a:lnTo>
                    <a:pt x="1387" y="1387"/>
                  </a:lnTo>
                  <a:lnTo>
                    <a:pt x="694" y="1387"/>
                  </a:lnTo>
                  <a:lnTo>
                    <a:pt x="694" y="663"/>
                  </a:lnTo>
                  <a:lnTo>
                    <a:pt x="1387" y="663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34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1765" y="2080"/>
                  </a:lnTo>
                  <a:cubicBezTo>
                    <a:pt x="1954" y="2080"/>
                    <a:pt x="2112" y="1923"/>
                    <a:pt x="2112" y="1734"/>
                  </a:cubicBezTo>
                  <a:lnTo>
                    <a:pt x="2112" y="347"/>
                  </a:lnTo>
                  <a:cubicBezTo>
                    <a:pt x="2112" y="158"/>
                    <a:pt x="1954" y="1"/>
                    <a:pt x="1765" y="1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" name="Google Shape;8282;p45"/>
            <p:cNvSpPr/>
            <p:nvPr/>
          </p:nvSpPr>
          <p:spPr>
            <a:xfrm>
              <a:off x="1535325" y="2769675"/>
              <a:ext cx="52800" cy="87450"/>
            </a:xfrm>
            <a:custGeom>
              <a:avLst/>
              <a:rect l="l" t="t" r="r" b="b"/>
              <a:pathLst>
                <a:path w="2112" h="3498">
                  <a:moveTo>
                    <a:pt x="1387" y="662"/>
                  </a:moveTo>
                  <a:lnTo>
                    <a:pt x="1387" y="2741"/>
                  </a:lnTo>
                  <a:lnTo>
                    <a:pt x="694" y="2741"/>
                  </a:lnTo>
                  <a:lnTo>
                    <a:pt x="694" y="662"/>
                  </a:lnTo>
                  <a:lnTo>
                    <a:pt x="1387" y="662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151"/>
                  </a:lnTo>
                  <a:cubicBezTo>
                    <a:pt x="1" y="3340"/>
                    <a:pt x="158" y="3497"/>
                    <a:pt x="379" y="3497"/>
                  </a:cubicBezTo>
                  <a:lnTo>
                    <a:pt x="1733" y="3497"/>
                  </a:lnTo>
                  <a:lnTo>
                    <a:pt x="1733" y="3466"/>
                  </a:lnTo>
                  <a:cubicBezTo>
                    <a:pt x="1954" y="3466"/>
                    <a:pt x="2112" y="3308"/>
                    <a:pt x="2112" y="3119"/>
                  </a:cubicBezTo>
                  <a:lnTo>
                    <a:pt x="2112" y="347"/>
                  </a:lnTo>
                  <a:cubicBezTo>
                    <a:pt x="2112" y="158"/>
                    <a:pt x="1954" y="0"/>
                    <a:pt x="1733" y="0"/>
                  </a:cubicBez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" name="Google Shape;8283;p45"/>
            <p:cNvSpPr/>
            <p:nvPr/>
          </p:nvSpPr>
          <p:spPr>
            <a:xfrm>
              <a:off x="1604650" y="2733425"/>
              <a:ext cx="52775" cy="122900"/>
            </a:xfrm>
            <a:custGeom>
              <a:avLst/>
              <a:rect l="l" t="t" r="r" b="b"/>
              <a:pathLst>
                <a:path w="2111" h="4916">
                  <a:moveTo>
                    <a:pt x="1418" y="726"/>
                  </a:moveTo>
                  <a:lnTo>
                    <a:pt x="1418" y="4254"/>
                  </a:lnTo>
                  <a:lnTo>
                    <a:pt x="725" y="4254"/>
                  </a:lnTo>
                  <a:lnTo>
                    <a:pt x="725" y="726"/>
                  </a:lnTo>
                  <a:lnTo>
                    <a:pt x="1418" y="726"/>
                  </a:lnTo>
                  <a:close/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4569"/>
                  </a:lnTo>
                  <a:cubicBezTo>
                    <a:pt x="0" y="4758"/>
                    <a:pt x="158" y="4916"/>
                    <a:pt x="347" y="4916"/>
                  </a:cubicBezTo>
                  <a:lnTo>
                    <a:pt x="1764" y="4916"/>
                  </a:lnTo>
                  <a:cubicBezTo>
                    <a:pt x="1953" y="4916"/>
                    <a:pt x="2111" y="4758"/>
                    <a:pt x="2111" y="4569"/>
                  </a:cubicBezTo>
                  <a:lnTo>
                    <a:pt x="2111" y="348"/>
                  </a:lnTo>
                  <a:cubicBezTo>
                    <a:pt x="2111" y="159"/>
                    <a:pt x="1953" y="1"/>
                    <a:pt x="1764" y="1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7" name="Google Shape;8301;p45"/>
          <p:cNvGrpSpPr/>
          <p:nvPr/>
        </p:nvGrpSpPr>
        <p:grpSpPr>
          <a:xfrm>
            <a:off x="3299156" y="3858442"/>
            <a:ext cx="329068" cy="331693"/>
            <a:chOff x="1777925" y="1953700"/>
            <a:chExt cx="294600" cy="296950"/>
          </a:xfrm>
          <a:solidFill>
            <a:schemeClr val="accent4"/>
          </a:solidFill>
        </p:grpSpPr>
        <p:sp>
          <p:nvSpPr>
            <p:cNvPr id="128" name="Google Shape;8302;p45"/>
            <p:cNvSpPr/>
            <p:nvPr/>
          </p:nvSpPr>
          <p:spPr>
            <a:xfrm>
              <a:off x="1794450" y="2052125"/>
              <a:ext cx="278075" cy="198525"/>
            </a:xfrm>
            <a:custGeom>
              <a:avLst/>
              <a:rect l="l" t="t" r="r" b="b"/>
              <a:pathLst>
                <a:path w="11123" h="7941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" name="Google Shape;8303;p45"/>
            <p:cNvSpPr/>
            <p:nvPr/>
          </p:nvSpPr>
          <p:spPr>
            <a:xfrm>
              <a:off x="1777925" y="1953700"/>
              <a:ext cx="278050" cy="198675"/>
            </a:xfrm>
            <a:custGeom>
              <a:avLst/>
              <a:rect l="l" t="t" r="r" b="b"/>
              <a:pathLst>
                <a:path w="11122" h="7947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" name="Google Shape;8304;p45"/>
            <p:cNvSpPr/>
            <p:nvPr/>
          </p:nvSpPr>
          <p:spPr>
            <a:xfrm>
              <a:off x="1829125" y="2006475"/>
              <a:ext cx="191400" cy="191400"/>
            </a:xfrm>
            <a:custGeom>
              <a:avLst/>
              <a:rect l="l" t="t" r="r" b="b"/>
              <a:pathLst>
                <a:path w="7656" h="7656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" name="Google Shape;8305;p45"/>
            <p:cNvSpPr/>
            <p:nvPr/>
          </p:nvSpPr>
          <p:spPr>
            <a:xfrm>
              <a:off x="1915750" y="2058450"/>
              <a:ext cx="35475" cy="52800"/>
            </a:xfrm>
            <a:custGeom>
              <a:avLst/>
              <a:rect l="l" t="t" r="r" b="b"/>
              <a:pathLst>
                <a:path w="1419" h="2112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2" name="Google Shape;8306;p45"/>
          <p:cNvGrpSpPr/>
          <p:nvPr/>
        </p:nvGrpSpPr>
        <p:grpSpPr>
          <a:xfrm>
            <a:off x="3314124" y="4433818"/>
            <a:ext cx="299133" cy="329068"/>
            <a:chOff x="1790525" y="2319150"/>
            <a:chExt cx="267800" cy="294600"/>
          </a:xfrm>
          <a:solidFill>
            <a:schemeClr val="accent4"/>
          </a:solidFill>
        </p:grpSpPr>
        <p:sp>
          <p:nvSpPr>
            <p:cNvPr id="133" name="Google Shape;8307;p45"/>
            <p:cNvSpPr/>
            <p:nvPr/>
          </p:nvSpPr>
          <p:spPr>
            <a:xfrm>
              <a:off x="1881100" y="2423125"/>
              <a:ext cx="88225" cy="155175"/>
            </a:xfrm>
            <a:custGeom>
              <a:avLst/>
              <a:rect l="l" t="t" r="r" b="b"/>
              <a:pathLst>
                <a:path w="3529" h="6207">
                  <a:moveTo>
                    <a:pt x="1418" y="1323"/>
                  </a:moveTo>
                  <a:lnTo>
                    <a:pt x="1418" y="2741"/>
                  </a:lnTo>
                  <a:lnTo>
                    <a:pt x="1072" y="2741"/>
                  </a:lnTo>
                  <a:cubicBezTo>
                    <a:pt x="882" y="2741"/>
                    <a:pt x="725" y="2583"/>
                    <a:pt x="725" y="2394"/>
                  </a:cubicBezTo>
                  <a:lnTo>
                    <a:pt x="725" y="1701"/>
                  </a:lnTo>
                  <a:cubicBezTo>
                    <a:pt x="725" y="1481"/>
                    <a:pt x="882" y="1323"/>
                    <a:pt x="1072" y="1323"/>
                  </a:cubicBezTo>
                  <a:lnTo>
                    <a:pt x="1418" y="1323"/>
                  </a:lnTo>
                  <a:close/>
                  <a:moveTo>
                    <a:pt x="2458" y="3466"/>
                  </a:moveTo>
                  <a:cubicBezTo>
                    <a:pt x="2647" y="3466"/>
                    <a:pt x="2804" y="3623"/>
                    <a:pt x="2804" y="3812"/>
                  </a:cubicBezTo>
                  <a:lnTo>
                    <a:pt x="2804" y="4537"/>
                  </a:lnTo>
                  <a:cubicBezTo>
                    <a:pt x="2804" y="4726"/>
                    <a:pt x="2647" y="4883"/>
                    <a:pt x="2458" y="4883"/>
                  </a:cubicBezTo>
                  <a:lnTo>
                    <a:pt x="2111" y="4883"/>
                  </a:lnTo>
                  <a:lnTo>
                    <a:pt x="2111" y="3466"/>
                  </a:lnTo>
                  <a:lnTo>
                    <a:pt x="2458" y="3466"/>
                  </a:lnTo>
                  <a:close/>
                  <a:moveTo>
                    <a:pt x="1796" y="0"/>
                  </a:moveTo>
                  <a:cubicBezTo>
                    <a:pt x="1576" y="0"/>
                    <a:pt x="1418" y="158"/>
                    <a:pt x="1418" y="347"/>
                  </a:cubicBezTo>
                  <a:lnTo>
                    <a:pt x="1418" y="693"/>
                  </a:lnTo>
                  <a:lnTo>
                    <a:pt x="1072" y="693"/>
                  </a:lnTo>
                  <a:cubicBezTo>
                    <a:pt x="473" y="693"/>
                    <a:pt x="63" y="1166"/>
                    <a:pt x="63" y="1733"/>
                  </a:cubicBezTo>
                  <a:lnTo>
                    <a:pt x="63" y="2426"/>
                  </a:lnTo>
                  <a:cubicBezTo>
                    <a:pt x="63" y="3025"/>
                    <a:pt x="536" y="3466"/>
                    <a:pt x="1072" y="3466"/>
                  </a:cubicBezTo>
                  <a:lnTo>
                    <a:pt x="1418" y="3466"/>
                  </a:lnTo>
                  <a:lnTo>
                    <a:pt x="1418" y="4852"/>
                  </a:lnTo>
                  <a:lnTo>
                    <a:pt x="1072" y="4852"/>
                  </a:lnTo>
                  <a:cubicBezTo>
                    <a:pt x="882" y="4852"/>
                    <a:pt x="725" y="4694"/>
                    <a:pt x="725" y="4474"/>
                  </a:cubicBezTo>
                  <a:cubicBezTo>
                    <a:pt x="725" y="4285"/>
                    <a:pt x="567" y="4127"/>
                    <a:pt x="378" y="4127"/>
                  </a:cubicBezTo>
                  <a:cubicBezTo>
                    <a:pt x="158" y="4127"/>
                    <a:pt x="0" y="4285"/>
                    <a:pt x="0" y="4474"/>
                  </a:cubicBezTo>
                  <a:cubicBezTo>
                    <a:pt x="0" y="5072"/>
                    <a:pt x="473" y="5513"/>
                    <a:pt x="1040" y="5513"/>
                  </a:cubicBezTo>
                  <a:lnTo>
                    <a:pt x="1387" y="5513"/>
                  </a:lnTo>
                  <a:lnTo>
                    <a:pt x="1387" y="5860"/>
                  </a:lnTo>
                  <a:cubicBezTo>
                    <a:pt x="1387" y="6049"/>
                    <a:pt x="1544" y="6207"/>
                    <a:pt x="1733" y="6207"/>
                  </a:cubicBezTo>
                  <a:cubicBezTo>
                    <a:pt x="1954" y="6207"/>
                    <a:pt x="2111" y="6049"/>
                    <a:pt x="2111" y="5860"/>
                  </a:cubicBezTo>
                  <a:lnTo>
                    <a:pt x="2111" y="5545"/>
                  </a:lnTo>
                  <a:lnTo>
                    <a:pt x="2458" y="5545"/>
                  </a:lnTo>
                  <a:cubicBezTo>
                    <a:pt x="3056" y="5545"/>
                    <a:pt x="3466" y="5072"/>
                    <a:pt x="3466" y="4537"/>
                  </a:cubicBezTo>
                  <a:lnTo>
                    <a:pt x="3466" y="3812"/>
                  </a:lnTo>
                  <a:cubicBezTo>
                    <a:pt x="3466" y="3214"/>
                    <a:pt x="2993" y="2804"/>
                    <a:pt x="2458" y="2804"/>
                  </a:cubicBezTo>
                  <a:lnTo>
                    <a:pt x="2111" y="2804"/>
                  </a:lnTo>
                  <a:lnTo>
                    <a:pt x="2111" y="1386"/>
                  </a:lnTo>
                  <a:lnTo>
                    <a:pt x="2458" y="1386"/>
                  </a:lnTo>
                  <a:cubicBezTo>
                    <a:pt x="2647" y="1386"/>
                    <a:pt x="2804" y="1544"/>
                    <a:pt x="2804" y="1733"/>
                  </a:cubicBezTo>
                  <a:cubicBezTo>
                    <a:pt x="2804" y="1922"/>
                    <a:pt x="2962" y="2079"/>
                    <a:pt x="3151" y="2079"/>
                  </a:cubicBezTo>
                  <a:cubicBezTo>
                    <a:pt x="3371" y="2079"/>
                    <a:pt x="3529" y="1922"/>
                    <a:pt x="3529" y="1733"/>
                  </a:cubicBezTo>
                  <a:cubicBezTo>
                    <a:pt x="3529" y="1134"/>
                    <a:pt x="3056" y="693"/>
                    <a:pt x="2489" y="693"/>
                  </a:cubicBezTo>
                  <a:lnTo>
                    <a:pt x="2143" y="693"/>
                  </a:lnTo>
                  <a:lnTo>
                    <a:pt x="2143" y="347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" name="Google Shape;8308;p45"/>
            <p:cNvSpPr/>
            <p:nvPr/>
          </p:nvSpPr>
          <p:spPr>
            <a:xfrm>
              <a:off x="1790525" y="2319150"/>
              <a:ext cx="267800" cy="294600"/>
            </a:xfrm>
            <a:custGeom>
              <a:avLst/>
              <a:rect l="l" t="t" r="r" b="b"/>
              <a:pathLst>
                <a:path w="10712" h="11784">
                  <a:moveTo>
                    <a:pt x="6427" y="662"/>
                  </a:moveTo>
                  <a:cubicBezTo>
                    <a:pt x="6837" y="662"/>
                    <a:pt x="7152" y="977"/>
                    <a:pt x="7152" y="1355"/>
                  </a:cubicBezTo>
                  <a:cubicBezTo>
                    <a:pt x="7152" y="1765"/>
                    <a:pt x="6837" y="2080"/>
                    <a:pt x="6427" y="2080"/>
                  </a:cubicBezTo>
                  <a:lnTo>
                    <a:pt x="6427" y="1702"/>
                  </a:lnTo>
                  <a:cubicBezTo>
                    <a:pt x="6427" y="1513"/>
                    <a:pt x="6270" y="1355"/>
                    <a:pt x="6081" y="1355"/>
                  </a:cubicBezTo>
                  <a:lnTo>
                    <a:pt x="4695" y="1355"/>
                  </a:lnTo>
                  <a:cubicBezTo>
                    <a:pt x="4505" y="1355"/>
                    <a:pt x="4348" y="1513"/>
                    <a:pt x="4348" y="1702"/>
                  </a:cubicBezTo>
                  <a:lnTo>
                    <a:pt x="4348" y="2080"/>
                  </a:lnTo>
                  <a:cubicBezTo>
                    <a:pt x="3938" y="2017"/>
                    <a:pt x="3623" y="1765"/>
                    <a:pt x="3623" y="1355"/>
                  </a:cubicBezTo>
                  <a:cubicBezTo>
                    <a:pt x="3623" y="977"/>
                    <a:pt x="3938" y="662"/>
                    <a:pt x="4348" y="662"/>
                  </a:cubicBezTo>
                  <a:lnTo>
                    <a:pt x="6427" y="662"/>
                  </a:lnTo>
                  <a:close/>
                  <a:moveTo>
                    <a:pt x="5734" y="2017"/>
                  </a:moveTo>
                  <a:lnTo>
                    <a:pt x="5734" y="2741"/>
                  </a:lnTo>
                  <a:lnTo>
                    <a:pt x="5010" y="2741"/>
                  </a:lnTo>
                  <a:lnTo>
                    <a:pt x="5010" y="2017"/>
                  </a:lnTo>
                  <a:lnTo>
                    <a:pt x="5734" y="2017"/>
                  </a:lnTo>
                  <a:close/>
                  <a:moveTo>
                    <a:pt x="1418" y="1985"/>
                  </a:moveTo>
                  <a:lnTo>
                    <a:pt x="1859" y="2489"/>
                  </a:lnTo>
                  <a:lnTo>
                    <a:pt x="1355" y="2930"/>
                  </a:lnTo>
                  <a:lnTo>
                    <a:pt x="914" y="2426"/>
                  </a:lnTo>
                  <a:lnTo>
                    <a:pt x="1418" y="1985"/>
                  </a:lnTo>
                  <a:close/>
                  <a:moveTo>
                    <a:pt x="9357" y="1985"/>
                  </a:moveTo>
                  <a:lnTo>
                    <a:pt x="9861" y="2426"/>
                  </a:lnTo>
                  <a:lnTo>
                    <a:pt x="9420" y="2930"/>
                  </a:lnTo>
                  <a:lnTo>
                    <a:pt x="8916" y="2489"/>
                  </a:lnTo>
                  <a:lnTo>
                    <a:pt x="9357" y="1985"/>
                  </a:lnTo>
                  <a:close/>
                  <a:moveTo>
                    <a:pt x="5356" y="3434"/>
                  </a:moveTo>
                  <a:cubicBezTo>
                    <a:pt x="7467" y="3434"/>
                    <a:pt x="9200" y="5167"/>
                    <a:pt x="9200" y="7278"/>
                  </a:cubicBezTo>
                  <a:cubicBezTo>
                    <a:pt x="9200" y="9389"/>
                    <a:pt x="7498" y="11090"/>
                    <a:pt x="5356" y="11090"/>
                  </a:cubicBezTo>
                  <a:cubicBezTo>
                    <a:pt x="3277" y="11090"/>
                    <a:pt x="1544" y="9357"/>
                    <a:pt x="1544" y="7278"/>
                  </a:cubicBezTo>
                  <a:cubicBezTo>
                    <a:pt x="1576" y="5136"/>
                    <a:pt x="3277" y="3434"/>
                    <a:pt x="5356" y="3434"/>
                  </a:cubicBezTo>
                  <a:close/>
                  <a:moveTo>
                    <a:pt x="4316" y="0"/>
                  </a:moveTo>
                  <a:cubicBezTo>
                    <a:pt x="3560" y="0"/>
                    <a:pt x="2930" y="631"/>
                    <a:pt x="2930" y="1387"/>
                  </a:cubicBezTo>
                  <a:cubicBezTo>
                    <a:pt x="2930" y="2143"/>
                    <a:pt x="3560" y="2773"/>
                    <a:pt x="4316" y="2773"/>
                  </a:cubicBezTo>
                  <a:lnTo>
                    <a:pt x="4316" y="2899"/>
                  </a:lnTo>
                  <a:cubicBezTo>
                    <a:pt x="3749" y="3025"/>
                    <a:pt x="3214" y="3277"/>
                    <a:pt x="2741" y="3592"/>
                  </a:cubicBezTo>
                  <a:lnTo>
                    <a:pt x="2269" y="3056"/>
                  </a:lnTo>
                  <a:lnTo>
                    <a:pt x="2521" y="2804"/>
                  </a:lnTo>
                  <a:cubicBezTo>
                    <a:pt x="2741" y="2678"/>
                    <a:pt x="2741" y="2458"/>
                    <a:pt x="2615" y="2332"/>
                  </a:cubicBezTo>
                  <a:lnTo>
                    <a:pt x="1702" y="1292"/>
                  </a:lnTo>
                  <a:cubicBezTo>
                    <a:pt x="1631" y="1203"/>
                    <a:pt x="1530" y="1165"/>
                    <a:pt x="1432" y="1165"/>
                  </a:cubicBezTo>
                  <a:cubicBezTo>
                    <a:pt x="1357" y="1165"/>
                    <a:pt x="1284" y="1188"/>
                    <a:pt x="1229" y="1229"/>
                  </a:cubicBezTo>
                  <a:lnTo>
                    <a:pt x="158" y="2143"/>
                  </a:lnTo>
                  <a:cubicBezTo>
                    <a:pt x="0" y="2269"/>
                    <a:pt x="0" y="2489"/>
                    <a:pt x="126" y="2615"/>
                  </a:cubicBezTo>
                  <a:lnTo>
                    <a:pt x="1040" y="3687"/>
                  </a:lnTo>
                  <a:cubicBezTo>
                    <a:pt x="1106" y="3770"/>
                    <a:pt x="1199" y="3809"/>
                    <a:pt x="1291" y="3809"/>
                  </a:cubicBezTo>
                  <a:cubicBezTo>
                    <a:pt x="1372" y="3809"/>
                    <a:pt x="1453" y="3778"/>
                    <a:pt x="1513" y="3718"/>
                  </a:cubicBezTo>
                  <a:lnTo>
                    <a:pt x="1796" y="3498"/>
                  </a:lnTo>
                  <a:lnTo>
                    <a:pt x="2269" y="4033"/>
                  </a:lnTo>
                  <a:cubicBezTo>
                    <a:pt x="1387" y="4852"/>
                    <a:pt x="882" y="6018"/>
                    <a:pt x="882" y="7278"/>
                  </a:cubicBezTo>
                  <a:cubicBezTo>
                    <a:pt x="882" y="9735"/>
                    <a:pt x="2899" y="11783"/>
                    <a:pt x="5356" y="11783"/>
                  </a:cubicBezTo>
                  <a:cubicBezTo>
                    <a:pt x="7845" y="11783"/>
                    <a:pt x="9861" y="9735"/>
                    <a:pt x="9861" y="7278"/>
                  </a:cubicBezTo>
                  <a:cubicBezTo>
                    <a:pt x="9861" y="6081"/>
                    <a:pt x="9389" y="4915"/>
                    <a:pt x="8475" y="4033"/>
                  </a:cubicBezTo>
                  <a:lnTo>
                    <a:pt x="8948" y="3498"/>
                  </a:lnTo>
                  <a:lnTo>
                    <a:pt x="9231" y="3718"/>
                  </a:lnTo>
                  <a:cubicBezTo>
                    <a:pt x="9306" y="3778"/>
                    <a:pt x="9387" y="3809"/>
                    <a:pt x="9465" y="3809"/>
                  </a:cubicBezTo>
                  <a:cubicBezTo>
                    <a:pt x="9553" y="3809"/>
                    <a:pt x="9637" y="3770"/>
                    <a:pt x="9704" y="3687"/>
                  </a:cubicBezTo>
                  <a:lnTo>
                    <a:pt x="10617" y="2615"/>
                  </a:lnTo>
                  <a:cubicBezTo>
                    <a:pt x="10712" y="2458"/>
                    <a:pt x="10712" y="2269"/>
                    <a:pt x="10554" y="2143"/>
                  </a:cubicBezTo>
                  <a:lnTo>
                    <a:pt x="9515" y="1229"/>
                  </a:lnTo>
                  <a:cubicBezTo>
                    <a:pt x="9446" y="1188"/>
                    <a:pt x="9365" y="1165"/>
                    <a:pt x="9288" y="1165"/>
                  </a:cubicBezTo>
                  <a:cubicBezTo>
                    <a:pt x="9189" y="1165"/>
                    <a:pt x="9095" y="1203"/>
                    <a:pt x="9042" y="1292"/>
                  </a:cubicBezTo>
                  <a:lnTo>
                    <a:pt x="8129" y="2332"/>
                  </a:lnTo>
                  <a:cubicBezTo>
                    <a:pt x="8003" y="2489"/>
                    <a:pt x="8003" y="2710"/>
                    <a:pt x="8160" y="2804"/>
                  </a:cubicBezTo>
                  <a:lnTo>
                    <a:pt x="8444" y="3056"/>
                  </a:lnTo>
                  <a:lnTo>
                    <a:pt x="7971" y="3592"/>
                  </a:lnTo>
                  <a:cubicBezTo>
                    <a:pt x="7498" y="3245"/>
                    <a:pt x="6931" y="3025"/>
                    <a:pt x="6396" y="2899"/>
                  </a:cubicBezTo>
                  <a:lnTo>
                    <a:pt x="6396" y="2773"/>
                  </a:lnTo>
                  <a:cubicBezTo>
                    <a:pt x="7152" y="2773"/>
                    <a:pt x="7782" y="2143"/>
                    <a:pt x="7782" y="1387"/>
                  </a:cubicBezTo>
                  <a:cubicBezTo>
                    <a:pt x="7782" y="631"/>
                    <a:pt x="7152" y="0"/>
                    <a:pt x="6396" y="0"/>
                  </a:cubicBezTo>
                  <a:lnTo>
                    <a:pt x="43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5" name="Google Shape;4377;p36"/>
          <p:cNvGrpSpPr/>
          <p:nvPr/>
        </p:nvGrpSpPr>
        <p:grpSpPr>
          <a:xfrm>
            <a:off x="5945553" y="2127508"/>
            <a:ext cx="340753" cy="352036"/>
            <a:chOff x="-62148000" y="1930075"/>
            <a:chExt cx="309550" cy="319800"/>
          </a:xfrm>
          <a:solidFill>
            <a:schemeClr val="accent4"/>
          </a:solidFill>
        </p:grpSpPr>
        <p:sp>
          <p:nvSpPr>
            <p:cNvPr id="136" name="Google Shape;4378;p36"/>
            <p:cNvSpPr/>
            <p:nvPr/>
          </p:nvSpPr>
          <p:spPr>
            <a:xfrm>
              <a:off x="-62148000" y="1930075"/>
              <a:ext cx="309550" cy="319800"/>
            </a:xfrm>
            <a:custGeom>
              <a:avLst/>
              <a:rect l="l" t="t" r="r" b="b"/>
              <a:pathLst>
                <a:path w="12382" h="12792">
                  <a:moveTo>
                    <a:pt x="11594" y="1670"/>
                  </a:moveTo>
                  <a:lnTo>
                    <a:pt x="11594" y="2899"/>
                  </a:lnTo>
                  <a:cubicBezTo>
                    <a:pt x="11594" y="3970"/>
                    <a:pt x="10775" y="4883"/>
                    <a:pt x="9735" y="4946"/>
                  </a:cubicBezTo>
                  <a:cubicBezTo>
                    <a:pt x="9861" y="4631"/>
                    <a:pt x="9924" y="4190"/>
                    <a:pt x="9924" y="3781"/>
                  </a:cubicBezTo>
                  <a:lnTo>
                    <a:pt x="9924" y="1670"/>
                  </a:lnTo>
                  <a:lnTo>
                    <a:pt x="11594" y="1670"/>
                  </a:lnTo>
                  <a:close/>
                  <a:moveTo>
                    <a:pt x="2489" y="1733"/>
                  </a:moveTo>
                  <a:lnTo>
                    <a:pt x="2489" y="3812"/>
                  </a:lnTo>
                  <a:cubicBezTo>
                    <a:pt x="2489" y="4253"/>
                    <a:pt x="2584" y="4631"/>
                    <a:pt x="2678" y="5041"/>
                  </a:cubicBezTo>
                  <a:cubicBezTo>
                    <a:pt x="1638" y="4915"/>
                    <a:pt x="851" y="4033"/>
                    <a:pt x="851" y="2993"/>
                  </a:cubicBezTo>
                  <a:lnTo>
                    <a:pt x="851" y="1733"/>
                  </a:lnTo>
                  <a:lnTo>
                    <a:pt x="2489" y="1733"/>
                  </a:lnTo>
                  <a:close/>
                  <a:moveTo>
                    <a:pt x="9105" y="882"/>
                  </a:moveTo>
                  <a:lnTo>
                    <a:pt x="9105" y="3812"/>
                  </a:lnTo>
                  <a:cubicBezTo>
                    <a:pt x="9105" y="5419"/>
                    <a:pt x="7813" y="6679"/>
                    <a:pt x="6207" y="6679"/>
                  </a:cubicBezTo>
                  <a:cubicBezTo>
                    <a:pt x="4600" y="6679"/>
                    <a:pt x="3308" y="5387"/>
                    <a:pt x="3308" y="3812"/>
                  </a:cubicBezTo>
                  <a:lnTo>
                    <a:pt x="3308" y="882"/>
                  </a:lnTo>
                  <a:lnTo>
                    <a:pt x="9105" y="882"/>
                  </a:lnTo>
                  <a:close/>
                  <a:moveTo>
                    <a:pt x="6648" y="7467"/>
                  </a:moveTo>
                  <a:lnTo>
                    <a:pt x="6648" y="8601"/>
                  </a:lnTo>
                  <a:lnTo>
                    <a:pt x="5797" y="8601"/>
                  </a:lnTo>
                  <a:lnTo>
                    <a:pt x="5797" y="7467"/>
                  </a:lnTo>
                  <a:cubicBezTo>
                    <a:pt x="5923" y="7467"/>
                    <a:pt x="6081" y="7498"/>
                    <a:pt x="6207" y="7498"/>
                  </a:cubicBezTo>
                  <a:cubicBezTo>
                    <a:pt x="6301" y="7498"/>
                    <a:pt x="6459" y="7498"/>
                    <a:pt x="6648" y="7467"/>
                  </a:cubicBezTo>
                  <a:close/>
                  <a:moveTo>
                    <a:pt x="7057" y="9389"/>
                  </a:moveTo>
                  <a:cubicBezTo>
                    <a:pt x="7309" y="9389"/>
                    <a:pt x="7498" y="9609"/>
                    <a:pt x="7498" y="9830"/>
                  </a:cubicBezTo>
                  <a:lnTo>
                    <a:pt x="7498" y="10271"/>
                  </a:lnTo>
                  <a:lnTo>
                    <a:pt x="5009" y="10271"/>
                  </a:lnTo>
                  <a:lnTo>
                    <a:pt x="5009" y="9830"/>
                  </a:lnTo>
                  <a:lnTo>
                    <a:pt x="4978" y="9830"/>
                  </a:lnTo>
                  <a:cubicBezTo>
                    <a:pt x="4978" y="9609"/>
                    <a:pt x="5167" y="9389"/>
                    <a:pt x="5419" y="9389"/>
                  </a:cubicBezTo>
                  <a:lnTo>
                    <a:pt x="7057" y="9389"/>
                  </a:lnTo>
                  <a:close/>
                  <a:moveTo>
                    <a:pt x="8727" y="11090"/>
                  </a:moveTo>
                  <a:cubicBezTo>
                    <a:pt x="8948" y="11090"/>
                    <a:pt x="9105" y="11279"/>
                    <a:pt x="9105" y="11499"/>
                  </a:cubicBezTo>
                  <a:lnTo>
                    <a:pt x="9105" y="11909"/>
                  </a:lnTo>
                  <a:lnTo>
                    <a:pt x="3308" y="11909"/>
                  </a:lnTo>
                  <a:lnTo>
                    <a:pt x="3308" y="11499"/>
                  </a:lnTo>
                  <a:cubicBezTo>
                    <a:pt x="3308" y="11247"/>
                    <a:pt x="3529" y="11090"/>
                    <a:pt x="3718" y="11090"/>
                  </a:cubicBezTo>
                  <a:lnTo>
                    <a:pt x="8727" y="11090"/>
                  </a:lnTo>
                  <a:close/>
                  <a:moveTo>
                    <a:pt x="2899" y="0"/>
                  </a:moveTo>
                  <a:cubicBezTo>
                    <a:pt x="2647" y="0"/>
                    <a:pt x="2489" y="189"/>
                    <a:pt x="2489" y="410"/>
                  </a:cubicBezTo>
                  <a:lnTo>
                    <a:pt x="2489" y="819"/>
                  </a:lnTo>
                  <a:lnTo>
                    <a:pt x="410" y="819"/>
                  </a:lnTo>
                  <a:cubicBezTo>
                    <a:pt x="221" y="882"/>
                    <a:pt x="0" y="1040"/>
                    <a:pt x="0" y="1292"/>
                  </a:cubicBezTo>
                  <a:lnTo>
                    <a:pt x="0" y="2930"/>
                  </a:lnTo>
                  <a:cubicBezTo>
                    <a:pt x="0" y="4568"/>
                    <a:pt x="1323" y="5860"/>
                    <a:pt x="2930" y="5860"/>
                  </a:cubicBezTo>
                  <a:lnTo>
                    <a:pt x="3119" y="5860"/>
                  </a:lnTo>
                  <a:cubicBezTo>
                    <a:pt x="3560" y="6522"/>
                    <a:pt x="4222" y="7026"/>
                    <a:pt x="4978" y="7309"/>
                  </a:cubicBezTo>
                  <a:lnTo>
                    <a:pt x="4978" y="8695"/>
                  </a:lnTo>
                  <a:cubicBezTo>
                    <a:pt x="4505" y="8853"/>
                    <a:pt x="4159" y="9326"/>
                    <a:pt x="4159" y="9861"/>
                  </a:cubicBezTo>
                  <a:lnTo>
                    <a:pt x="4159" y="10302"/>
                  </a:lnTo>
                  <a:lnTo>
                    <a:pt x="3749" y="10302"/>
                  </a:lnTo>
                  <a:cubicBezTo>
                    <a:pt x="3088" y="10302"/>
                    <a:pt x="2521" y="10869"/>
                    <a:pt x="2521" y="11531"/>
                  </a:cubicBezTo>
                  <a:lnTo>
                    <a:pt x="2521" y="12350"/>
                  </a:lnTo>
                  <a:cubicBezTo>
                    <a:pt x="2521" y="12571"/>
                    <a:pt x="2741" y="12791"/>
                    <a:pt x="2930" y="12791"/>
                  </a:cubicBezTo>
                  <a:lnTo>
                    <a:pt x="9546" y="12791"/>
                  </a:lnTo>
                  <a:cubicBezTo>
                    <a:pt x="9767" y="12791"/>
                    <a:pt x="9924" y="12571"/>
                    <a:pt x="9924" y="12350"/>
                  </a:cubicBezTo>
                  <a:lnTo>
                    <a:pt x="9924" y="11499"/>
                  </a:lnTo>
                  <a:cubicBezTo>
                    <a:pt x="9924" y="10806"/>
                    <a:pt x="9389" y="10271"/>
                    <a:pt x="8727" y="10271"/>
                  </a:cubicBezTo>
                  <a:lnTo>
                    <a:pt x="8286" y="10271"/>
                  </a:lnTo>
                  <a:lnTo>
                    <a:pt x="8286" y="9830"/>
                  </a:lnTo>
                  <a:cubicBezTo>
                    <a:pt x="8286" y="9294"/>
                    <a:pt x="7939" y="8853"/>
                    <a:pt x="7467" y="8664"/>
                  </a:cubicBezTo>
                  <a:lnTo>
                    <a:pt x="7467" y="7278"/>
                  </a:lnTo>
                  <a:cubicBezTo>
                    <a:pt x="8191" y="6994"/>
                    <a:pt x="8885" y="6490"/>
                    <a:pt x="9294" y="5828"/>
                  </a:cubicBezTo>
                  <a:lnTo>
                    <a:pt x="9515" y="5828"/>
                  </a:lnTo>
                  <a:cubicBezTo>
                    <a:pt x="11121" y="5828"/>
                    <a:pt x="12382" y="4505"/>
                    <a:pt x="12382" y="2899"/>
                  </a:cubicBezTo>
                  <a:lnTo>
                    <a:pt x="12382" y="1260"/>
                  </a:lnTo>
                  <a:cubicBezTo>
                    <a:pt x="12382" y="1008"/>
                    <a:pt x="12193" y="819"/>
                    <a:pt x="11972" y="819"/>
                  </a:cubicBezTo>
                  <a:lnTo>
                    <a:pt x="9893" y="819"/>
                  </a:lnTo>
                  <a:lnTo>
                    <a:pt x="9893" y="410"/>
                  </a:lnTo>
                  <a:cubicBezTo>
                    <a:pt x="9893" y="189"/>
                    <a:pt x="9704" y="0"/>
                    <a:pt x="9515" y="0"/>
                  </a:cubicBezTo>
                  <a:lnTo>
                    <a:pt x="28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" name="Google Shape;4379;p36"/>
            <p:cNvSpPr/>
            <p:nvPr/>
          </p:nvSpPr>
          <p:spPr>
            <a:xfrm>
              <a:off x="-62044825" y="1972200"/>
              <a:ext cx="107125" cy="97700"/>
            </a:xfrm>
            <a:custGeom>
              <a:avLst/>
              <a:rect l="l" t="t" r="r" b="b"/>
              <a:pathLst>
                <a:path w="4285" h="3908">
                  <a:moveTo>
                    <a:pt x="2111" y="1308"/>
                  </a:moveTo>
                  <a:lnTo>
                    <a:pt x="2237" y="1560"/>
                  </a:lnTo>
                  <a:cubicBezTo>
                    <a:pt x="2300" y="1686"/>
                    <a:pt x="2395" y="1781"/>
                    <a:pt x="2552" y="1812"/>
                  </a:cubicBezTo>
                  <a:lnTo>
                    <a:pt x="2867" y="1844"/>
                  </a:lnTo>
                  <a:lnTo>
                    <a:pt x="2615" y="2033"/>
                  </a:lnTo>
                  <a:cubicBezTo>
                    <a:pt x="2552" y="2127"/>
                    <a:pt x="2458" y="2285"/>
                    <a:pt x="2521" y="2411"/>
                  </a:cubicBezTo>
                  <a:lnTo>
                    <a:pt x="2552" y="2726"/>
                  </a:lnTo>
                  <a:lnTo>
                    <a:pt x="2269" y="2568"/>
                  </a:lnTo>
                  <a:cubicBezTo>
                    <a:pt x="2206" y="2505"/>
                    <a:pt x="2143" y="2505"/>
                    <a:pt x="2080" y="2505"/>
                  </a:cubicBezTo>
                  <a:cubicBezTo>
                    <a:pt x="1985" y="2505"/>
                    <a:pt x="1954" y="2505"/>
                    <a:pt x="1891" y="2568"/>
                  </a:cubicBezTo>
                  <a:lnTo>
                    <a:pt x="1607" y="2726"/>
                  </a:lnTo>
                  <a:lnTo>
                    <a:pt x="1639" y="2411"/>
                  </a:lnTo>
                  <a:cubicBezTo>
                    <a:pt x="1670" y="2285"/>
                    <a:pt x="1607" y="2127"/>
                    <a:pt x="1513" y="2033"/>
                  </a:cubicBezTo>
                  <a:lnTo>
                    <a:pt x="1292" y="1844"/>
                  </a:lnTo>
                  <a:lnTo>
                    <a:pt x="1670" y="1812"/>
                  </a:lnTo>
                  <a:cubicBezTo>
                    <a:pt x="1796" y="1812"/>
                    <a:pt x="1922" y="1686"/>
                    <a:pt x="1985" y="1560"/>
                  </a:cubicBezTo>
                  <a:lnTo>
                    <a:pt x="2111" y="1308"/>
                  </a:lnTo>
                  <a:close/>
                  <a:moveTo>
                    <a:pt x="2143" y="1"/>
                  </a:moveTo>
                  <a:cubicBezTo>
                    <a:pt x="1993" y="1"/>
                    <a:pt x="1843" y="79"/>
                    <a:pt x="1765" y="237"/>
                  </a:cubicBezTo>
                  <a:lnTo>
                    <a:pt x="1355" y="1056"/>
                  </a:lnTo>
                  <a:lnTo>
                    <a:pt x="473" y="1182"/>
                  </a:lnTo>
                  <a:cubicBezTo>
                    <a:pt x="95" y="1214"/>
                    <a:pt x="0" y="1655"/>
                    <a:pt x="221" y="1875"/>
                  </a:cubicBezTo>
                  <a:lnTo>
                    <a:pt x="851" y="2505"/>
                  </a:lnTo>
                  <a:lnTo>
                    <a:pt x="693" y="3419"/>
                  </a:lnTo>
                  <a:cubicBezTo>
                    <a:pt x="668" y="3693"/>
                    <a:pt x="880" y="3908"/>
                    <a:pt x="1110" y="3908"/>
                  </a:cubicBezTo>
                  <a:cubicBezTo>
                    <a:pt x="1171" y="3908"/>
                    <a:pt x="1233" y="3893"/>
                    <a:pt x="1292" y="3860"/>
                  </a:cubicBezTo>
                  <a:lnTo>
                    <a:pt x="2111" y="3419"/>
                  </a:lnTo>
                  <a:lnTo>
                    <a:pt x="2930" y="3860"/>
                  </a:lnTo>
                  <a:cubicBezTo>
                    <a:pt x="2992" y="3891"/>
                    <a:pt x="3056" y="3905"/>
                    <a:pt x="3119" y="3905"/>
                  </a:cubicBezTo>
                  <a:cubicBezTo>
                    <a:pt x="3376" y="3905"/>
                    <a:pt x="3605" y="3672"/>
                    <a:pt x="3529" y="3419"/>
                  </a:cubicBezTo>
                  <a:lnTo>
                    <a:pt x="3371" y="2505"/>
                  </a:lnTo>
                  <a:lnTo>
                    <a:pt x="4033" y="1875"/>
                  </a:lnTo>
                  <a:cubicBezTo>
                    <a:pt x="4285" y="1655"/>
                    <a:pt x="4159" y="1214"/>
                    <a:pt x="3812" y="1182"/>
                  </a:cubicBezTo>
                  <a:lnTo>
                    <a:pt x="2899" y="1056"/>
                  </a:lnTo>
                  <a:lnTo>
                    <a:pt x="2521" y="237"/>
                  </a:lnTo>
                  <a:cubicBezTo>
                    <a:pt x="2442" y="79"/>
                    <a:pt x="2292" y="1"/>
                    <a:pt x="21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8" name="Google Shape;4380;p36"/>
          <p:cNvGrpSpPr/>
          <p:nvPr/>
        </p:nvGrpSpPr>
        <p:grpSpPr>
          <a:xfrm>
            <a:off x="5942952" y="2668166"/>
            <a:ext cx="345954" cy="347715"/>
            <a:chOff x="-62150375" y="2297875"/>
            <a:chExt cx="314275" cy="315875"/>
          </a:xfrm>
          <a:solidFill>
            <a:schemeClr val="accent4"/>
          </a:solidFill>
        </p:grpSpPr>
        <p:sp>
          <p:nvSpPr>
            <p:cNvPr id="139" name="Google Shape;4381;p36"/>
            <p:cNvSpPr/>
            <p:nvPr/>
          </p:nvSpPr>
          <p:spPr>
            <a:xfrm>
              <a:off x="-61994425" y="2297875"/>
              <a:ext cx="64600" cy="69925"/>
            </a:xfrm>
            <a:custGeom>
              <a:avLst/>
              <a:rect l="l" t="t" r="r" b="b"/>
              <a:pathLst>
                <a:path w="2584" h="2797">
                  <a:moveTo>
                    <a:pt x="1324" y="1"/>
                  </a:moveTo>
                  <a:cubicBezTo>
                    <a:pt x="1072" y="1"/>
                    <a:pt x="883" y="190"/>
                    <a:pt x="883" y="442"/>
                  </a:cubicBezTo>
                  <a:lnTo>
                    <a:pt x="883" y="1387"/>
                  </a:lnTo>
                  <a:lnTo>
                    <a:pt x="757" y="1261"/>
                  </a:lnTo>
                  <a:cubicBezTo>
                    <a:pt x="678" y="1182"/>
                    <a:pt x="568" y="1143"/>
                    <a:pt x="457" y="1143"/>
                  </a:cubicBezTo>
                  <a:cubicBezTo>
                    <a:pt x="347" y="1143"/>
                    <a:pt x="237" y="1182"/>
                    <a:pt x="158" y="1261"/>
                  </a:cubicBezTo>
                  <a:cubicBezTo>
                    <a:pt x="1" y="1419"/>
                    <a:pt x="1" y="1702"/>
                    <a:pt x="158" y="1860"/>
                  </a:cubicBezTo>
                  <a:lnTo>
                    <a:pt x="1009" y="2679"/>
                  </a:lnTo>
                  <a:cubicBezTo>
                    <a:pt x="1088" y="2758"/>
                    <a:pt x="1190" y="2797"/>
                    <a:pt x="1292" y="2797"/>
                  </a:cubicBezTo>
                  <a:cubicBezTo>
                    <a:pt x="1395" y="2797"/>
                    <a:pt x="1497" y="2758"/>
                    <a:pt x="1576" y="2679"/>
                  </a:cubicBezTo>
                  <a:lnTo>
                    <a:pt x="2426" y="1860"/>
                  </a:lnTo>
                  <a:cubicBezTo>
                    <a:pt x="2584" y="1702"/>
                    <a:pt x="2584" y="1419"/>
                    <a:pt x="2426" y="1261"/>
                  </a:cubicBezTo>
                  <a:cubicBezTo>
                    <a:pt x="2348" y="1182"/>
                    <a:pt x="2237" y="1143"/>
                    <a:pt x="2127" y="1143"/>
                  </a:cubicBezTo>
                  <a:cubicBezTo>
                    <a:pt x="2017" y="1143"/>
                    <a:pt x="1907" y="1182"/>
                    <a:pt x="1828" y="1261"/>
                  </a:cubicBezTo>
                  <a:lnTo>
                    <a:pt x="1702" y="1387"/>
                  </a:lnTo>
                  <a:lnTo>
                    <a:pt x="1702" y="442"/>
                  </a:lnTo>
                  <a:cubicBezTo>
                    <a:pt x="1733" y="190"/>
                    <a:pt x="1544" y="1"/>
                    <a:pt x="1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" name="Google Shape;4382;p36"/>
            <p:cNvSpPr/>
            <p:nvPr/>
          </p:nvSpPr>
          <p:spPr>
            <a:xfrm>
              <a:off x="-62150375" y="2338050"/>
              <a:ext cx="314275" cy="275700"/>
            </a:xfrm>
            <a:custGeom>
              <a:avLst/>
              <a:rect l="l" t="t" r="r" b="b"/>
              <a:pathLst>
                <a:path w="12571" h="11028">
                  <a:moveTo>
                    <a:pt x="11752" y="2805"/>
                  </a:moveTo>
                  <a:lnTo>
                    <a:pt x="11059" y="6932"/>
                  </a:lnTo>
                  <a:lnTo>
                    <a:pt x="3970" y="6932"/>
                  </a:lnTo>
                  <a:lnTo>
                    <a:pt x="3183" y="2805"/>
                  </a:lnTo>
                  <a:lnTo>
                    <a:pt x="11752" y="2805"/>
                  </a:lnTo>
                  <a:close/>
                  <a:moveTo>
                    <a:pt x="5199" y="9421"/>
                  </a:moveTo>
                  <a:cubicBezTo>
                    <a:pt x="5388" y="9452"/>
                    <a:pt x="5514" y="9610"/>
                    <a:pt x="5514" y="9830"/>
                  </a:cubicBezTo>
                  <a:cubicBezTo>
                    <a:pt x="5514" y="10051"/>
                    <a:pt x="5293" y="10240"/>
                    <a:pt x="5073" y="10240"/>
                  </a:cubicBezTo>
                  <a:cubicBezTo>
                    <a:pt x="4821" y="10240"/>
                    <a:pt x="4663" y="10051"/>
                    <a:pt x="4663" y="9830"/>
                  </a:cubicBezTo>
                  <a:cubicBezTo>
                    <a:pt x="4663" y="9610"/>
                    <a:pt x="4789" y="9452"/>
                    <a:pt x="4978" y="9421"/>
                  </a:cubicBezTo>
                  <a:lnTo>
                    <a:pt x="5199" y="9421"/>
                  </a:lnTo>
                  <a:close/>
                  <a:moveTo>
                    <a:pt x="9830" y="9421"/>
                  </a:moveTo>
                  <a:cubicBezTo>
                    <a:pt x="10019" y="9452"/>
                    <a:pt x="10145" y="9610"/>
                    <a:pt x="10145" y="9830"/>
                  </a:cubicBezTo>
                  <a:cubicBezTo>
                    <a:pt x="10145" y="10051"/>
                    <a:pt x="9956" y="10240"/>
                    <a:pt x="9704" y="10240"/>
                  </a:cubicBezTo>
                  <a:cubicBezTo>
                    <a:pt x="9484" y="10240"/>
                    <a:pt x="9326" y="10051"/>
                    <a:pt x="9326" y="9830"/>
                  </a:cubicBezTo>
                  <a:cubicBezTo>
                    <a:pt x="9358" y="9610"/>
                    <a:pt x="9484" y="9452"/>
                    <a:pt x="9673" y="9421"/>
                  </a:cubicBezTo>
                  <a:lnTo>
                    <a:pt x="9830" y="9421"/>
                  </a:lnTo>
                  <a:close/>
                  <a:moveTo>
                    <a:pt x="284" y="1"/>
                  </a:moveTo>
                  <a:cubicBezTo>
                    <a:pt x="190" y="64"/>
                    <a:pt x="1" y="253"/>
                    <a:pt x="1" y="473"/>
                  </a:cubicBezTo>
                  <a:cubicBezTo>
                    <a:pt x="1" y="725"/>
                    <a:pt x="190" y="883"/>
                    <a:pt x="379" y="883"/>
                  </a:cubicBezTo>
                  <a:lnTo>
                    <a:pt x="1954" y="883"/>
                  </a:lnTo>
                  <a:lnTo>
                    <a:pt x="3151" y="7058"/>
                  </a:lnTo>
                  <a:cubicBezTo>
                    <a:pt x="2710" y="7247"/>
                    <a:pt x="2427" y="7688"/>
                    <a:pt x="2427" y="8192"/>
                  </a:cubicBezTo>
                  <a:cubicBezTo>
                    <a:pt x="2427" y="8885"/>
                    <a:pt x="2994" y="9421"/>
                    <a:pt x="3655" y="9421"/>
                  </a:cubicBezTo>
                  <a:lnTo>
                    <a:pt x="3844" y="9421"/>
                  </a:lnTo>
                  <a:cubicBezTo>
                    <a:pt x="3813" y="9547"/>
                    <a:pt x="3781" y="9704"/>
                    <a:pt x="3781" y="9830"/>
                  </a:cubicBezTo>
                  <a:cubicBezTo>
                    <a:pt x="3781" y="10492"/>
                    <a:pt x="4317" y="11027"/>
                    <a:pt x="5010" y="11027"/>
                  </a:cubicBezTo>
                  <a:cubicBezTo>
                    <a:pt x="5672" y="11027"/>
                    <a:pt x="6207" y="10492"/>
                    <a:pt x="6207" y="9830"/>
                  </a:cubicBezTo>
                  <a:cubicBezTo>
                    <a:pt x="6207" y="9673"/>
                    <a:pt x="6176" y="9547"/>
                    <a:pt x="6144" y="9421"/>
                  </a:cubicBezTo>
                  <a:lnTo>
                    <a:pt x="8475" y="9421"/>
                  </a:lnTo>
                  <a:cubicBezTo>
                    <a:pt x="8412" y="9547"/>
                    <a:pt x="8381" y="9704"/>
                    <a:pt x="8381" y="9830"/>
                  </a:cubicBezTo>
                  <a:cubicBezTo>
                    <a:pt x="8381" y="10492"/>
                    <a:pt x="8948" y="11027"/>
                    <a:pt x="9610" y="11027"/>
                  </a:cubicBezTo>
                  <a:cubicBezTo>
                    <a:pt x="10271" y="11027"/>
                    <a:pt x="10870" y="10492"/>
                    <a:pt x="10870" y="9830"/>
                  </a:cubicBezTo>
                  <a:cubicBezTo>
                    <a:pt x="10870" y="9673"/>
                    <a:pt x="10838" y="9547"/>
                    <a:pt x="10775" y="9421"/>
                  </a:cubicBezTo>
                  <a:lnTo>
                    <a:pt x="11405" y="9421"/>
                  </a:lnTo>
                  <a:cubicBezTo>
                    <a:pt x="11657" y="9421"/>
                    <a:pt x="11815" y="9231"/>
                    <a:pt x="11815" y="9042"/>
                  </a:cubicBezTo>
                  <a:cubicBezTo>
                    <a:pt x="11815" y="8822"/>
                    <a:pt x="11626" y="8601"/>
                    <a:pt x="11405" y="8601"/>
                  </a:cubicBezTo>
                  <a:lnTo>
                    <a:pt x="3529" y="8601"/>
                  </a:lnTo>
                  <a:cubicBezTo>
                    <a:pt x="3309" y="8601"/>
                    <a:pt x="3151" y="8412"/>
                    <a:pt x="3151" y="8160"/>
                  </a:cubicBezTo>
                  <a:cubicBezTo>
                    <a:pt x="3151" y="7940"/>
                    <a:pt x="3340" y="7719"/>
                    <a:pt x="3529" y="7719"/>
                  </a:cubicBezTo>
                  <a:lnTo>
                    <a:pt x="11311" y="7719"/>
                  </a:lnTo>
                  <a:cubicBezTo>
                    <a:pt x="11500" y="7719"/>
                    <a:pt x="11689" y="7562"/>
                    <a:pt x="11689" y="7373"/>
                  </a:cubicBezTo>
                  <a:lnTo>
                    <a:pt x="12508" y="2426"/>
                  </a:lnTo>
                  <a:cubicBezTo>
                    <a:pt x="12571" y="2174"/>
                    <a:pt x="12351" y="1954"/>
                    <a:pt x="12130" y="1954"/>
                  </a:cubicBezTo>
                  <a:lnTo>
                    <a:pt x="2899" y="1954"/>
                  </a:lnTo>
                  <a:lnTo>
                    <a:pt x="2584" y="379"/>
                  </a:lnTo>
                  <a:cubicBezTo>
                    <a:pt x="2553" y="158"/>
                    <a:pt x="2395" y="1"/>
                    <a:pt x="2206" y="1"/>
                  </a:cubicBezTo>
                  <a:lnTo>
                    <a:pt x="28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" name="Google Shape;4383;p36"/>
            <p:cNvSpPr/>
            <p:nvPr/>
          </p:nvSpPr>
          <p:spPr>
            <a:xfrm>
              <a:off x="-61972375" y="2430200"/>
              <a:ext cx="20500" cy="60675"/>
            </a:xfrm>
            <a:custGeom>
              <a:avLst/>
              <a:rect l="l" t="t" r="r" b="b"/>
              <a:pathLst>
                <a:path w="820" h="2427"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2048"/>
                  </a:lnTo>
                  <a:cubicBezTo>
                    <a:pt x="32" y="2269"/>
                    <a:pt x="221" y="2427"/>
                    <a:pt x="442" y="2427"/>
                  </a:cubicBezTo>
                  <a:cubicBezTo>
                    <a:pt x="662" y="2427"/>
                    <a:pt x="820" y="2237"/>
                    <a:pt x="820" y="2048"/>
                  </a:cubicBezTo>
                  <a:lnTo>
                    <a:pt x="820" y="379"/>
                  </a:lnTo>
                  <a:cubicBezTo>
                    <a:pt x="820" y="158"/>
                    <a:pt x="631" y="1"/>
                    <a:pt x="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" name="Google Shape;4384;p36"/>
            <p:cNvSpPr/>
            <p:nvPr/>
          </p:nvSpPr>
          <p:spPr>
            <a:xfrm>
              <a:off x="-61909350" y="2430200"/>
              <a:ext cx="19700" cy="60675"/>
            </a:xfrm>
            <a:custGeom>
              <a:avLst/>
              <a:rect l="l" t="t" r="r" b="b"/>
              <a:pathLst>
                <a:path w="788" h="2427">
                  <a:moveTo>
                    <a:pt x="378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2048"/>
                  </a:lnTo>
                  <a:cubicBezTo>
                    <a:pt x="0" y="2269"/>
                    <a:pt x="189" y="2427"/>
                    <a:pt x="378" y="2427"/>
                  </a:cubicBezTo>
                  <a:cubicBezTo>
                    <a:pt x="630" y="2427"/>
                    <a:pt x="788" y="2237"/>
                    <a:pt x="788" y="2048"/>
                  </a:cubicBezTo>
                  <a:lnTo>
                    <a:pt x="788" y="379"/>
                  </a:lnTo>
                  <a:cubicBezTo>
                    <a:pt x="788" y="158"/>
                    <a:pt x="599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" name="Google Shape;4385;p36"/>
            <p:cNvSpPr/>
            <p:nvPr/>
          </p:nvSpPr>
          <p:spPr>
            <a:xfrm>
              <a:off x="-62033800" y="2430200"/>
              <a:ext cx="21275" cy="60675"/>
            </a:xfrm>
            <a:custGeom>
              <a:avLst/>
              <a:rect l="l" t="t" r="r" b="b"/>
              <a:pathLst>
                <a:path w="851" h="2427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048"/>
                  </a:lnTo>
                  <a:cubicBezTo>
                    <a:pt x="0" y="2269"/>
                    <a:pt x="221" y="2427"/>
                    <a:pt x="410" y="2427"/>
                  </a:cubicBezTo>
                  <a:cubicBezTo>
                    <a:pt x="630" y="2427"/>
                    <a:pt x="851" y="2237"/>
                    <a:pt x="851" y="2048"/>
                  </a:cubicBezTo>
                  <a:lnTo>
                    <a:pt x="851" y="379"/>
                  </a:lnTo>
                  <a:cubicBezTo>
                    <a:pt x="851" y="158"/>
                    <a:pt x="630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4" name="Google Shape;4386;p36"/>
          <p:cNvGrpSpPr/>
          <p:nvPr/>
        </p:nvGrpSpPr>
        <p:grpSpPr>
          <a:xfrm>
            <a:off x="5941645" y="3265236"/>
            <a:ext cx="348568" cy="350302"/>
            <a:chOff x="-62150375" y="2664925"/>
            <a:chExt cx="316650" cy="318225"/>
          </a:xfrm>
          <a:solidFill>
            <a:schemeClr val="accent4"/>
          </a:solidFill>
        </p:grpSpPr>
        <p:sp>
          <p:nvSpPr>
            <p:cNvPr id="145" name="Google Shape;4387;p36"/>
            <p:cNvSpPr/>
            <p:nvPr/>
          </p:nvSpPr>
          <p:spPr>
            <a:xfrm>
              <a:off x="-62150375" y="2961850"/>
              <a:ext cx="316650" cy="21300"/>
            </a:xfrm>
            <a:custGeom>
              <a:avLst/>
              <a:rect l="l" t="t" r="r" b="b"/>
              <a:pathLst>
                <a:path w="12666" h="852"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51"/>
                    <a:pt x="379" y="851"/>
                  </a:cubicBezTo>
                  <a:lnTo>
                    <a:pt x="12225" y="851"/>
                  </a:lnTo>
                  <a:cubicBezTo>
                    <a:pt x="12477" y="851"/>
                    <a:pt x="12634" y="662"/>
                    <a:pt x="12634" y="410"/>
                  </a:cubicBezTo>
                  <a:cubicBezTo>
                    <a:pt x="12666" y="158"/>
                    <a:pt x="12477" y="0"/>
                    <a:pt x="12225" y="0"/>
                  </a:cubicBez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" name="Google Shape;4388;p36"/>
            <p:cNvSpPr/>
            <p:nvPr/>
          </p:nvSpPr>
          <p:spPr>
            <a:xfrm>
              <a:off x="-62150375" y="2838200"/>
              <a:ext cx="82725" cy="102400"/>
            </a:xfrm>
            <a:custGeom>
              <a:avLst/>
              <a:rect l="l" t="t" r="r" b="b"/>
              <a:pathLst>
                <a:path w="3309" h="4096">
                  <a:moveTo>
                    <a:pt x="2363" y="756"/>
                  </a:moveTo>
                  <a:cubicBezTo>
                    <a:pt x="2427" y="756"/>
                    <a:pt x="2521" y="851"/>
                    <a:pt x="2521" y="914"/>
                  </a:cubicBezTo>
                  <a:lnTo>
                    <a:pt x="2521" y="3119"/>
                  </a:lnTo>
                  <a:cubicBezTo>
                    <a:pt x="2521" y="3214"/>
                    <a:pt x="2427" y="3245"/>
                    <a:pt x="2363" y="3245"/>
                  </a:cubicBezTo>
                  <a:lnTo>
                    <a:pt x="977" y="3245"/>
                  </a:lnTo>
                  <a:cubicBezTo>
                    <a:pt x="883" y="3245"/>
                    <a:pt x="820" y="3151"/>
                    <a:pt x="820" y="3119"/>
                  </a:cubicBezTo>
                  <a:lnTo>
                    <a:pt x="820" y="914"/>
                  </a:lnTo>
                  <a:cubicBezTo>
                    <a:pt x="820" y="851"/>
                    <a:pt x="883" y="756"/>
                    <a:pt x="977" y="756"/>
                  </a:cubicBezTo>
                  <a:lnTo>
                    <a:pt x="2363" y="756"/>
                  </a:lnTo>
                  <a:close/>
                  <a:moveTo>
                    <a:pt x="946" y="0"/>
                  </a:moveTo>
                  <a:cubicBezTo>
                    <a:pt x="379" y="0"/>
                    <a:pt x="1" y="441"/>
                    <a:pt x="1" y="945"/>
                  </a:cubicBezTo>
                  <a:lnTo>
                    <a:pt x="1" y="3151"/>
                  </a:lnTo>
                  <a:cubicBezTo>
                    <a:pt x="1" y="3686"/>
                    <a:pt x="410" y="4096"/>
                    <a:pt x="946" y="4096"/>
                  </a:cubicBezTo>
                  <a:lnTo>
                    <a:pt x="2300" y="4096"/>
                  </a:lnTo>
                  <a:cubicBezTo>
                    <a:pt x="2868" y="4096"/>
                    <a:pt x="3309" y="3686"/>
                    <a:pt x="3309" y="3151"/>
                  </a:cubicBezTo>
                  <a:lnTo>
                    <a:pt x="3309" y="945"/>
                  </a:lnTo>
                  <a:cubicBezTo>
                    <a:pt x="3309" y="410"/>
                    <a:pt x="2868" y="0"/>
                    <a:pt x="2300" y="0"/>
                  </a:cubicBezTo>
                  <a:lnTo>
                    <a:pt x="9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" name="Google Shape;4389;p36"/>
            <p:cNvSpPr/>
            <p:nvPr/>
          </p:nvSpPr>
          <p:spPr>
            <a:xfrm>
              <a:off x="-62033800" y="2664925"/>
              <a:ext cx="82725" cy="274900"/>
            </a:xfrm>
            <a:custGeom>
              <a:avLst/>
              <a:rect l="l" t="t" r="r" b="b"/>
              <a:pathLst>
                <a:path w="3309" h="10996">
                  <a:moveTo>
                    <a:pt x="2332" y="788"/>
                  </a:moveTo>
                  <a:cubicBezTo>
                    <a:pt x="2426" y="851"/>
                    <a:pt x="2489" y="882"/>
                    <a:pt x="2489" y="945"/>
                  </a:cubicBezTo>
                  <a:lnTo>
                    <a:pt x="2489" y="10050"/>
                  </a:lnTo>
                  <a:cubicBezTo>
                    <a:pt x="2489" y="10145"/>
                    <a:pt x="2426" y="10176"/>
                    <a:pt x="2332" y="10176"/>
                  </a:cubicBezTo>
                  <a:lnTo>
                    <a:pt x="946" y="10176"/>
                  </a:lnTo>
                  <a:cubicBezTo>
                    <a:pt x="882" y="10176"/>
                    <a:pt x="851" y="10082"/>
                    <a:pt x="851" y="10050"/>
                  </a:cubicBezTo>
                  <a:lnTo>
                    <a:pt x="851" y="945"/>
                  </a:lnTo>
                  <a:cubicBezTo>
                    <a:pt x="851" y="882"/>
                    <a:pt x="914" y="788"/>
                    <a:pt x="946" y="788"/>
                  </a:cubicBezTo>
                  <a:lnTo>
                    <a:pt x="2332" y="788"/>
                  </a:lnTo>
                  <a:close/>
                  <a:moveTo>
                    <a:pt x="946" y="0"/>
                  </a:moveTo>
                  <a:cubicBezTo>
                    <a:pt x="410" y="0"/>
                    <a:pt x="0" y="441"/>
                    <a:pt x="0" y="945"/>
                  </a:cubicBezTo>
                  <a:lnTo>
                    <a:pt x="0" y="10050"/>
                  </a:lnTo>
                  <a:cubicBezTo>
                    <a:pt x="0" y="10617"/>
                    <a:pt x="441" y="10995"/>
                    <a:pt x="946" y="10995"/>
                  </a:cubicBezTo>
                  <a:lnTo>
                    <a:pt x="2332" y="10995"/>
                  </a:lnTo>
                  <a:cubicBezTo>
                    <a:pt x="2899" y="10995"/>
                    <a:pt x="3308" y="10554"/>
                    <a:pt x="3308" y="10050"/>
                  </a:cubicBezTo>
                  <a:lnTo>
                    <a:pt x="3308" y="945"/>
                  </a:lnTo>
                  <a:cubicBezTo>
                    <a:pt x="3308" y="410"/>
                    <a:pt x="2899" y="0"/>
                    <a:pt x="2332" y="0"/>
                  </a:cubicBezTo>
                  <a:lnTo>
                    <a:pt x="9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" name="Google Shape;4390;p36"/>
            <p:cNvSpPr/>
            <p:nvPr/>
          </p:nvSpPr>
          <p:spPr>
            <a:xfrm>
              <a:off x="-61917225" y="2754700"/>
              <a:ext cx="83500" cy="185900"/>
            </a:xfrm>
            <a:custGeom>
              <a:avLst/>
              <a:rect l="l" t="t" r="r" b="b"/>
              <a:pathLst>
                <a:path w="3340" h="7436">
                  <a:moveTo>
                    <a:pt x="2394" y="788"/>
                  </a:moveTo>
                  <a:cubicBezTo>
                    <a:pt x="2489" y="788"/>
                    <a:pt x="2520" y="883"/>
                    <a:pt x="2520" y="946"/>
                  </a:cubicBezTo>
                  <a:lnTo>
                    <a:pt x="2520" y="6459"/>
                  </a:lnTo>
                  <a:cubicBezTo>
                    <a:pt x="2520" y="6554"/>
                    <a:pt x="2426" y="6585"/>
                    <a:pt x="2394" y="6585"/>
                  </a:cubicBezTo>
                  <a:lnTo>
                    <a:pt x="1008" y="6585"/>
                  </a:lnTo>
                  <a:cubicBezTo>
                    <a:pt x="945" y="6585"/>
                    <a:pt x="851" y="6491"/>
                    <a:pt x="851" y="6459"/>
                  </a:cubicBezTo>
                  <a:lnTo>
                    <a:pt x="851" y="946"/>
                  </a:lnTo>
                  <a:cubicBezTo>
                    <a:pt x="851" y="883"/>
                    <a:pt x="945" y="788"/>
                    <a:pt x="1008" y="788"/>
                  </a:cubicBezTo>
                  <a:lnTo>
                    <a:pt x="2394" y="788"/>
                  </a:lnTo>
                  <a:close/>
                  <a:moveTo>
                    <a:pt x="977" y="1"/>
                  </a:moveTo>
                  <a:cubicBezTo>
                    <a:pt x="441" y="1"/>
                    <a:pt x="0" y="442"/>
                    <a:pt x="0" y="977"/>
                  </a:cubicBezTo>
                  <a:lnTo>
                    <a:pt x="0" y="6491"/>
                  </a:lnTo>
                  <a:cubicBezTo>
                    <a:pt x="0" y="7058"/>
                    <a:pt x="441" y="7436"/>
                    <a:pt x="977" y="7436"/>
                  </a:cubicBezTo>
                  <a:lnTo>
                    <a:pt x="2363" y="7436"/>
                  </a:lnTo>
                  <a:cubicBezTo>
                    <a:pt x="2899" y="7436"/>
                    <a:pt x="3308" y="7026"/>
                    <a:pt x="3308" y="6491"/>
                  </a:cubicBezTo>
                  <a:lnTo>
                    <a:pt x="3308" y="977"/>
                  </a:lnTo>
                  <a:cubicBezTo>
                    <a:pt x="3340" y="442"/>
                    <a:pt x="2899" y="1"/>
                    <a:pt x="2363" y="1"/>
                  </a:cubicBezTo>
                  <a:lnTo>
                    <a:pt x="9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49" name="Google Shape;8286;p45"/>
          <p:cNvSpPr/>
          <p:nvPr/>
        </p:nvSpPr>
        <p:spPr>
          <a:xfrm>
            <a:off x="5949636" y="5042344"/>
            <a:ext cx="332587" cy="330800"/>
          </a:xfrm>
          <a:custGeom>
            <a:avLst/>
            <a:rect l="l" t="t" r="r" b="b"/>
            <a:pathLst>
              <a:path w="11910" h="11846">
                <a:moveTo>
                  <a:pt x="5924" y="2080"/>
                </a:moveTo>
                <a:cubicBezTo>
                  <a:pt x="6302" y="2080"/>
                  <a:pt x="6617" y="2395"/>
                  <a:pt x="6617" y="2773"/>
                </a:cubicBezTo>
                <a:cubicBezTo>
                  <a:pt x="6617" y="3182"/>
                  <a:pt x="6302" y="3497"/>
                  <a:pt x="5924" y="3497"/>
                </a:cubicBezTo>
                <a:cubicBezTo>
                  <a:pt x="5514" y="3497"/>
                  <a:pt x="5199" y="3182"/>
                  <a:pt x="5199" y="2773"/>
                </a:cubicBezTo>
                <a:cubicBezTo>
                  <a:pt x="5199" y="2395"/>
                  <a:pt x="5514" y="2080"/>
                  <a:pt x="5924" y="2080"/>
                </a:cubicBezTo>
                <a:close/>
                <a:moveTo>
                  <a:pt x="5924" y="662"/>
                </a:moveTo>
                <a:cubicBezTo>
                  <a:pt x="7247" y="662"/>
                  <a:pt x="8318" y="1764"/>
                  <a:pt x="8318" y="3088"/>
                </a:cubicBezTo>
                <a:cubicBezTo>
                  <a:pt x="8318" y="3655"/>
                  <a:pt x="8129" y="4190"/>
                  <a:pt x="7783" y="4631"/>
                </a:cubicBezTo>
                <a:cubicBezTo>
                  <a:pt x="7562" y="4222"/>
                  <a:pt x="7310" y="3907"/>
                  <a:pt x="6900" y="3686"/>
                </a:cubicBezTo>
                <a:cubicBezTo>
                  <a:pt x="7153" y="3434"/>
                  <a:pt x="7310" y="3088"/>
                  <a:pt x="7310" y="2741"/>
                </a:cubicBezTo>
                <a:cubicBezTo>
                  <a:pt x="7310" y="1985"/>
                  <a:pt x="6680" y="1355"/>
                  <a:pt x="5924" y="1355"/>
                </a:cubicBezTo>
                <a:cubicBezTo>
                  <a:pt x="5168" y="1355"/>
                  <a:pt x="4538" y="1985"/>
                  <a:pt x="4538" y="2741"/>
                </a:cubicBezTo>
                <a:cubicBezTo>
                  <a:pt x="4538" y="3088"/>
                  <a:pt x="4695" y="3434"/>
                  <a:pt x="4947" y="3686"/>
                </a:cubicBezTo>
                <a:cubicBezTo>
                  <a:pt x="4538" y="3938"/>
                  <a:pt x="4223" y="4285"/>
                  <a:pt x="4034" y="4631"/>
                </a:cubicBezTo>
                <a:cubicBezTo>
                  <a:pt x="3592" y="4096"/>
                  <a:pt x="3403" y="3403"/>
                  <a:pt x="3498" y="2741"/>
                </a:cubicBezTo>
                <a:cubicBezTo>
                  <a:pt x="3655" y="1638"/>
                  <a:pt x="4664" y="662"/>
                  <a:pt x="5924" y="662"/>
                </a:cubicBezTo>
                <a:close/>
                <a:moveTo>
                  <a:pt x="5924" y="4159"/>
                </a:moveTo>
                <a:cubicBezTo>
                  <a:pt x="6554" y="4159"/>
                  <a:pt x="7058" y="4600"/>
                  <a:pt x="7247" y="5135"/>
                </a:cubicBezTo>
                <a:cubicBezTo>
                  <a:pt x="6869" y="5388"/>
                  <a:pt x="6428" y="5545"/>
                  <a:pt x="5924" y="5545"/>
                </a:cubicBezTo>
                <a:cubicBezTo>
                  <a:pt x="5451" y="5545"/>
                  <a:pt x="4979" y="5388"/>
                  <a:pt x="4569" y="5135"/>
                </a:cubicBezTo>
                <a:cubicBezTo>
                  <a:pt x="4727" y="4568"/>
                  <a:pt x="5294" y="4159"/>
                  <a:pt x="5924" y="4159"/>
                </a:cubicBezTo>
                <a:close/>
                <a:moveTo>
                  <a:pt x="1734" y="9042"/>
                </a:moveTo>
                <a:cubicBezTo>
                  <a:pt x="2301" y="9042"/>
                  <a:pt x="2773" y="9483"/>
                  <a:pt x="2773" y="10082"/>
                </a:cubicBezTo>
                <a:cubicBezTo>
                  <a:pt x="2773" y="10649"/>
                  <a:pt x="2301" y="11121"/>
                  <a:pt x="1734" y="11121"/>
                </a:cubicBezTo>
                <a:cubicBezTo>
                  <a:pt x="1198" y="11121"/>
                  <a:pt x="726" y="10649"/>
                  <a:pt x="726" y="10082"/>
                </a:cubicBezTo>
                <a:cubicBezTo>
                  <a:pt x="726" y="9483"/>
                  <a:pt x="1198" y="9042"/>
                  <a:pt x="1734" y="9042"/>
                </a:cubicBezTo>
                <a:close/>
                <a:moveTo>
                  <a:pt x="5924" y="9042"/>
                </a:moveTo>
                <a:cubicBezTo>
                  <a:pt x="6522" y="9042"/>
                  <a:pt x="6932" y="9515"/>
                  <a:pt x="6932" y="10082"/>
                </a:cubicBezTo>
                <a:cubicBezTo>
                  <a:pt x="6932" y="10649"/>
                  <a:pt x="6459" y="11121"/>
                  <a:pt x="5924" y="11121"/>
                </a:cubicBezTo>
                <a:cubicBezTo>
                  <a:pt x="5357" y="11121"/>
                  <a:pt x="4884" y="10649"/>
                  <a:pt x="4884" y="10082"/>
                </a:cubicBezTo>
                <a:cubicBezTo>
                  <a:pt x="4884" y="9483"/>
                  <a:pt x="5325" y="9042"/>
                  <a:pt x="5924" y="9042"/>
                </a:cubicBezTo>
                <a:close/>
                <a:moveTo>
                  <a:pt x="10145" y="9042"/>
                </a:moveTo>
                <a:cubicBezTo>
                  <a:pt x="10681" y="9042"/>
                  <a:pt x="11154" y="9483"/>
                  <a:pt x="11154" y="10082"/>
                </a:cubicBezTo>
                <a:cubicBezTo>
                  <a:pt x="11154" y="10649"/>
                  <a:pt x="10681" y="11121"/>
                  <a:pt x="10145" y="11121"/>
                </a:cubicBezTo>
                <a:cubicBezTo>
                  <a:pt x="9578" y="11121"/>
                  <a:pt x="9106" y="10649"/>
                  <a:pt x="9106" y="10082"/>
                </a:cubicBezTo>
                <a:cubicBezTo>
                  <a:pt x="9106" y="9483"/>
                  <a:pt x="9578" y="9042"/>
                  <a:pt x="10145" y="9042"/>
                </a:cubicBezTo>
                <a:close/>
                <a:moveTo>
                  <a:pt x="5955" y="0"/>
                </a:moveTo>
                <a:cubicBezTo>
                  <a:pt x="4349" y="0"/>
                  <a:pt x="3088" y="1197"/>
                  <a:pt x="2868" y="2678"/>
                </a:cubicBezTo>
                <a:cubicBezTo>
                  <a:pt x="2647" y="4442"/>
                  <a:pt x="3908" y="6018"/>
                  <a:pt x="5640" y="6207"/>
                </a:cubicBezTo>
                <a:lnTo>
                  <a:pt x="5640" y="6963"/>
                </a:lnTo>
                <a:lnTo>
                  <a:pt x="2427" y="6963"/>
                </a:lnTo>
                <a:cubicBezTo>
                  <a:pt x="1828" y="6963"/>
                  <a:pt x="1387" y="7435"/>
                  <a:pt x="1387" y="7971"/>
                </a:cubicBezTo>
                <a:lnTo>
                  <a:pt x="1387" y="8380"/>
                </a:lnTo>
                <a:cubicBezTo>
                  <a:pt x="599" y="8538"/>
                  <a:pt x="1" y="9231"/>
                  <a:pt x="1" y="10082"/>
                </a:cubicBezTo>
                <a:cubicBezTo>
                  <a:pt x="1" y="11027"/>
                  <a:pt x="789" y="11846"/>
                  <a:pt x="1734" y="11846"/>
                </a:cubicBezTo>
                <a:cubicBezTo>
                  <a:pt x="2679" y="11846"/>
                  <a:pt x="3466" y="11058"/>
                  <a:pt x="3466" y="10082"/>
                </a:cubicBezTo>
                <a:cubicBezTo>
                  <a:pt x="3466" y="9231"/>
                  <a:pt x="2868" y="8538"/>
                  <a:pt x="2080" y="8380"/>
                </a:cubicBezTo>
                <a:lnTo>
                  <a:pt x="2080" y="7971"/>
                </a:lnTo>
                <a:cubicBezTo>
                  <a:pt x="2080" y="7782"/>
                  <a:pt x="2238" y="7624"/>
                  <a:pt x="2458" y="7624"/>
                </a:cubicBezTo>
                <a:lnTo>
                  <a:pt x="5609" y="7624"/>
                </a:lnTo>
                <a:lnTo>
                  <a:pt x="5609" y="8349"/>
                </a:lnTo>
                <a:cubicBezTo>
                  <a:pt x="4821" y="8506"/>
                  <a:pt x="4223" y="9200"/>
                  <a:pt x="4223" y="10019"/>
                </a:cubicBezTo>
                <a:cubicBezTo>
                  <a:pt x="4223" y="10964"/>
                  <a:pt x="5010" y="11814"/>
                  <a:pt x="5955" y="11814"/>
                </a:cubicBezTo>
                <a:cubicBezTo>
                  <a:pt x="6900" y="11814"/>
                  <a:pt x="7688" y="11027"/>
                  <a:pt x="7688" y="10019"/>
                </a:cubicBezTo>
                <a:cubicBezTo>
                  <a:pt x="7688" y="9200"/>
                  <a:pt x="7090" y="8506"/>
                  <a:pt x="6302" y="8349"/>
                </a:cubicBezTo>
                <a:lnTo>
                  <a:pt x="6302" y="7624"/>
                </a:lnTo>
                <a:lnTo>
                  <a:pt x="9452" y="7624"/>
                </a:lnTo>
                <a:cubicBezTo>
                  <a:pt x="9641" y="7624"/>
                  <a:pt x="9799" y="7782"/>
                  <a:pt x="9799" y="7971"/>
                </a:cubicBezTo>
                <a:lnTo>
                  <a:pt x="9799" y="8380"/>
                </a:lnTo>
                <a:cubicBezTo>
                  <a:pt x="9011" y="8538"/>
                  <a:pt x="8444" y="9231"/>
                  <a:pt x="8444" y="10082"/>
                </a:cubicBezTo>
                <a:cubicBezTo>
                  <a:pt x="8444" y="11027"/>
                  <a:pt x="9232" y="11846"/>
                  <a:pt x="10177" y="11846"/>
                </a:cubicBezTo>
                <a:cubicBezTo>
                  <a:pt x="11122" y="11846"/>
                  <a:pt x="11910" y="11058"/>
                  <a:pt x="11910" y="10082"/>
                </a:cubicBezTo>
                <a:cubicBezTo>
                  <a:pt x="11910" y="9231"/>
                  <a:pt x="11311" y="8538"/>
                  <a:pt x="10524" y="8380"/>
                </a:cubicBezTo>
                <a:lnTo>
                  <a:pt x="10524" y="7971"/>
                </a:lnTo>
                <a:cubicBezTo>
                  <a:pt x="10524" y="7404"/>
                  <a:pt x="10051" y="6963"/>
                  <a:pt x="9484" y="6963"/>
                </a:cubicBezTo>
                <a:lnTo>
                  <a:pt x="6333" y="6963"/>
                </a:lnTo>
                <a:lnTo>
                  <a:pt x="6333" y="6207"/>
                </a:lnTo>
                <a:cubicBezTo>
                  <a:pt x="7909" y="6049"/>
                  <a:pt x="9106" y="4726"/>
                  <a:pt x="9106" y="3088"/>
                </a:cubicBezTo>
                <a:cubicBezTo>
                  <a:pt x="9106" y="1355"/>
                  <a:pt x="7688" y="0"/>
                  <a:pt x="59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50" name="Google Shape;8310;p45"/>
          <p:cNvGrpSpPr/>
          <p:nvPr/>
        </p:nvGrpSpPr>
        <p:grpSpPr>
          <a:xfrm>
            <a:off x="5950516" y="3859308"/>
            <a:ext cx="330827" cy="329962"/>
            <a:chOff x="3599700" y="1954475"/>
            <a:chExt cx="296175" cy="295400"/>
          </a:xfrm>
          <a:solidFill>
            <a:schemeClr val="accent4"/>
          </a:solidFill>
        </p:grpSpPr>
        <p:sp>
          <p:nvSpPr>
            <p:cNvPr id="151" name="Google Shape;8311;p45"/>
            <p:cNvSpPr/>
            <p:nvPr/>
          </p:nvSpPr>
          <p:spPr>
            <a:xfrm>
              <a:off x="3599700" y="1954475"/>
              <a:ext cx="296175" cy="295400"/>
            </a:xfrm>
            <a:custGeom>
              <a:avLst/>
              <a:rect l="l" t="t" r="r" b="b"/>
              <a:pathLst>
                <a:path w="11847" h="11816">
                  <a:moveTo>
                    <a:pt x="3151" y="694"/>
                  </a:moveTo>
                  <a:cubicBezTo>
                    <a:pt x="3718" y="694"/>
                    <a:pt x="4159" y="1166"/>
                    <a:pt x="4159" y="1734"/>
                  </a:cubicBezTo>
                  <a:cubicBezTo>
                    <a:pt x="4159" y="2301"/>
                    <a:pt x="3686" y="2742"/>
                    <a:pt x="3151" y="2742"/>
                  </a:cubicBezTo>
                  <a:cubicBezTo>
                    <a:pt x="2584" y="2742"/>
                    <a:pt x="2111" y="2269"/>
                    <a:pt x="2111" y="1734"/>
                  </a:cubicBezTo>
                  <a:cubicBezTo>
                    <a:pt x="2080" y="1166"/>
                    <a:pt x="2552" y="694"/>
                    <a:pt x="3151" y="694"/>
                  </a:cubicBezTo>
                  <a:close/>
                  <a:moveTo>
                    <a:pt x="8727" y="694"/>
                  </a:moveTo>
                  <a:cubicBezTo>
                    <a:pt x="9326" y="694"/>
                    <a:pt x="9767" y="1166"/>
                    <a:pt x="9767" y="1734"/>
                  </a:cubicBezTo>
                  <a:cubicBezTo>
                    <a:pt x="9767" y="2301"/>
                    <a:pt x="9294" y="2742"/>
                    <a:pt x="8727" y="2742"/>
                  </a:cubicBezTo>
                  <a:cubicBezTo>
                    <a:pt x="8128" y="2742"/>
                    <a:pt x="7719" y="2269"/>
                    <a:pt x="7719" y="1734"/>
                  </a:cubicBezTo>
                  <a:cubicBezTo>
                    <a:pt x="7656" y="1166"/>
                    <a:pt x="8128" y="694"/>
                    <a:pt x="8727" y="694"/>
                  </a:cubicBezTo>
                  <a:close/>
                  <a:moveTo>
                    <a:pt x="5923" y="4852"/>
                  </a:moveTo>
                  <a:cubicBezTo>
                    <a:pt x="6522" y="4852"/>
                    <a:pt x="6994" y="5325"/>
                    <a:pt x="6994" y="5861"/>
                  </a:cubicBezTo>
                  <a:cubicBezTo>
                    <a:pt x="6994" y="6396"/>
                    <a:pt x="6522" y="6869"/>
                    <a:pt x="5923" y="6869"/>
                  </a:cubicBezTo>
                  <a:cubicBezTo>
                    <a:pt x="5356" y="6869"/>
                    <a:pt x="4883" y="6428"/>
                    <a:pt x="4883" y="5861"/>
                  </a:cubicBezTo>
                  <a:cubicBezTo>
                    <a:pt x="4883" y="5294"/>
                    <a:pt x="5356" y="4852"/>
                    <a:pt x="5923" y="4852"/>
                  </a:cubicBezTo>
                  <a:close/>
                  <a:moveTo>
                    <a:pt x="3151" y="3466"/>
                  </a:moveTo>
                  <a:cubicBezTo>
                    <a:pt x="3875" y="3466"/>
                    <a:pt x="4600" y="3813"/>
                    <a:pt x="5072" y="4380"/>
                  </a:cubicBezTo>
                  <a:cubicBezTo>
                    <a:pt x="4537" y="4695"/>
                    <a:pt x="4159" y="5231"/>
                    <a:pt x="4159" y="5861"/>
                  </a:cubicBezTo>
                  <a:cubicBezTo>
                    <a:pt x="4159" y="6239"/>
                    <a:pt x="4285" y="6617"/>
                    <a:pt x="4505" y="6900"/>
                  </a:cubicBezTo>
                  <a:lnTo>
                    <a:pt x="693" y="6900"/>
                  </a:lnTo>
                  <a:lnTo>
                    <a:pt x="693" y="5892"/>
                  </a:lnTo>
                  <a:cubicBezTo>
                    <a:pt x="693" y="4569"/>
                    <a:pt x="1796" y="3466"/>
                    <a:pt x="3151" y="3466"/>
                  </a:cubicBezTo>
                  <a:close/>
                  <a:moveTo>
                    <a:pt x="8696" y="3498"/>
                  </a:moveTo>
                  <a:cubicBezTo>
                    <a:pt x="10019" y="3498"/>
                    <a:pt x="11121" y="4600"/>
                    <a:pt x="11121" y="5955"/>
                  </a:cubicBezTo>
                  <a:lnTo>
                    <a:pt x="11121" y="6932"/>
                  </a:lnTo>
                  <a:lnTo>
                    <a:pt x="7309" y="6932"/>
                  </a:lnTo>
                  <a:cubicBezTo>
                    <a:pt x="7561" y="6617"/>
                    <a:pt x="7656" y="6270"/>
                    <a:pt x="7656" y="5892"/>
                  </a:cubicBezTo>
                  <a:cubicBezTo>
                    <a:pt x="7656" y="5262"/>
                    <a:pt x="7309" y="4726"/>
                    <a:pt x="6774" y="4411"/>
                  </a:cubicBezTo>
                  <a:cubicBezTo>
                    <a:pt x="7215" y="3813"/>
                    <a:pt x="7939" y="3498"/>
                    <a:pt x="8696" y="3498"/>
                  </a:cubicBezTo>
                  <a:close/>
                  <a:moveTo>
                    <a:pt x="5923" y="7625"/>
                  </a:moveTo>
                  <a:cubicBezTo>
                    <a:pt x="6207" y="7625"/>
                    <a:pt x="6490" y="7656"/>
                    <a:pt x="6711" y="7751"/>
                  </a:cubicBezTo>
                  <a:lnTo>
                    <a:pt x="5923" y="8791"/>
                  </a:lnTo>
                  <a:lnTo>
                    <a:pt x="5135" y="7751"/>
                  </a:lnTo>
                  <a:cubicBezTo>
                    <a:pt x="5388" y="7688"/>
                    <a:pt x="5671" y="7625"/>
                    <a:pt x="5923" y="7625"/>
                  </a:cubicBezTo>
                  <a:close/>
                  <a:moveTo>
                    <a:pt x="4505" y="8066"/>
                  </a:moveTo>
                  <a:lnTo>
                    <a:pt x="5577" y="9484"/>
                  </a:lnTo>
                  <a:lnTo>
                    <a:pt x="5577" y="11153"/>
                  </a:lnTo>
                  <a:lnTo>
                    <a:pt x="3497" y="11153"/>
                  </a:lnTo>
                  <a:lnTo>
                    <a:pt x="3497" y="10019"/>
                  </a:lnTo>
                  <a:cubicBezTo>
                    <a:pt x="3497" y="9200"/>
                    <a:pt x="3875" y="8507"/>
                    <a:pt x="4505" y="8066"/>
                  </a:cubicBezTo>
                  <a:close/>
                  <a:moveTo>
                    <a:pt x="7341" y="8066"/>
                  </a:moveTo>
                  <a:cubicBezTo>
                    <a:pt x="7939" y="8507"/>
                    <a:pt x="8381" y="9263"/>
                    <a:pt x="8381" y="10051"/>
                  </a:cubicBezTo>
                  <a:lnTo>
                    <a:pt x="8381" y="11153"/>
                  </a:lnTo>
                  <a:lnTo>
                    <a:pt x="6301" y="11153"/>
                  </a:lnTo>
                  <a:lnTo>
                    <a:pt x="6301" y="9484"/>
                  </a:lnTo>
                  <a:lnTo>
                    <a:pt x="7341" y="8066"/>
                  </a:lnTo>
                  <a:close/>
                  <a:moveTo>
                    <a:pt x="3088" y="1"/>
                  </a:moveTo>
                  <a:cubicBezTo>
                    <a:pt x="2143" y="1"/>
                    <a:pt x="1355" y="788"/>
                    <a:pt x="1355" y="1734"/>
                  </a:cubicBezTo>
                  <a:cubicBezTo>
                    <a:pt x="1355" y="2238"/>
                    <a:pt x="1575" y="2679"/>
                    <a:pt x="1922" y="2994"/>
                  </a:cubicBezTo>
                  <a:cubicBezTo>
                    <a:pt x="788" y="3466"/>
                    <a:pt x="0" y="4569"/>
                    <a:pt x="0" y="5861"/>
                  </a:cubicBezTo>
                  <a:lnTo>
                    <a:pt x="0" y="7247"/>
                  </a:lnTo>
                  <a:cubicBezTo>
                    <a:pt x="0" y="7436"/>
                    <a:pt x="158" y="7593"/>
                    <a:pt x="347" y="7593"/>
                  </a:cubicBezTo>
                  <a:lnTo>
                    <a:pt x="3938" y="7593"/>
                  </a:lnTo>
                  <a:cubicBezTo>
                    <a:pt x="3214" y="8192"/>
                    <a:pt x="2741" y="9043"/>
                    <a:pt x="2741" y="10019"/>
                  </a:cubicBezTo>
                  <a:lnTo>
                    <a:pt x="2741" y="11437"/>
                  </a:lnTo>
                  <a:cubicBezTo>
                    <a:pt x="2741" y="11658"/>
                    <a:pt x="2899" y="11815"/>
                    <a:pt x="3088" y="11815"/>
                  </a:cubicBezTo>
                  <a:lnTo>
                    <a:pt x="8696" y="11815"/>
                  </a:lnTo>
                  <a:cubicBezTo>
                    <a:pt x="8885" y="11815"/>
                    <a:pt x="9042" y="11658"/>
                    <a:pt x="9042" y="11437"/>
                  </a:cubicBezTo>
                  <a:lnTo>
                    <a:pt x="9042" y="10019"/>
                  </a:lnTo>
                  <a:cubicBezTo>
                    <a:pt x="9042" y="9043"/>
                    <a:pt x="8570" y="8192"/>
                    <a:pt x="7876" y="7593"/>
                  </a:cubicBezTo>
                  <a:lnTo>
                    <a:pt x="11436" y="7593"/>
                  </a:lnTo>
                  <a:cubicBezTo>
                    <a:pt x="11657" y="7593"/>
                    <a:pt x="11815" y="7436"/>
                    <a:pt x="11815" y="7247"/>
                  </a:cubicBezTo>
                  <a:lnTo>
                    <a:pt x="11815" y="5861"/>
                  </a:lnTo>
                  <a:cubicBezTo>
                    <a:pt x="11846" y="4600"/>
                    <a:pt x="11027" y="3466"/>
                    <a:pt x="9861" y="2994"/>
                  </a:cubicBezTo>
                  <a:cubicBezTo>
                    <a:pt x="10239" y="2679"/>
                    <a:pt x="10428" y="2206"/>
                    <a:pt x="10428" y="1734"/>
                  </a:cubicBezTo>
                  <a:cubicBezTo>
                    <a:pt x="10428" y="788"/>
                    <a:pt x="9641" y="1"/>
                    <a:pt x="8696" y="1"/>
                  </a:cubicBezTo>
                  <a:cubicBezTo>
                    <a:pt x="7750" y="1"/>
                    <a:pt x="6963" y="788"/>
                    <a:pt x="6963" y="1734"/>
                  </a:cubicBezTo>
                  <a:cubicBezTo>
                    <a:pt x="6963" y="2238"/>
                    <a:pt x="7152" y="2679"/>
                    <a:pt x="7498" y="2994"/>
                  </a:cubicBezTo>
                  <a:cubicBezTo>
                    <a:pt x="6931" y="3214"/>
                    <a:pt x="6396" y="3624"/>
                    <a:pt x="6049" y="4159"/>
                  </a:cubicBezTo>
                  <a:lnTo>
                    <a:pt x="5734" y="4159"/>
                  </a:lnTo>
                  <a:cubicBezTo>
                    <a:pt x="5388" y="3655"/>
                    <a:pt x="4883" y="3214"/>
                    <a:pt x="4285" y="2994"/>
                  </a:cubicBezTo>
                  <a:cubicBezTo>
                    <a:pt x="4631" y="2679"/>
                    <a:pt x="4820" y="2238"/>
                    <a:pt x="4820" y="1734"/>
                  </a:cubicBezTo>
                  <a:cubicBezTo>
                    <a:pt x="4820" y="788"/>
                    <a:pt x="4033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" name="Google Shape;8312;p45"/>
            <p:cNvSpPr/>
            <p:nvPr/>
          </p:nvSpPr>
          <p:spPr>
            <a:xfrm>
              <a:off x="3825750" y="2075775"/>
              <a:ext cx="35450" cy="17350"/>
            </a:xfrm>
            <a:custGeom>
              <a:avLst/>
              <a:rect l="l" t="t" r="r" b="b"/>
              <a:pathLst>
                <a:path w="1418" h="694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" name="Google Shape;8313;p45"/>
            <p:cNvSpPr/>
            <p:nvPr/>
          </p:nvSpPr>
          <p:spPr>
            <a:xfrm>
              <a:off x="3633550" y="2075775"/>
              <a:ext cx="35475" cy="17350"/>
            </a:xfrm>
            <a:custGeom>
              <a:avLst/>
              <a:rect l="l" t="t" r="r" b="b"/>
              <a:pathLst>
                <a:path w="1419" h="694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72" y="0"/>
                  </a:cubicBez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54" name="Google Shape;8314;p45"/>
          <p:cNvGrpSpPr/>
          <p:nvPr/>
        </p:nvGrpSpPr>
        <p:grpSpPr>
          <a:xfrm>
            <a:off x="5951395" y="4433818"/>
            <a:ext cx="329068" cy="329068"/>
            <a:chOff x="3601275" y="2319150"/>
            <a:chExt cx="294600" cy="294600"/>
          </a:xfrm>
          <a:solidFill>
            <a:schemeClr val="accent4"/>
          </a:solidFill>
        </p:grpSpPr>
        <p:sp>
          <p:nvSpPr>
            <p:cNvPr id="155" name="Google Shape;8315;p45"/>
            <p:cNvSpPr/>
            <p:nvPr/>
          </p:nvSpPr>
          <p:spPr>
            <a:xfrm>
              <a:off x="3601275" y="2319150"/>
              <a:ext cx="294600" cy="294600"/>
            </a:xfrm>
            <a:custGeom>
              <a:avLst/>
              <a:rect l="l" t="t" r="r" b="b"/>
              <a:pathLst>
                <a:path w="11784" h="11784">
                  <a:moveTo>
                    <a:pt x="8223" y="694"/>
                  </a:moveTo>
                  <a:cubicBezTo>
                    <a:pt x="8696" y="725"/>
                    <a:pt x="9168" y="914"/>
                    <a:pt x="9546" y="1198"/>
                  </a:cubicBezTo>
                  <a:lnTo>
                    <a:pt x="7057" y="3687"/>
                  </a:lnTo>
                  <a:cubicBezTo>
                    <a:pt x="6774" y="3498"/>
                    <a:pt x="6459" y="3340"/>
                    <a:pt x="6144" y="3245"/>
                  </a:cubicBezTo>
                  <a:lnTo>
                    <a:pt x="8223" y="694"/>
                  </a:lnTo>
                  <a:close/>
                  <a:moveTo>
                    <a:pt x="10523" y="1198"/>
                  </a:moveTo>
                  <a:cubicBezTo>
                    <a:pt x="10838" y="1576"/>
                    <a:pt x="11027" y="2111"/>
                    <a:pt x="11027" y="2615"/>
                  </a:cubicBezTo>
                  <a:lnTo>
                    <a:pt x="8286" y="4852"/>
                  </a:lnTo>
                  <a:lnTo>
                    <a:pt x="7561" y="4159"/>
                  </a:lnTo>
                  <a:lnTo>
                    <a:pt x="10523" y="1198"/>
                  </a:lnTo>
                  <a:close/>
                  <a:moveTo>
                    <a:pt x="5592" y="3923"/>
                  </a:moveTo>
                  <a:cubicBezTo>
                    <a:pt x="6033" y="3923"/>
                    <a:pt x="6474" y="4096"/>
                    <a:pt x="6805" y="4443"/>
                  </a:cubicBezTo>
                  <a:cubicBezTo>
                    <a:pt x="7498" y="5104"/>
                    <a:pt x="7498" y="6207"/>
                    <a:pt x="6805" y="6869"/>
                  </a:cubicBezTo>
                  <a:cubicBezTo>
                    <a:pt x="6474" y="7199"/>
                    <a:pt x="6033" y="7365"/>
                    <a:pt x="5592" y="7365"/>
                  </a:cubicBezTo>
                  <a:cubicBezTo>
                    <a:pt x="5151" y="7365"/>
                    <a:pt x="4710" y="7199"/>
                    <a:pt x="4379" y="6869"/>
                  </a:cubicBezTo>
                  <a:cubicBezTo>
                    <a:pt x="3718" y="6207"/>
                    <a:pt x="3718" y="5104"/>
                    <a:pt x="4379" y="4443"/>
                  </a:cubicBezTo>
                  <a:cubicBezTo>
                    <a:pt x="4710" y="4096"/>
                    <a:pt x="5151" y="3923"/>
                    <a:pt x="5592" y="3923"/>
                  </a:cubicBezTo>
                  <a:close/>
                  <a:moveTo>
                    <a:pt x="8034" y="5577"/>
                  </a:moveTo>
                  <a:lnTo>
                    <a:pt x="8191" y="5734"/>
                  </a:lnTo>
                  <a:cubicBezTo>
                    <a:pt x="8696" y="6270"/>
                    <a:pt x="9326" y="6742"/>
                    <a:pt x="10019" y="7058"/>
                  </a:cubicBezTo>
                  <a:lnTo>
                    <a:pt x="9420" y="7278"/>
                  </a:lnTo>
                  <a:cubicBezTo>
                    <a:pt x="9263" y="7310"/>
                    <a:pt x="9168" y="7467"/>
                    <a:pt x="9168" y="7593"/>
                  </a:cubicBezTo>
                  <a:lnTo>
                    <a:pt x="9168" y="8066"/>
                  </a:lnTo>
                  <a:cubicBezTo>
                    <a:pt x="8601" y="7814"/>
                    <a:pt x="8034" y="7467"/>
                    <a:pt x="7561" y="7058"/>
                  </a:cubicBezTo>
                  <a:cubicBezTo>
                    <a:pt x="7876" y="6648"/>
                    <a:pt x="8034" y="6175"/>
                    <a:pt x="8034" y="5608"/>
                  </a:cubicBezTo>
                  <a:lnTo>
                    <a:pt x="8034" y="5577"/>
                  </a:lnTo>
                  <a:close/>
                  <a:moveTo>
                    <a:pt x="3245" y="6081"/>
                  </a:moveTo>
                  <a:cubicBezTo>
                    <a:pt x="3308" y="6427"/>
                    <a:pt x="3466" y="6806"/>
                    <a:pt x="3655" y="7058"/>
                  </a:cubicBezTo>
                  <a:lnTo>
                    <a:pt x="1197" y="9546"/>
                  </a:lnTo>
                  <a:cubicBezTo>
                    <a:pt x="882" y="9200"/>
                    <a:pt x="662" y="8696"/>
                    <a:pt x="630" y="8160"/>
                  </a:cubicBezTo>
                  <a:lnTo>
                    <a:pt x="3245" y="6081"/>
                  </a:lnTo>
                  <a:close/>
                  <a:moveTo>
                    <a:pt x="7057" y="7593"/>
                  </a:moveTo>
                  <a:cubicBezTo>
                    <a:pt x="7435" y="8066"/>
                    <a:pt x="7813" y="8601"/>
                    <a:pt x="8034" y="9200"/>
                  </a:cubicBezTo>
                  <a:lnTo>
                    <a:pt x="7561" y="9200"/>
                  </a:lnTo>
                  <a:cubicBezTo>
                    <a:pt x="7404" y="9200"/>
                    <a:pt x="7278" y="9263"/>
                    <a:pt x="7246" y="9420"/>
                  </a:cubicBezTo>
                  <a:lnTo>
                    <a:pt x="7057" y="10019"/>
                  </a:lnTo>
                  <a:cubicBezTo>
                    <a:pt x="6742" y="9357"/>
                    <a:pt x="6270" y="8727"/>
                    <a:pt x="5766" y="8223"/>
                  </a:cubicBezTo>
                  <a:lnTo>
                    <a:pt x="5608" y="8066"/>
                  </a:lnTo>
                  <a:lnTo>
                    <a:pt x="5640" y="8066"/>
                  </a:lnTo>
                  <a:cubicBezTo>
                    <a:pt x="6144" y="8066"/>
                    <a:pt x="6648" y="7877"/>
                    <a:pt x="7057" y="7593"/>
                  </a:cubicBezTo>
                  <a:close/>
                  <a:moveTo>
                    <a:pt x="4096" y="7625"/>
                  </a:moveTo>
                  <a:lnTo>
                    <a:pt x="4820" y="8318"/>
                  </a:lnTo>
                  <a:lnTo>
                    <a:pt x="2552" y="11090"/>
                  </a:lnTo>
                  <a:cubicBezTo>
                    <a:pt x="2048" y="11059"/>
                    <a:pt x="1575" y="10901"/>
                    <a:pt x="1134" y="10586"/>
                  </a:cubicBezTo>
                  <a:lnTo>
                    <a:pt x="4096" y="7625"/>
                  </a:lnTo>
                  <a:close/>
                  <a:moveTo>
                    <a:pt x="8160" y="0"/>
                  </a:moveTo>
                  <a:cubicBezTo>
                    <a:pt x="8034" y="0"/>
                    <a:pt x="7971" y="63"/>
                    <a:pt x="7876" y="126"/>
                  </a:cubicBezTo>
                  <a:lnTo>
                    <a:pt x="5356" y="3245"/>
                  </a:lnTo>
                  <a:cubicBezTo>
                    <a:pt x="4852" y="3308"/>
                    <a:pt x="4348" y="3529"/>
                    <a:pt x="3938" y="3970"/>
                  </a:cubicBezTo>
                  <a:cubicBezTo>
                    <a:pt x="3592" y="4317"/>
                    <a:pt x="3340" y="4758"/>
                    <a:pt x="3277" y="5262"/>
                  </a:cubicBezTo>
                  <a:lnTo>
                    <a:pt x="126" y="7782"/>
                  </a:lnTo>
                  <a:cubicBezTo>
                    <a:pt x="32" y="7845"/>
                    <a:pt x="0" y="7940"/>
                    <a:pt x="0" y="8066"/>
                  </a:cubicBezTo>
                  <a:cubicBezTo>
                    <a:pt x="0" y="8790"/>
                    <a:pt x="284" y="9546"/>
                    <a:pt x="756" y="10114"/>
                  </a:cubicBezTo>
                  <a:lnTo>
                    <a:pt x="473" y="10366"/>
                  </a:lnTo>
                  <a:cubicBezTo>
                    <a:pt x="410" y="10460"/>
                    <a:pt x="347" y="10523"/>
                    <a:pt x="347" y="10618"/>
                  </a:cubicBezTo>
                  <a:cubicBezTo>
                    <a:pt x="347" y="10681"/>
                    <a:pt x="410" y="10807"/>
                    <a:pt x="473" y="10838"/>
                  </a:cubicBezTo>
                  <a:cubicBezTo>
                    <a:pt x="1103" y="11468"/>
                    <a:pt x="1922" y="11783"/>
                    <a:pt x="2804" y="11783"/>
                  </a:cubicBezTo>
                  <a:cubicBezTo>
                    <a:pt x="2930" y="11783"/>
                    <a:pt x="2993" y="11752"/>
                    <a:pt x="3088" y="11657"/>
                  </a:cubicBezTo>
                  <a:lnTo>
                    <a:pt x="5388" y="8790"/>
                  </a:lnTo>
                  <a:cubicBezTo>
                    <a:pt x="6018" y="9452"/>
                    <a:pt x="6553" y="10303"/>
                    <a:pt x="6805" y="11153"/>
                  </a:cubicBezTo>
                  <a:cubicBezTo>
                    <a:pt x="6868" y="11311"/>
                    <a:pt x="7026" y="11405"/>
                    <a:pt x="7120" y="11405"/>
                  </a:cubicBezTo>
                  <a:cubicBezTo>
                    <a:pt x="7278" y="11405"/>
                    <a:pt x="7404" y="11311"/>
                    <a:pt x="7435" y="11153"/>
                  </a:cubicBezTo>
                  <a:lnTo>
                    <a:pt x="7845" y="9924"/>
                  </a:lnTo>
                  <a:lnTo>
                    <a:pt x="8601" y="9924"/>
                  </a:lnTo>
                  <a:cubicBezTo>
                    <a:pt x="8696" y="9924"/>
                    <a:pt x="8790" y="9893"/>
                    <a:pt x="8853" y="9767"/>
                  </a:cubicBezTo>
                  <a:cubicBezTo>
                    <a:pt x="8948" y="9704"/>
                    <a:pt x="8948" y="9578"/>
                    <a:pt x="8916" y="9452"/>
                  </a:cubicBezTo>
                  <a:cubicBezTo>
                    <a:pt x="8790" y="9137"/>
                    <a:pt x="8664" y="8822"/>
                    <a:pt x="8507" y="8507"/>
                  </a:cubicBezTo>
                  <a:lnTo>
                    <a:pt x="8507" y="8507"/>
                  </a:lnTo>
                  <a:cubicBezTo>
                    <a:pt x="8822" y="8664"/>
                    <a:pt x="9137" y="8790"/>
                    <a:pt x="9452" y="8916"/>
                  </a:cubicBezTo>
                  <a:cubicBezTo>
                    <a:pt x="9489" y="8926"/>
                    <a:pt x="9526" y="8929"/>
                    <a:pt x="9561" y="8929"/>
                  </a:cubicBezTo>
                  <a:cubicBezTo>
                    <a:pt x="9646" y="8929"/>
                    <a:pt x="9722" y="8907"/>
                    <a:pt x="9767" y="8885"/>
                  </a:cubicBezTo>
                  <a:cubicBezTo>
                    <a:pt x="9861" y="8790"/>
                    <a:pt x="9924" y="8727"/>
                    <a:pt x="9924" y="8601"/>
                  </a:cubicBezTo>
                  <a:lnTo>
                    <a:pt x="9924" y="7845"/>
                  </a:lnTo>
                  <a:lnTo>
                    <a:pt x="11153" y="7467"/>
                  </a:lnTo>
                  <a:cubicBezTo>
                    <a:pt x="11310" y="7404"/>
                    <a:pt x="11373" y="7247"/>
                    <a:pt x="11373" y="7152"/>
                  </a:cubicBezTo>
                  <a:cubicBezTo>
                    <a:pt x="11373" y="6995"/>
                    <a:pt x="11310" y="6869"/>
                    <a:pt x="11153" y="6837"/>
                  </a:cubicBezTo>
                  <a:cubicBezTo>
                    <a:pt x="10271" y="6553"/>
                    <a:pt x="9452" y="6049"/>
                    <a:pt x="8790" y="5419"/>
                  </a:cubicBezTo>
                  <a:lnTo>
                    <a:pt x="11657" y="3088"/>
                  </a:lnTo>
                  <a:cubicBezTo>
                    <a:pt x="11689" y="2962"/>
                    <a:pt x="11783" y="2867"/>
                    <a:pt x="11783" y="2773"/>
                  </a:cubicBezTo>
                  <a:cubicBezTo>
                    <a:pt x="11783" y="1922"/>
                    <a:pt x="11436" y="1072"/>
                    <a:pt x="10838" y="442"/>
                  </a:cubicBezTo>
                  <a:cubicBezTo>
                    <a:pt x="10775" y="379"/>
                    <a:pt x="10688" y="347"/>
                    <a:pt x="10602" y="347"/>
                  </a:cubicBezTo>
                  <a:cubicBezTo>
                    <a:pt x="10515" y="347"/>
                    <a:pt x="10428" y="379"/>
                    <a:pt x="10365" y="442"/>
                  </a:cubicBezTo>
                  <a:lnTo>
                    <a:pt x="10082" y="725"/>
                  </a:lnTo>
                  <a:cubicBezTo>
                    <a:pt x="9546" y="284"/>
                    <a:pt x="8853" y="0"/>
                    <a:pt x="81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" name="Google Shape;8316;p45"/>
            <p:cNvSpPr/>
            <p:nvPr/>
          </p:nvSpPr>
          <p:spPr>
            <a:xfrm>
              <a:off x="3713900" y="2434350"/>
              <a:ext cx="55950" cy="52200"/>
            </a:xfrm>
            <a:custGeom>
              <a:avLst/>
              <a:rect l="l" t="t" r="r" b="b"/>
              <a:pathLst>
                <a:path w="2238" h="2088">
                  <a:moveTo>
                    <a:pt x="1087" y="685"/>
                  </a:moveTo>
                  <a:cubicBezTo>
                    <a:pt x="1174" y="685"/>
                    <a:pt x="1261" y="717"/>
                    <a:pt x="1324" y="780"/>
                  </a:cubicBezTo>
                  <a:cubicBezTo>
                    <a:pt x="1450" y="874"/>
                    <a:pt x="1450" y="1126"/>
                    <a:pt x="1324" y="1252"/>
                  </a:cubicBezTo>
                  <a:cubicBezTo>
                    <a:pt x="1261" y="1300"/>
                    <a:pt x="1174" y="1323"/>
                    <a:pt x="1087" y="1323"/>
                  </a:cubicBezTo>
                  <a:cubicBezTo>
                    <a:pt x="1001" y="1323"/>
                    <a:pt x="914" y="1300"/>
                    <a:pt x="851" y="1252"/>
                  </a:cubicBezTo>
                  <a:cubicBezTo>
                    <a:pt x="725" y="1126"/>
                    <a:pt x="725" y="937"/>
                    <a:pt x="851" y="780"/>
                  </a:cubicBezTo>
                  <a:cubicBezTo>
                    <a:pt x="914" y="717"/>
                    <a:pt x="1001" y="685"/>
                    <a:pt x="1087" y="685"/>
                  </a:cubicBezTo>
                  <a:close/>
                  <a:moveTo>
                    <a:pt x="1115" y="0"/>
                  </a:moveTo>
                  <a:cubicBezTo>
                    <a:pt x="851" y="0"/>
                    <a:pt x="583" y="102"/>
                    <a:pt x="378" y="307"/>
                  </a:cubicBezTo>
                  <a:cubicBezTo>
                    <a:pt x="0" y="685"/>
                    <a:pt x="0" y="1347"/>
                    <a:pt x="378" y="1756"/>
                  </a:cubicBezTo>
                  <a:cubicBezTo>
                    <a:pt x="583" y="1977"/>
                    <a:pt x="851" y="2087"/>
                    <a:pt x="1115" y="2087"/>
                  </a:cubicBezTo>
                  <a:cubicBezTo>
                    <a:pt x="1379" y="2087"/>
                    <a:pt x="1639" y="1977"/>
                    <a:pt x="1828" y="1756"/>
                  </a:cubicBezTo>
                  <a:cubicBezTo>
                    <a:pt x="2237" y="1347"/>
                    <a:pt x="2237" y="685"/>
                    <a:pt x="1828" y="307"/>
                  </a:cubicBezTo>
                  <a:cubicBezTo>
                    <a:pt x="1639" y="102"/>
                    <a:pt x="1379" y="0"/>
                    <a:pt x="11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57" name="Google Shape;4391;p36"/>
          <p:cNvGrpSpPr/>
          <p:nvPr/>
        </p:nvGrpSpPr>
        <p:grpSpPr>
          <a:xfrm>
            <a:off x="8563377" y="2127989"/>
            <a:ext cx="349421" cy="351073"/>
            <a:chOff x="-60254550" y="1938025"/>
            <a:chExt cx="317425" cy="318925"/>
          </a:xfrm>
          <a:solidFill>
            <a:schemeClr val="accent4"/>
          </a:solidFill>
        </p:grpSpPr>
        <p:sp>
          <p:nvSpPr>
            <p:cNvPr id="158" name="Google Shape;4392;p36"/>
            <p:cNvSpPr/>
            <p:nvPr/>
          </p:nvSpPr>
          <p:spPr>
            <a:xfrm>
              <a:off x="-60254550" y="2049000"/>
              <a:ext cx="317425" cy="207950"/>
            </a:xfrm>
            <a:custGeom>
              <a:avLst/>
              <a:rect l="l" t="t" r="r" b="b"/>
              <a:pathLst>
                <a:path w="12697" h="8318">
                  <a:moveTo>
                    <a:pt x="10428" y="1639"/>
                  </a:moveTo>
                  <a:cubicBezTo>
                    <a:pt x="11184" y="1639"/>
                    <a:pt x="11814" y="2269"/>
                    <a:pt x="11814" y="3025"/>
                  </a:cubicBezTo>
                  <a:cubicBezTo>
                    <a:pt x="11814" y="3781"/>
                    <a:pt x="11184" y="4411"/>
                    <a:pt x="10428" y="4411"/>
                  </a:cubicBezTo>
                  <a:lnTo>
                    <a:pt x="9767" y="4411"/>
                  </a:lnTo>
                  <a:cubicBezTo>
                    <a:pt x="9861" y="4033"/>
                    <a:pt x="9893" y="3686"/>
                    <a:pt x="9893" y="3308"/>
                  </a:cubicBezTo>
                  <a:lnTo>
                    <a:pt x="9893" y="1639"/>
                  </a:lnTo>
                  <a:lnTo>
                    <a:pt x="10428" y="1639"/>
                  </a:lnTo>
                  <a:close/>
                  <a:moveTo>
                    <a:pt x="9073" y="819"/>
                  </a:moveTo>
                  <a:lnTo>
                    <a:pt x="9073" y="3308"/>
                  </a:lnTo>
                  <a:cubicBezTo>
                    <a:pt x="9073" y="5577"/>
                    <a:pt x="7215" y="7435"/>
                    <a:pt x="4915" y="7435"/>
                  </a:cubicBezTo>
                  <a:cubicBezTo>
                    <a:pt x="2646" y="7435"/>
                    <a:pt x="788" y="5577"/>
                    <a:pt x="788" y="3308"/>
                  </a:cubicBezTo>
                  <a:lnTo>
                    <a:pt x="788" y="819"/>
                  </a:lnTo>
                  <a:lnTo>
                    <a:pt x="9073" y="819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41"/>
                  </a:cubicBezTo>
                  <a:lnTo>
                    <a:pt x="0" y="3308"/>
                  </a:lnTo>
                  <a:cubicBezTo>
                    <a:pt x="0" y="5041"/>
                    <a:pt x="882" y="6522"/>
                    <a:pt x="2205" y="7435"/>
                  </a:cubicBezTo>
                  <a:lnTo>
                    <a:pt x="410" y="7435"/>
                  </a:lnTo>
                  <a:cubicBezTo>
                    <a:pt x="158" y="7435"/>
                    <a:pt x="0" y="7624"/>
                    <a:pt x="0" y="7877"/>
                  </a:cubicBezTo>
                  <a:cubicBezTo>
                    <a:pt x="0" y="8097"/>
                    <a:pt x="189" y="8318"/>
                    <a:pt x="410" y="8318"/>
                  </a:cubicBezTo>
                  <a:lnTo>
                    <a:pt x="9483" y="8318"/>
                  </a:lnTo>
                  <a:cubicBezTo>
                    <a:pt x="9735" y="8318"/>
                    <a:pt x="9893" y="8097"/>
                    <a:pt x="9893" y="7877"/>
                  </a:cubicBezTo>
                  <a:cubicBezTo>
                    <a:pt x="9893" y="7624"/>
                    <a:pt x="9704" y="7435"/>
                    <a:pt x="9483" y="7435"/>
                  </a:cubicBezTo>
                  <a:lnTo>
                    <a:pt x="7687" y="7435"/>
                  </a:lnTo>
                  <a:cubicBezTo>
                    <a:pt x="8506" y="6900"/>
                    <a:pt x="9137" y="6144"/>
                    <a:pt x="9546" y="5230"/>
                  </a:cubicBezTo>
                  <a:lnTo>
                    <a:pt x="10491" y="5230"/>
                  </a:lnTo>
                  <a:cubicBezTo>
                    <a:pt x="11688" y="5230"/>
                    <a:pt x="12697" y="4253"/>
                    <a:pt x="12697" y="3025"/>
                  </a:cubicBezTo>
                  <a:cubicBezTo>
                    <a:pt x="12697" y="1796"/>
                    <a:pt x="11657" y="819"/>
                    <a:pt x="10428" y="819"/>
                  </a:cubicBezTo>
                  <a:lnTo>
                    <a:pt x="9893" y="819"/>
                  </a:lnTo>
                  <a:lnTo>
                    <a:pt x="9893" y="441"/>
                  </a:lnTo>
                  <a:cubicBezTo>
                    <a:pt x="9893" y="189"/>
                    <a:pt x="9704" y="0"/>
                    <a:pt x="9483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" name="Google Shape;4393;p36"/>
            <p:cNvSpPr/>
            <p:nvPr/>
          </p:nvSpPr>
          <p:spPr>
            <a:xfrm>
              <a:off x="-60219125" y="1938025"/>
              <a:ext cx="51225" cy="103625"/>
            </a:xfrm>
            <a:custGeom>
              <a:avLst/>
              <a:rect l="l" t="t" r="r" b="b"/>
              <a:pathLst>
                <a:path w="2049" h="4145">
                  <a:moveTo>
                    <a:pt x="1068" y="0"/>
                  </a:moveTo>
                  <a:cubicBezTo>
                    <a:pt x="947" y="0"/>
                    <a:pt x="819" y="61"/>
                    <a:pt x="725" y="155"/>
                  </a:cubicBezTo>
                  <a:cubicBezTo>
                    <a:pt x="568" y="312"/>
                    <a:pt x="568" y="564"/>
                    <a:pt x="757" y="722"/>
                  </a:cubicBezTo>
                  <a:cubicBezTo>
                    <a:pt x="1103" y="1100"/>
                    <a:pt x="1103" y="1446"/>
                    <a:pt x="757" y="1761"/>
                  </a:cubicBezTo>
                  <a:cubicBezTo>
                    <a:pt x="32" y="2392"/>
                    <a:pt x="1" y="3368"/>
                    <a:pt x="757" y="4030"/>
                  </a:cubicBezTo>
                  <a:cubicBezTo>
                    <a:pt x="832" y="4105"/>
                    <a:pt x="936" y="4144"/>
                    <a:pt x="1041" y="4144"/>
                  </a:cubicBezTo>
                  <a:cubicBezTo>
                    <a:pt x="1156" y="4144"/>
                    <a:pt x="1273" y="4097"/>
                    <a:pt x="1356" y="3998"/>
                  </a:cubicBezTo>
                  <a:cubicBezTo>
                    <a:pt x="1513" y="3841"/>
                    <a:pt x="1513" y="3557"/>
                    <a:pt x="1292" y="3400"/>
                  </a:cubicBezTo>
                  <a:cubicBezTo>
                    <a:pt x="946" y="3085"/>
                    <a:pt x="946" y="2707"/>
                    <a:pt x="1292" y="2392"/>
                  </a:cubicBezTo>
                  <a:cubicBezTo>
                    <a:pt x="2017" y="1761"/>
                    <a:pt x="2049" y="785"/>
                    <a:pt x="1292" y="92"/>
                  </a:cubicBezTo>
                  <a:cubicBezTo>
                    <a:pt x="1229" y="28"/>
                    <a:pt x="1150" y="0"/>
                    <a:pt x="10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4394;p36"/>
            <p:cNvSpPr/>
            <p:nvPr/>
          </p:nvSpPr>
          <p:spPr>
            <a:xfrm>
              <a:off x="-60156900" y="1938025"/>
              <a:ext cx="51225" cy="103625"/>
            </a:xfrm>
            <a:custGeom>
              <a:avLst/>
              <a:rect l="l" t="t" r="r" b="b"/>
              <a:pathLst>
                <a:path w="2049" h="4145">
                  <a:moveTo>
                    <a:pt x="1057" y="0"/>
                  </a:moveTo>
                  <a:cubicBezTo>
                    <a:pt x="926" y="0"/>
                    <a:pt x="788" y="61"/>
                    <a:pt x="694" y="155"/>
                  </a:cubicBezTo>
                  <a:cubicBezTo>
                    <a:pt x="536" y="312"/>
                    <a:pt x="536" y="564"/>
                    <a:pt x="757" y="722"/>
                  </a:cubicBezTo>
                  <a:cubicBezTo>
                    <a:pt x="1103" y="1100"/>
                    <a:pt x="1103" y="1446"/>
                    <a:pt x="757" y="1761"/>
                  </a:cubicBezTo>
                  <a:cubicBezTo>
                    <a:pt x="32" y="2392"/>
                    <a:pt x="1" y="3368"/>
                    <a:pt x="757" y="4030"/>
                  </a:cubicBezTo>
                  <a:cubicBezTo>
                    <a:pt x="832" y="4105"/>
                    <a:pt x="929" y="4144"/>
                    <a:pt x="1026" y="4144"/>
                  </a:cubicBezTo>
                  <a:cubicBezTo>
                    <a:pt x="1133" y="4144"/>
                    <a:pt x="1242" y="4097"/>
                    <a:pt x="1324" y="3998"/>
                  </a:cubicBezTo>
                  <a:cubicBezTo>
                    <a:pt x="1859" y="3463"/>
                    <a:pt x="473" y="3179"/>
                    <a:pt x="1292" y="2392"/>
                  </a:cubicBezTo>
                  <a:cubicBezTo>
                    <a:pt x="2017" y="1761"/>
                    <a:pt x="2049" y="785"/>
                    <a:pt x="1292" y="92"/>
                  </a:cubicBezTo>
                  <a:cubicBezTo>
                    <a:pt x="1229" y="28"/>
                    <a:pt x="1145" y="0"/>
                    <a:pt x="10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" name="Google Shape;4395;p36"/>
            <p:cNvSpPr/>
            <p:nvPr/>
          </p:nvSpPr>
          <p:spPr>
            <a:xfrm>
              <a:off x="-60094675" y="1938025"/>
              <a:ext cx="51225" cy="103625"/>
            </a:xfrm>
            <a:custGeom>
              <a:avLst/>
              <a:rect l="l" t="t" r="r" b="b"/>
              <a:pathLst>
                <a:path w="2049" h="4145">
                  <a:moveTo>
                    <a:pt x="1056" y="0"/>
                  </a:moveTo>
                  <a:cubicBezTo>
                    <a:pt x="926" y="0"/>
                    <a:pt x="788" y="61"/>
                    <a:pt x="694" y="155"/>
                  </a:cubicBezTo>
                  <a:cubicBezTo>
                    <a:pt x="536" y="312"/>
                    <a:pt x="536" y="564"/>
                    <a:pt x="725" y="722"/>
                  </a:cubicBezTo>
                  <a:cubicBezTo>
                    <a:pt x="1103" y="1100"/>
                    <a:pt x="1103" y="1446"/>
                    <a:pt x="725" y="1761"/>
                  </a:cubicBezTo>
                  <a:cubicBezTo>
                    <a:pt x="32" y="2392"/>
                    <a:pt x="1" y="3368"/>
                    <a:pt x="725" y="4030"/>
                  </a:cubicBezTo>
                  <a:cubicBezTo>
                    <a:pt x="800" y="4105"/>
                    <a:pt x="904" y="4144"/>
                    <a:pt x="1009" y="4144"/>
                  </a:cubicBezTo>
                  <a:cubicBezTo>
                    <a:pt x="1125" y="4144"/>
                    <a:pt x="1241" y="4097"/>
                    <a:pt x="1324" y="3998"/>
                  </a:cubicBezTo>
                  <a:cubicBezTo>
                    <a:pt x="1481" y="3841"/>
                    <a:pt x="1481" y="3557"/>
                    <a:pt x="1292" y="3400"/>
                  </a:cubicBezTo>
                  <a:cubicBezTo>
                    <a:pt x="946" y="3085"/>
                    <a:pt x="946" y="2707"/>
                    <a:pt x="1292" y="2392"/>
                  </a:cubicBezTo>
                  <a:cubicBezTo>
                    <a:pt x="1985" y="1761"/>
                    <a:pt x="2048" y="785"/>
                    <a:pt x="1292" y="92"/>
                  </a:cubicBezTo>
                  <a:cubicBezTo>
                    <a:pt x="1229" y="28"/>
                    <a:pt x="1145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62" name="Google Shape;4396;p36"/>
          <p:cNvGrpSpPr/>
          <p:nvPr/>
        </p:nvGrpSpPr>
        <p:grpSpPr>
          <a:xfrm>
            <a:off x="8563626" y="2667671"/>
            <a:ext cx="348923" cy="348706"/>
            <a:chOff x="6479471" y="2079003"/>
            <a:chExt cx="348923" cy="348706"/>
          </a:xfrm>
          <a:solidFill>
            <a:schemeClr val="accent4"/>
          </a:solidFill>
        </p:grpSpPr>
        <p:sp>
          <p:nvSpPr>
            <p:cNvPr id="163" name="Google Shape;4397;p36"/>
            <p:cNvSpPr/>
            <p:nvPr/>
          </p:nvSpPr>
          <p:spPr>
            <a:xfrm>
              <a:off x="6479471" y="2200291"/>
              <a:ext cx="38170" cy="22566"/>
            </a:xfrm>
            <a:custGeom>
              <a:avLst/>
              <a:rect l="l" t="t" r="r" b="b"/>
              <a:pathLst>
                <a:path w="1387" h="82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89"/>
                    <a:pt x="1166" y="0"/>
                    <a:pt x="946" y="0"/>
                  </a:cubicBez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64" name="Google Shape;4398;p36"/>
            <p:cNvGrpSpPr/>
            <p:nvPr/>
          </p:nvGrpSpPr>
          <p:grpSpPr>
            <a:xfrm>
              <a:off x="6520582" y="2079003"/>
              <a:ext cx="307811" cy="348706"/>
              <a:chOff x="-60218325" y="2304850"/>
              <a:chExt cx="279625" cy="316775"/>
            </a:xfrm>
            <a:grpFill/>
          </p:grpSpPr>
          <p:sp>
            <p:nvSpPr>
              <p:cNvPr id="165" name="Google Shape;4399;p36"/>
              <p:cNvSpPr/>
              <p:nvPr/>
            </p:nvSpPr>
            <p:spPr>
              <a:xfrm>
                <a:off x="-60218325" y="2304850"/>
                <a:ext cx="235525" cy="316775"/>
              </a:xfrm>
              <a:custGeom>
                <a:avLst/>
                <a:rect l="l" t="t" r="r" b="b"/>
                <a:pathLst>
                  <a:path w="9421" h="12671">
                    <a:moveTo>
                      <a:pt x="4884" y="825"/>
                    </a:moveTo>
                    <a:cubicBezTo>
                      <a:pt x="6994" y="825"/>
                      <a:pt x="8633" y="2463"/>
                      <a:pt x="8633" y="4542"/>
                    </a:cubicBezTo>
                    <a:cubicBezTo>
                      <a:pt x="8570" y="6023"/>
                      <a:pt x="7688" y="7378"/>
                      <a:pt x="6364" y="7945"/>
                    </a:cubicBezTo>
                    <a:cubicBezTo>
                      <a:pt x="6207" y="8039"/>
                      <a:pt x="6112" y="8165"/>
                      <a:pt x="6112" y="8354"/>
                    </a:cubicBezTo>
                    <a:lnTo>
                      <a:pt x="6112" y="8543"/>
                    </a:lnTo>
                    <a:lnTo>
                      <a:pt x="3623" y="8543"/>
                    </a:lnTo>
                    <a:lnTo>
                      <a:pt x="3623" y="8354"/>
                    </a:lnTo>
                    <a:cubicBezTo>
                      <a:pt x="3623" y="8197"/>
                      <a:pt x="3560" y="8039"/>
                      <a:pt x="3403" y="7945"/>
                    </a:cubicBezTo>
                    <a:cubicBezTo>
                      <a:pt x="1828" y="7251"/>
                      <a:pt x="914" y="5582"/>
                      <a:pt x="1229" y="3880"/>
                    </a:cubicBezTo>
                    <a:cubicBezTo>
                      <a:pt x="1481" y="2431"/>
                      <a:pt x="2647" y="1203"/>
                      <a:pt x="4096" y="888"/>
                    </a:cubicBezTo>
                    <a:cubicBezTo>
                      <a:pt x="4379" y="856"/>
                      <a:pt x="4663" y="825"/>
                      <a:pt x="4884" y="825"/>
                    </a:cubicBezTo>
                    <a:close/>
                    <a:moveTo>
                      <a:pt x="6081" y="9362"/>
                    </a:moveTo>
                    <a:lnTo>
                      <a:pt x="6081" y="10213"/>
                    </a:lnTo>
                    <a:lnTo>
                      <a:pt x="3592" y="10213"/>
                    </a:lnTo>
                    <a:lnTo>
                      <a:pt x="3592" y="9362"/>
                    </a:lnTo>
                    <a:lnTo>
                      <a:pt x="6081" y="9362"/>
                    </a:lnTo>
                    <a:close/>
                    <a:moveTo>
                      <a:pt x="5986" y="11032"/>
                    </a:moveTo>
                    <a:cubicBezTo>
                      <a:pt x="5829" y="11505"/>
                      <a:pt x="5419" y="11851"/>
                      <a:pt x="4852" y="11851"/>
                    </a:cubicBezTo>
                    <a:cubicBezTo>
                      <a:pt x="4316" y="11851"/>
                      <a:pt x="3875" y="11505"/>
                      <a:pt x="3686" y="11032"/>
                    </a:cubicBezTo>
                    <a:lnTo>
                      <a:pt x="5986" y="11032"/>
                    </a:lnTo>
                    <a:close/>
                    <a:moveTo>
                      <a:pt x="4842" y="0"/>
                    </a:moveTo>
                    <a:cubicBezTo>
                      <a:pt x="4526" y="0"/>
                      <a:pt x="4202" y="32"/>
                      <a:pt x="3875" y="100"/>
                    </a:cubicBezTo>
                    <a:cubicBezTo>
                      <a:pt x="2111" y="509"/>
                      <a:pt x="693" y="1959"/>
                      <a:pt x="378" y="3723"/>
                    </a:cubicBezTo>
                    <a:cubicBezTo>
                      <a:pt x="0" y="5834"/>
                      <a:pt x="1071" y="7724"/>
                      <a:pt x="2773" y="8575"/>
                    </a:cubicBezTo>
                    <a:lnTo>
                      <a:pt x="2773" y="10591"/>
                    </a:lnTo>
                    <a:cubicBezTo>
                      <a:pt x="2773" y="11725"/>
                      <a:pt x="3718" y="12670"/>
                      <a:pt x="4852" y="12670"/>
                    </a:cubicBezTo>
                    <a:cubicBezTo>
                      <a:pt x="5986" y="12670"/>
                      <a:pt x="6963" y="11725"/>
                      <a:pt x="6963" y="10591"/>
                    </a:cubicBezTo>
                    <a:lnTo>
                      <a:pt x="6963" y="8575"/>
                    </a:lnTo>
                    <a:cubicBezTo>
                      <a:pt x="8444" y="7787"/>
                      <a:pt x="9420" y="6243"/>
                      <a:pt x="9420" y="4511"/>
                    </a:cubicBezTo>
                    <a:cubicBezTo>
                      <a:pt x="9392" y="1995"/>
                      <a:pt x="7331" y="0"/>
                      <a:pt x="48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66" name="Google Shape;4400;p36"/>
              <p:cNvSpPr/>
              <p:nvPr/>
            </p:nvSpPr>
            <p:spPr>
              <a:xfrm>
                <a:off x="-60127750" y="2347500"/>
                <a:ext cx="62250" cy="145750"/>
              </a:xfrm>
              <a:custGeom>
                <a:avLst/>
                <a:rect l="l" t="t" r="r" b="b"/>
                <a:pathLst>
                  <a:path w="2490" h="5830">
                    <a:moveTo>
                      <a:pt x="1229" y="1"/>
                    </a:moveTo>
                    <a:cubicBezTo>
                      <a:pt x="1009" y="1"/>
                      <a:pt x="851" y="190"/>
                      <a:pt x="851" y="379"/>
                    </a:cubicBezTo>
                    <a:lnTo>
                      <a:pt x="851" y="662"/>
                    </a:lnTo>
                    <a:cubicBezTo>
                      <a:pt x="378" y="820"/>
                      <a:pt x="0" y="1292"/>
                      <a:pt x="0" y="1828"/>
                    </a:cubicBezTo>
                    <a:cubicBezTo>
                      <a:pt x="0" y="2521"/>
                      <a:pt x="567" y="2899"/>
                      <a:pt x="1009" y="3214"/>
                    </a:cubicBezTo>
                    <a:cubicBezTo>
                      <a:pt x="1324" y="3466"/>
                      <a:pt x="1670" y="3687"/>
                      <a:pt x="1670" y="3939"/>
                    </a:cubicBezTo>
                    <a:cubicBezTo>
                      <a:pt x="1670" y="4159"/>
                      <a:pt x="1481" y="4348"/>
                      <a:pt x="1229" y="4348"/>
                    </a:cubicBezTo>
                    <a:cubicBezTo>
                      <a:pt x="1009" y="4348"/>
                      <a:pt x="851" y="4159"/>
                      <a:pt x="851" y="3939"/>
                    </a:cubicBezTo>
                    <a:cubicBezTo>
                      <a:pt x="851" y="3687"/>
                      <a:pt x="630" y="3498"/>
                      <a:pt x="441" y="3498"/>
                    </a:cubicBezTo>
                    <a:cubicBezTo>
                      <a:pt x="221" y="3498"/>
                      <a:pt x="0" y="3687"/>
                      <a:pt x="0" y="3939"/>
                    </a:cubicBezTo>
                    <a:cubicBezTo>
                      <a:pt x="0" y="4474"/>
                      <a:pt x="378" y="4915"/>
                      <a:pt x="851" y="5104"/>
                    </a:cubicBezTo>
                    <a:lnTo>
                      <a:pt x="851" y="5388"/>
                    </a:lnTo>
                    <a:cubicBezTo>
                      <a:pt x="851" y="5608"/>
                      <a:pt x="1040" y="5829"/>
                      <a:pt x="1229" y="5829"/>
                    </a:cubicBezTo>
                    <a:cubicBezTo>
                      <a:pt x="1481" y="5829"/>
                      <a:pt x="1670" y="5608"/>
                      <a:pt x="1670" y="5388"/>
                    </a:cubicBezTo>
                    <a:lnTo>
                      <a:pt x="1670" y="5104"/>
                    </a:lnTo>
                    <a:cubicBezTo>
                      <a:pt x="2143" y="4947"/>
                      <a:pt x="2489" y="4474"/>
                      <a:pt x="2489" y="3939"/>
                    </a:cubicBezTo>
                    <a:cubicBezTo>
                      <a:pt x="2489" y="3246"/>
                      <a:pt x="1954" y="2868"/>
                      <a:pt x="1513" y="2553"/>
                    </a:cubicBezTo>
                    <a:cubicBezTo>
                      <a:pt x="1198" y="2300"/>
                      <a:pt x="851" y="2080"/>
                      <a:pt x="851" y="1828"/>
                    </a:cubicBezTo>
                    <a:cubicBezTo>
                      <a:pt x="788" y="1607"/>
                      <a:pt x="1009" y="1418"/>
                      <a:pt x="1229" y="1418"/>
                    </a:cubicBezTo>
                    <a:cubicBezTo>
                      <a:pt x="1481" y="1418"/>
                      <a:pt x="1670" y="1607"/>
                      <a:pt x="1670" y="1828"/>
                    </a:cubicBezTo>
                    <a:cubicBezTo>
                      <a:pt x="1670" y="2080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28"/>
                    </a:cubicBezTo>
                    <a:cubicBezTo>
                      <a:pt x="2489" y="1292"/>
                      <a:pt x="2143" y="851"/>
                      <a:pt x="1670" y="662"/>
                    </a:cubicBezTo>
                    <a:lnTo>
                      <a:pt x="1670" y="379"/>
                    </a:lnTo>
                    <a:cubicBezTo>
                      <a:pt x="1670" y="158"/>
                      <a:pt x="1481" y="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67" name="Google Shape;4401;p36"/>
              <p:cNvSpPr/>
              <p:nvPr/>
            </p:nvSpPr>
            <p:spPr>
              <a:xfrm>
                <a:off x="-60212825" y="2510750"/>
                <a:ext cx="32325" cy="30325"/>
              </a:xfrm>
              <a:custGeom>
                <a:avLst/>
                <a:rect l="l" t="t" r="r" b="b"/>
                <a:pathLst>
                  <a:path w="1293" h="1213">
                    <a:moveTo>
                      <a:pt x="836" y="0"/>
                    </a:moveTo>
                    <a:cubicBezTo>
                      <a:pt x="725" y="0"/>
                      <a:pt x="615" y="39"/>
                      <a:pt x="536" y="118"/>
                    </a:cubicBezTo>
                    <a:lnTo>
                      <a:pt x="158" y="496"/>
                    </a:lnTo>
                    <a:cubicBezTo>
                      <a:pt x="1" y="654"/>
                      <a:pt x="1" y="906"/>
                      <a:pt x="158" y="1095"/>
                    </a:cubicBezTo>
                    <a:cubicBezTo>
                      <a:pt x="237" y="1174"/>
                      <a:pt x="340" y="1213"/>
                      <a:pt x="442" y="1213"/>
                    </a:cubicBezTo>
                    <a:cubicBezTo>
                      <a:pt x="544" y="1213"/>
                      <a:pt x="647" y="1174"/>
                      <a:pt x="725" y="1095"/>
                    </a:cubicBezTo>
                    <a:lnTo>
                      <a:pt x="1135" y="717"/>
                    </a:lnTo>
                    <a:cubicBezTo>
                      <a:pt x="1293" y="559"/>
                      <a:pt x="1293" y="276"/>
                      <a:pt x="1135" y="118"/>
                    </a:cubicBezTo>
                    <a:cubicBezTo>
                      <a:pt x="1056" y="39"/>
                      <a:pt x="946" y="0"/>
                      <a:pt x="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68" name="Google Shape;4402;p36"/>
              <p:cNvSpPr/>
              <p:nvPr/>
            </p:nvSpPr>
            <p:spPr>
              <a:xfrm>
                <a:off x="-60012750" y="2310675"/>
                <a:ext cx="32300" cy="30350"/>
              </a:xfrm>
              <a:custGeom>
                <a:avLst/>
                <a:rect l="l" t="t" r="r" b="b"/>
                <a:pathLst>
                  <a:path w="1292" h="1214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528"/>
                    </a:lnTo>
                    <a:cubicBezTo>
                      <a:pt x="0" y="686"/>
                      <a:pt x="0" y="938"/>
                      <a:pt x="126" y="1096"/>
                    </a:cubicBezTo>
                    <a:cubicBezTo>
                      <a:pt x="205" y="1174"/>
                      <a:pt x="315" y="1214"/>
                      <a:pt x="425" y="1214"/>
                    </a:cubicBezTo>
                    <a:cubicBezTo>
                      <a:pt x="536" y="1214"/>
                      <a:pt x="646" y="1174"/>
                      <a:pt x="725" y="1096"/>
                    </a:cubicBezTo>
                    <a:lnTo>
                      <a:pt x="1134" y="718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69" name="Google Shape;4403;p36"/>
              <p:cNvSpPr/>
              <p:nvPr/>
            </p:nvSpPr>
            <p:spPr>
              <a:xfrm>
                <a:off x="-60012750" y="2510750"/>
                <a:ext cx="32300" cy="30325"/>
              </a:xfrm>
              <a:custGeom>
                <a:avLst/>
                <a:rect l="l" t="t" r="r" b="b"/>
                <a:pathLst>
                  <a:path w="1292" h="1213">
                    <a:moveTo>
                      <a:pt x="425" y="0"/>
                    </a:moveTo>
                    <a:cubicBezTo>
                      <a:pt x="315" y="0"/>
                      <a:pt x="205" y="39"/>
                      <a:pt x="126" y="118"/>
                    </a:cubicBezTo>
                    <a:cubicBezTo>
                      <a:pt x="0" y="276"/>
                      <a:pt x="0" y="559"/>
                      <a:pt x="126" y="717"/>
                    </a:cubicBezTo>
                    <a:lnTo>
                      <a:pt x="536" y="1095"/>
                    </a:lnTo>
                    <a:cubicBezTo>
                      <a:pt x="614" y="1174"/>
                      <a:pt x="725" y="1213"/>
                      <a:pt x="835" y="1213"/>
                    </a:cubicBezTo>
                    <a:cubicBezTo>
                      <a:pt x="945" y="1213"/>
                      <a:pt x="1056" y="1174"/>
                      <a:pt x="1134" y="1095"/>
                    </a:cubicBezTo>
                    <a:cubicBezTo>
                      <a:pt x="1292" y="937"/>
                      <a:pt x="1292" y="654"/>
                      <a:pt x="1134" y="496"/>
                    </a:cubicBezTo>
                    <a:lnTo>
                      <a:pt x="725" y="118"/>
                    </a:lnTo>
                    <a:cubicBezTo>
                      <a:pt x="646" y="39"/>
                      <a:pt x="536" y="0"/>
                      <a:pt x="4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70" name="Google Shape;4404;p36"/>
              <p:cNvSpPr/>
              <p:nvPr/>
            </p:nvSpPr>
            <p:spPr>
              <a:xfrm>
                <a:off x="-60212825" y="2310675"/>
                <a:ext cx="32325" cy="30350"/>
              </a:xfrm>
              <a:custGeom>
                <a:avLst/>
                <a:rect l="l" t="t" r="r" b="b"/>
                <a:pathLst>
                  <a:path w="1293" h="1214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718"/>
                    </a:cubicBezTo>
                    <a:lnTo>
                      <a:pt x="536" y="1096"/>
                    </a:lnTo>
                    <a:cubicBezTo>
                      <a:pt x="615" y="1174"/>
                      <a:pt x="725" y="1214"/>
                      <a:pt x="836" y="1214"/>
                    </a:cubicBezTo>
                    <a:cubicBezTo>
                      <a:pt x="946" y="1214"/>
                      <a:pt x="1056" y="1174"/>
                      <a:pt x="1135" y="1096"/>
                    </a:cubicBezTo>
                    <a:cubicBezTo>
                      <a:pt x="1293" y="938"/>
                      <a:pt x="1293" y="686"/>
                      <a:pt x="1135" y="528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71" name="Google Shape;4405;p36"/>
              <p:cNvSpPr/>
              <p:nvPr/>
            </p:nvSpPr>
            <p:spPr>
              <a:xfrm>
                <a:off x="-59974175" y="2415250"/>
                <a:ext cx="35475" cy="20500"/>
              </a:xfrm>
              <a:custGeom>
                <a:avLst/>
                <a:rect l="l" t="t" r="r" b="b"/>
                <a:pathLst>
                  <a:path w="1419" h="82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89"/>
                      <a:pt x="1230" y="0"/>
                      <a:pt x="1009" y="0"/>
                    </a:cubicBezTo>
                    <a:lnTo>
                      <a:pt x="44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172" name="Google Shape;4406;p36"/>
          <p:cNvGrpSpPr/>
          <p:nvPr/>
        </p:nvGrpSpPr>
        <p:grpSpPr>
          <a:xfrm>
            <a:off x="8590250" y="3264809"/>
            <a:ext cx="295675" cy="351155"/>
            <a:chOff x="-60232500" y="2671225"/>
            <a:chExt cx="268600" cy="319000"/>
          </a:xfrm>
          <a:solidFill>
            <a:schemeClr val="accent4"/>
          </a:solidFill>
        </p:grpSpPr>
        <p:sp>
          <p:nvSpPr>
            <p:cNvPr id="173" name="Google Shape;4407;p36"/>
            <p:cNvSpPr/>
            <p:nvPr/>
          </p:nvSpPr>
          <p:spPr>
            <a:xfrm>
              <a:off x="-60222275" y="2843700"/>
              <a:ext cx="63025" cy="146525"/>
            </a:xfrm>
            <a:custGeom>
              <a:avLst/>
              <a:rect l="l" t="t" r="r" b="b"/>
              <a:pathLst>
                <a:path w="2521" h="5861">
                  <a:moveTo>
                    <a:pt x="1261" y="1"/>
                  </a:moveTo>
                  <a:cubicBezTo>
                    <a:pt x="1040" y="1"/>
                    <a:pt x="851" y="190"/>
                    <a:pt x="851" y="410"/>
                  </a:cubicBezTo>
                  <a:lnTo>
                    <a:pt x="851" y="694"/>
                  </a:lnTo>
                  <a:cubicBezTo>
                    <a:pt x="379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1009" y="3246"/>
                  </a:cubicBezTo>
                  <a:cubicBezTo>
                    <a:pt x="1324" y="3498"/>
                    <a:pt x="1671" y="3718"/>
                    <a:pt x="1671" y="3970"/>
                  </a:cubicBezTo>
                  <a:cubicBezTo>
                    <a:pt x="1671" y="4191"/>
                    <a:pt x="1482" y="4348"/>
                    <a:pt x="1261" y="4348"/>
                  </a:cubicBezTo>
                  <a:cubicBezTo>
                    <a:pt x="1072" y="4348"/>
                    <a:pt x="851" y="4159"/>
                    <a:pt x="851" y="3970"/>
                  </a:cubicBezTo>
                  <a:cubicBezTo>
                    <a:pt x="851" y="3718"/>
                    <a:pt x="631" y="3529"/>
                    <a:pt x="442" y="3529"/>
                  </a:cubicBezTo>
                  <a:cubicBezTo>
                    <a:pt x="253" y="3529"/>
                    <a:pt x="64" y="3718"/>
                    <a:pt x="64" y="3970"/>
                  </a:cubicBezTo>
                  <a:cubicBezTo>
                    <a:pt x="64" y="4506"/>
                    <a:pt x="410" y="4947"/>
                    <a:pt x="883" y="5136"/>
                  </a:cubicBezTo>
                  <a:lnTo>
                    <a:pt x="883" y="5419"/>
                  </a:lnTo>
                  <a:cubicBezTo>
                    <a:pt x="883" y="5672"/>
                    <a:pt x="1072" y="5861"/>
                    <a:pt x="1324" y="5861"/>
                  </a:cubicBezTo>
                  <a:cubicBezTo>
                    <a:pt x="1545" y="5861"/>
                    <a:pt x="1702" y="5672"/>
                    <a:pt x="1702" y="5419"/>
                  </a:cubicBezTo>
                  <a:lnTo>
                    <a:pt x="1702" y="5136"/>
                  </a:lnTo>
                  <a:cubicBezTo>
                    <a:pt x="2175" y="4978"/>
                    <a:pt x="2521" y="4506"/>
                    <a:pt x="2521" y="3970"/>
                  </a:cubicBezTo>
                  <a:cubicBezTo>
                    <a:pt x="2521" y="3309"/>
                    <a:pt x="1986" y="2899"/>
                    <a:pt x="1545" y="2584"/>
                  </a:cubicBezTo>
                  <a:cubicBezTo>
                    <a:pt x="1229" y="2364"/>
                    <a:pt x="883" y="2111"/>
                    <a:pt x="883" y="1891"/>
                  </a:cubicBezTo>
                  <a:cubicBezTo>
                    <a:pt x="883" y="1639"/>
                    <a:pt x="1072" y="1450"/>
                    <a:pt x="1261" y="1450"/>
                  </a:cubicBezTo>
                  <a:cubicBezTo>
                    <a:pt x="1513" y="1450"/>
                    <a:pt x="1671" y="1639"/>
                    <a:pt x="1671" y="1891"/>
                  </a:cubicBezTo>
                  <a:cubicBezTo>
                    <a:pt x="1671" y="2111"/>
                    <a:pt x="1860" y="2269"/>
                    <a:pt x="2112" y="2269"/>
                  </a:cubicBezTo>
                  <a:cubicBezTo>
                    <a:pt x="2332" y="2269"/>
                    <a:pt x="2490" y="2080"/>
                    <a:pt x="2490" y="1891"/>
                  </a:cubicBezTo>
                  <a:cubicBezTo>
                    <a:pt x="2490" y="1324"/>
                    <a:pt x="2143" y="883"/>
                    <a:pt x="1671" y="694"/>
                  </a:cubicBezTo>
                  <a:lnTo>
                    <a:pt x="1671" y="410"/>
                  </a:lnTo>
                  <a:cubicBezTo>
                    <a:pt x="1671" y="190"/>
                    <a:pt x="1482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" name="Google Shape;4408;p36"/>
            <p:cNvSpPr/>
            <p:nvPr/>
          </p:nvSpPr>
          <p:spPr>
            <a:xfrm>
              <a:off x="-60232500" y="2671225"/>
              <a:ext cx="268600" cy="318225"/>
            </a:xfrm>
            <a:custGeom>
              <a:avLst/>
              <a:rect l="l" t="t" r="r" b="b"/>
              <a:pathLst>
                <a:path w="10744" h="12729">
                  <a:moveTo>
                    <a:pt x="5419" y="1701"/>
                  </a:moveTo>
                  <a:cubicBezTo>
                    <a:pt x="7561" y="1701"/>
                    <a:pt x="9357" y="3151"/>
                    <a:pt x="9830" y="5167"/>
                  </a:cubicBezTo>
                  <a:cubicBezTo>
                    <a:pt x="9641" y="5041"/>
                    <a:pt x="9389" y="5009"/>
                    <a:pt x="9137" y="5009"/>
                  </a:cubicBezTo>
                  <a:cubicBezTo>
                    <a:pt x="8601" y="5009"/>
                    <a:pt x="8191" y="5230"/>
                    <a:pt x="7908" y="5545"/>
                  </a:cubicBezTo>
                  <a:cubicBezTo>
                    <a:pt x="7593" y="5198"/>
                    <a:pt x="7152" y="5009"/>
                    <a:pt x="6679" y="5009"/>
                  </a:cubicBezTo>
                  <a:cubicBezTo>
                    <a:pt x="6175" y="5009"/>
                    <a:pt x="5734" y="5230"/>
                    <a:pt x="5419" y="5545"/>
                  </a:cubicBezTo>
                  <a:cubicBezTo>
                    <a:pt x="5104" y="5198"/>
                    <a:pt x="4663" y="5009"/>
                    <a:pt x="4190" y="5009"/>
                  </a:cubicBezTo>
                  <a:cubicBezTo>
                    <a:pt x="3686" y="5009"/>
                    <a:pt x="3245" y="5230"/>
                    <a:pt x="2993" y="5545"/>
                  </a:cubicBezTo>
                  <a:cubicBezTo>
                    <a:pt x="2678" y="5198"/>
                    <a:pt x="2237" y="5009"/>
                    <a:pt x="1764" y="5009"/>
                  </a:cubicBezTo>
                  <a:cubicBezTo>
                    <a:pt x="1512" y="5009"/>
                    <a:pt x="1292" y="5041"/>
                    <a:pt x="1040" y="5167"/>
                  </a:cubicBezTo>
                  <a:cubicBezTo>
                    <a:pt x="1481" y="3151"/>
                    <a:pt x="3308" y="1701"/>
                    <a:pt x="5419" y="1701"/>
                  </a:cubicBezTo>
                  <a:close/>
                  <a:moveTo>
                    <a:pt x="5356" y="0"/>
                  </a:moveTo>
                  <a:cubicBezTo>
                    <a:pt x="5104" y="0"/>
                    <a:pt x="4946" y="189"/>
                    <a:pt x="4946" y="441"/>
                  </a:cubicBezTo>
                  <a:lnTo>
                    <a:pt x="4946" y="851"/>
                  </a:lnTo>
                  <a:cubicBezTo>
                    <a:pt x="2206" y="1071"/>
                    <a:pt x="0" y="3371"/>
                    <a:pt x="0" y="6207"/>
                  </a:cubicBezTo>
                  <a:lnTo>
                    <a:pt x="0" y="6648"/>
                  </a:lnTo>
                  <a:lnTo>
                    <a:pt x="32" y="6648"/>
                  </a:lnTo>
                  <a:cubicBezTo>
                    <a:pt x="32" y="6900"/>
                    <a:pt x="221" y="7089"/>
                    <a:pt x="473" y="7089"/>
                  </a:cubicBezTo>
                  <a:cubicBezTo>
                    <a:pt x="693" y="7089"/>
                    <a:pt x="851" y="6900"/>
                    <a:pt x="851" y="6648"/>
                  </a:cubicBezTo>
                  <a:cubicBezTo>
                    <a:pt x="851" y="6175"/>
                    <a:pt x="1197" y="5829"/>
                    <a:pt x="1701" y="5829"/>
                  </a:cubicBezTo>
                  <a:cubicBezTo>
                    <a:pt x="2143" y="5829"/>
                    <a:pt x="2521" y="6175"/>
                    <a:pt x="2521" y="6648"/>
                  </a:cubicBezTo>
                  <a:cubicBezTo>
                    <a:pt x="2521" y="6900"/>
                    <a:pt x="2710" y="7089"/>
                    <a:pt x="2899" y="7089"/>
                  </a:cubicBezTo>
                  <a:cubicBezTo>
                    <a:pt x="3119" y="7089"/>
                    <a:pt x="3308" y="6900"/>
                    <a:pt x="3308" y="6648"/>
                  </a:cubicBezTo>
                  <a:cubicBezTo>
                    <a:pt x="3308" y="6175"/>
                    <a:pt x="3655" y="5829"/>
                    <a:pt x="4127" y="5829"/>
                  </a:cubicBezTo>
                  <a:cubicBezTo>
                    <a:pt x="4600" y="5829"/>
                    <a:pt x="4946" y="6175"/>
                    <a:pt x="4946" y="6648"/>
                  </a:cubicBezTo>
                  <a:lnTo>
                    <a:pt x="4946" y="11499"/>
                  </a:lnTo>
                  <a:cubicBezTo>
                    <a:pt x="4946" y="12161"/>
                    <a:pt x="5514" y="12728"/>
                    <a:pt x="6175" y="12728"/>
                  </a:cubicBezTo>
                  <a:cubicBezTo>
                    <a:pt x="6837" y="12728"/>
                    <a:pt x="7404" y="12161"/>
                    <a:pt x="7404" y="11499"/>
                  </a:cubicBezTo>
                  <a:lnTo>
                    <a:pt x="7404" y="10680"/>
                  </a:lnTo>
                  <a:cubicBezTo>
                    <a:pt x="7404" y="10428"/>
                    <a:pt x="7215" y="10239"/>
                    <a:pt x="6994" y="10239"/>
                  </a:cubicBezTo>
                  <a:cubicBezTo>
                    <a:pt x="6805" y="10239"/>
                    <a:pt x="6616" y="10428"/>
                    <a:pt x="6616" y="10680"/>
                  </a:cubicBezTo>
                  <a:lnTo>
                    <a:pt x="6616" y="11499"/>
                  </a:lnTo>
                  <a:cubicBezTo>
                    <a:pt x="6616" y="11720"/>
                    <a:pt x="6427" y="11940"/>
                    <a:pt x="6175" y="11940"/>
                  </a:cubicBezTo>
                  <a:cubicBezTo>
                    <a:pt x="5955" y="11940"/>
                    <a:pt x="5797" y="11720"/>
                    <a:pt x="5797" y="11499"/>
                  </a:cubicBezTo>
                  <a:lnTo>
                    <a:pt x="5797" y="6648"/>
                  </a:lnTo>
                  <a:cubicBezTo>
                    <a:pt x="5797" y="6175"/>
                    <a:pt x="6144" y="5829"/>
                    <a:pt x="6616" y="5829"/>
                  </a:cubicBezTo>
                  <a:cubicBezTo>
                    <a:pt x="7089" y="5829"/>
                    <a:pt x="7435" y="6175"/>
                    <a:pt x="7435" y="6648"/>
                  </a:cubicBezTo>
                  <a:cubicBezTo>
                    <a:pt x="7435" y="6900"/>
                    <a:pt x="7624" y="7089"/>
                    <a:pt x="7876" y="7089"/>
                  </a:cubicBezTo>
                  <a:cubicBezTo>
                    <a:pt x="8097" y="7089"/>
                    <a:pt x="8255" y="6900"/>
                    <a:pt x="8255" y="6648"/>
                  </a:cubicBezTo>
                  <a:cubicBezTo>
                    <a:pt x="8255" y="6175"/>
                    <a:pt x="8633" y="5829"/>
                    <a:pt x="9105" y="5829"/>
                  </a:cubicBezTo>
                  <a:cubicBezTo>
                    <a:pt x="9578" y="5829"/>
                    <a:pt x="9924" y="6175"/>
                    <a:pt x="9924" y="6648"/>
                  </a:cubicBezTo>
                  <a:cubicBezTo>
                    <a:pt x="9924" y="6900"/>
                    <a:pt x="10113" y="7089"/>
                    <a:pt x="10302" y="7089"/>
                  </a:cubicBezTo>
                  <a:cubicBezTo>
                    <a:pt x="10554" y="7089"/>
                    <a:pt x="10743" y="6900"/>
                    <a:pt x="10743" y="6648"/>
                  </a:cubicBezTo>
                  <a:lnTo>
                    <a:pt x="10743" y="6207"/>
                  </a:lnTo>
                  <a:cubicBezTo>
                    <a:pt x="10743" y="3371"/>
                    <a:pt x="8538" y="1071"/>
                    <a:pt x="5797" y="851"/>
                  </a:cubicBezTo>
                  <a:lnTo>
                    <a:pt x="5797" y="441"/>
                  </a:lnTo>
                  <a:cubicBezTo>
                    <a:pt x="5797" y="189"/>
                    <a:pt x="5577" y="0"/>
                    <a:pt x="53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75" name="Google Shape;8294;p45"/>
          <p:cNvSpPr/>
          <p:nvPr/>
        </p:nvSpPr>
        <p:spPr>
          <a:xfrm>
            <a:off x="8645697" y="5041897"/>
            <a:ext cx="184780" cy="331693"/>
          </a:xfrm>
          <a:custGeom>
            <a:avLst/>
            <a:rect l="l" t="t" r="r" b="b"/>
            <a:pathLst>
              <a:path w="6617" h="11878">
                <a:moveTo>
                  <a:pt x="2962" y="725"/>
                </a:moveTo>
                <a:lnTo>
                  <a:pt x="2489" y="2111"/>
                </a:lnTo>
                <a:lnTo>
                  <a:pt x="1575" y="2111"/>
                </a:lnTo>
                <a:lnTo>
                  <a:pt x="1103" y="725"/>
                </a:lnTo>
                <a:lnTo>
                  <a:pt x="2962" y="725"/>
                </a:lnTo>
                <a:close/>
                <a:moveTo>
                  <a:pt x="3277" y="3529"/>
                </a:moveTo>
                <a:lnTo>
                  <a:pt x="5892" y="6144"/>
                </a:lnTo>
                <a:lnTo>
                  <a:pt x="5892" y="6616"/>
                </a:lnTo>
                <a:lnTo>
                  <a:pt x="5419" y="6616"/>
                </a:lnTo>
                <a:lnTo>
                  <a:pt x="3434" y="4663"/>
                </a:lnTo>
                <a:lnTo>
                  <a:pt x="3277" y="3529"/>
                </a:lnTo>
                <a:close/>
                <a:moveTo>
                  <a:pt x="2458" y="2804"/>
                </a:moveTo>
                <a:lnTo>
                  <a:pt x="3434" y="9357"/>
                </a:lnTo>
                <a:lnTo>
                  <a:pt x="2048" y="10964"/>
                </a:lnTo>
                <a:lnTo>
                  <a:pt x="693" y="9357"/>
                </a:lnTo>
                <a:lnTo>
                  <a:pt x="1670" y="2804"/>
                </a:lnTo>
                <a:lnTo>
                  <a:pt x="2458" y="2804"/>
                </a:lnTo>
                <a:close/>
                <a:moveTo>
                  <a:pt x="693" y="0"/>
                </a:moveTo>
                <a:cubicBezTo>
                  <a:pt x="567" y="0"/>
                  <a:pt x="473" y="32"/>
                  <a:pt x="410" y="158"/>
                </a:cubicBezTo>
                <a:cubicBezTo>
                  <a:pt x="315" y="252"/>
                  <a:pt x="315" y="378"/>
                  <a:pt x="378" y="473"/>
                </a:cubicBezTo>
                <a:lnTo>
                  <a:pt x="1040" y="2489"/>
                </a:lnTo>
                <a:lnTo>
                  <a:pt x="0" y="9389"/>
                </a:lnTo>
                <a:cubicBezTo>
                  <a:pt x="0" y="9452"/>
                  <a:pt x="0" y="9578"/>
                  <a:pt x="95" y="9672"/>
                </a:cubicBezTo>
                <a:lnTo>
                  <a:pt x="1828" y="11751"/>
                </a:lnTo>
                <a:cubicBezTo>
                  <a:pt x="1891" y="11814"/>
                  <a:pt x="1985" y="11877"/>
                  <a:pt x="2080" y="11877"/>
                </a:cubicBezTo>
                <a:cubicBezTo>
                  <a:pt x="2206" y="11877"/>
                  <a:pt x="2300" y="11814"/>
                  <a:pt x="2363" y="11751"/>
                </a:cubicBezTo>
                <a:lnTo>
                  <a:pt x="4096" y="9672"/>
                </a:lnTo>
                <a:cubicBezTo>
                  <a:pt x="4190" y="9578"/>
                  <a:pt x="4190" y="9483"/>
                  <a:pt x="4190" y="9389"/>
                </a:cubicBezTo>
                <a:lnTo>
                  <a:pt x="3623" y="5797"/>
                </a:lnTo>
                <a:lnTo>
                  <a:pt x="5041" y="7183"/>
                </a:lnTo>
                <a:cubicBezTo>
                  <a:pt x="5136" y="7246"/>
                  <a:pt x="5199" y="7309"/>
                  <a:pt x="5293" y="7309"/>
                </a:cubicBezTo>
                <a:lnTo>
                  <a:pt x="6270" y="7309"/>
                </a:lnTo>
                <a:cubicBezTo>
                  <a:pt x="6459" y="7309"/>
                  <a:pt x="6616" y="7152"/>
                  <a:pt x="6616" y="6931"/>
                </a:cubicBezTo>
                <a:lnTo>
                  <a:pt x="6616" y="5955"/>
                </a:lnTo>
                <a:cubicBezTo>
                  <a:pt x="6616" y="5892"/>
                  <a:pt x="6585" y="5766"/>
                  <a:pt x="6490" y="5734"/>
                </a:cubicBezTo>
                <a:lnTo>
                  <a:pt x="3119" y="2426"/>
                </a:lnTo>
                <a:lnTo>
                  <a:pt x="3749" y="473"/>
                </a:lnTo>
                <a:cubicBezTo>
                  <a:pt x="3781" y="378"/>
                  <a:pt x="3749" y="252"/>
                  <a:pt x="3718" y="158"/>
                </a:cubicBezTo>
                <a:cubicBezTo>
                  <a:pt x="3623" y="95"/>
                  <a:pt x="3560" y="0"/>
                  <a:pt x="3434" y="0"/>
                </a:cubicBezTo>
                <a:lnTo>
                  <a:pt x="69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76" name="Google Shape;8318;p45"/>
          <p:cNvGrpSpPr/>
          <p:nvPr/>
        </p:nvGrpSpPr>
        <p:grpSpPr>
          <a:xfrm>
            <a:off x="8582796" y="3858889"/>
            <a:ext cx="310582" cy="330800"/>
            <a:chOff x="5421475" y="1945825"/>
            <a:chExt cx="278050" cy="296150"/>
          </a:xfrm>
          <a:solidFill>
            <a:schemeClr val="accent4"/>
          </a:solidFill>
        </p:grpSpPr>
        <p:sp>
          <p:nvSpPr>
            <p:cNvPr id="177" name="Google Shape;8319;p45"/>
            <p:cNvSpPr/>
            <p:nvPr/>
          </p:nvSpPr>
          <p:spPr>
            <a:xfrm>
              <a:off x="5472650" y="1999375"/>
              <a:ext cx="172525" cy="242600"/>
            </a:xfrm>
            <a:custGeom>
              <a:avLst/>
              <a:rect l="l" t="t" r="r" b="b"/>
              <a:pathLst>
                <a:path w="6901" h="9704">
                  <a:moveTo>
                    <a:pt x="1765" y="1355"/>
                  </a:moveTo>
                  <a:cubicBezTo>
                    <a:pt x="1986" y="1355"/>
                    <a:pt x="2143" y="1513"/>
                    <a:pt x="2143" y="1702"/>
                  </a:cubicBezTo>
                  <a:lnTo>
                    <a:pt x="2143" y="2048"/>
                  </a:lnTo>
                  <a:lnTo>
                    <a:pt x="1765" y="2048"/>
                  </a:lnTo>
                  <a:cubicBezTo>
                    <a:pt x="1671" y="2048"/>
                    <a:pt x="1545" y="2048"/>
                    <a:pt x="1419" y="2111"/>
                  </a:cubicBezTo>
                  <a:lnTo>
                    <a:pt x="1419" y="1702"/>
                  </a:lnTo>
                  <a:cubicBezTo>
                    <a:pt x="1419" y="1513"/>
                    <a:pt x="1576" y="1355"/>
                    <a:pt x="1765" y="1355"/>
                  </a:cubicBezTo>
                  <a:close/>
                  <a:moveTo>
                    <a:pt x="3151" y="631"/>
                  </a:moveTo>
                  <a:cubicBezTo>
                    <a:pt x="3341" y="631"/>
                    <a:pt x="3498" y="788"/>
                    <a:pt x="3498" y="1009"/>
                  </a:cubicBezTo>
                  <a:lnTo>
                    <a:pt x="3498" y="2111"/>
                  </a:lnTo>
                  <a:cubicBezTo>
                    <a:pt x="3404" y="2048"/>
                    <a:pt x="3277" y="2017"/>
                    <a:pt x="3151" y="2017"/>
                  </a:cubicBezTo>
                  <a:lnTo>
                    <a:pt x="2805" y="2017"/>
                  </a:lnTo>
                  <a:lnTo>
                    <a:pt x="2805" y="1009"/>
                  </a:lnTo>
                  <a:cubicBezTo>
                    <a:pt x="2805" y="788"/>
                    <a:pt x="2962" y="631"/>
                    <a:pt x="3151" y="631"/>
                  </a:cubicBezTo>
                  <a:close/>
                  <a:moveTo>
                    <a:pt x="4538" y="1355"/>
                  </a:moveTo>
                  <a:cubicBezTo>
                    <a:pt x="4727" y="1355"/>
                    <a:pt x="4884" y="1513"/>
                    <a:pt x="4884" y="1702"/>
                  </a:cubicBezTo>
                  <a:lnTo>
                    <a:pt x="4884" y="3088"/>
                  </a:lnTo>
                  <a:cubicBezTo>
                    <a:pt x="4884" y="3277"/>
                    <a:pt x="4727" y="3435"/>
                    <a:pt x="4538" y="3435"/>
                  </a:cubicBezTo>
                  <a:cubicBezTo>
                    <a:pt x="4349" y="3435"/>
                    <a:pt x="4191" y="3277"/>
                    <a:pt x="4191" y="3088"/>
                  </a:cubicBezTo>
                  <a:lnTo>
                    <a:pt x="4191" y="1702"/>
                  </a:lnTo>
                  <a:cubicBezTo>
                    <a:pt x="4191" y="1513"/>
                    <a:pt x="4349" y="1355"/>
                    <a:pt x="4538" y="1355"/>
                  </a:cubicBezTo>
                  <a:close/>
                  <a:moveTo>
                    <a:pt x="5924" y="2017"/>
                  </a:moveTo>
                  <a:cubicBezTo>
                    <a:pt x="6113" y="2017"/>
                    <a:pt x="6270" y="2174"/>
                    <a:pt x="6270" y="2363"/>
                  </a:cubicBezTo>
                  <a:lnTo>
                    <a:pt x="6270" y="3088"/>
                  </a:lnTo>
                  <a:cubicBezTo>
                    <a:pt x="6270" y="3277"/>
                    <a:pt x="6113" y="3435"/>
                    <a:pt x="5924" y="3435"/>
                  </a:cubicBezTo>
                  <a:cubicBezTo>
                    <a:pt x="5703" y="3435"/>
                    <a:pt x="5546" y="3277"/>
                    <a:pt x="5546" y="3088"/>
                  </a:cubicBezTo>
                  <a:lnTo>
                    <a:pt x="5546" y="2363"/>
                  </a:lnTo>
                  <a:cubicBezTo>
                    <a:pt x="5546" y="2174"/>
                    <a:pt x="5703" y="2017"/>
                    <a:pt x="5924" y="2017"/>
                  </a:cubicBezTo>
                  <a:close/>
                  <a:moveTo>
                    <a:pt x="3120" y="2741"/>
                  </a:moveTo>
                  <a:cubicBezTo>
                    <a:pt x="3309" y="2741"/>
                    <a:pt x="3467" y="2899"/>
                    <a:pt x="3467" y="3088"/>
                  </a:cubicBezTo>
                  <a:cubicBezTo>
                    <a:pt x="3467" y="3277"/>
                    <a:pt x="3309" y="3435"/>
                    <a:pt x="3120" y="3435"/>
                  </a:cubicBezTo>
                  <a:lnTo>
                    <a:pt x="1734" y="3435"/>
                  </a:lnTo>
                  <a:cubicBezTo>
                    <a:pt x="1545" y="3435"/>
                    <a:pt x="1387" y="3592"/>
                    <a:pt x="1387" y="3781"/>
                  </a:cubicBezTo>
                  <a:cubicBezTo>
                    <a:pt x="1387" y="4002"/>
                    <a:pt x="1545" y="4159"/>
                    <a:pt x="1734" y="4159"/>
                  </a:cubicBezTo>
                  <a:cubicBezTo>
                    <a:pt x="2679" y="4159"/>
                    <a:pt x="3467" y="4947"/>
                    <a:pt x="3467" y="5892"/>
                  </a:cubicBezTo>
                  <a:cubicBezTo>
                    <a:pt x="3467" y="6081"/>
                    <a:pt x="3624" y="6238"/>
                    <a:pt x="3845" y="6238"/>
                  </a:cubicBezTo>
                  <a:cubicBezTo>
                    <a:pt x="4034" y="6238"/>
                    <a:pt x="4191" y="6081"/>
                    <a:pt x="4191" y="5892"/>
                  </a:cubicBezTo>
                  <a:cubicBezTo>
                    <a:pt x="4191" y="5167"/>
                    <a:pt x="3876" y="4537"/>
                    <a:pt x="3435" y="4096"/>
                  </a:cubicBezTo>
                  <a:cubicBezTo>
                    <a:pt x="3593" y="4065"/>
                    <a:pt x="3750" y="4002"/>
                    <a:pt x="3876" y="3876"/>
                  </a:cubicBezTo>
                  <a:cubicBezTo>
                    <a:pt x="4065" y="4033"/>
                    <a:pt x="4317" y="4159"/>
                    <a:pt x="4569" y="4159"/>
                  </a:cubicBezTo>
                  <a:cubicBezTo>
                    <a:pt x="4853" y="4159"/>
                    <a:pt x="5073" y="4033"/>
                    <a:pt x="5294" y="3876"/>
                  </a:cubicBezTo>
                  <a:cubicBezTo>
                    <a:pt x="5483" y="4033"/>
                    <a:pt x="5703" y="4159"/>
                    <a:pt x="5987" y="4159"/>
                  </a:cubicBezTo>
                  <a:cubicBezTo>
                    <a:pt x="6113" y="4159"/>
                    <a:pt x="6239" y="4096"/>
                    <a:pt x="6333" y="4065"/>
                  </a:cubicBezTo>
                  <a:lnTo>
                    <a:pt x="6333" y="5167"/>
                  </a:lnTo>
                  <a:cubicBezTo>
                    <a:pt x="6333" y="5923"/>
                    <a:pt x="5861" y="6554"/>
                    <a:pt x="5199" y="6774"/>
                  </a:cubicBezTo>
                  <a:cubicBezTo>
                    <a:pt x="5042" y="6837"/>
                    <a:pt x="4979" y="6995"/>
                    <a:pt x="4979" y="7089"/>
                  </a:cubicBezTo>
                  <a:lnTo>
                    <a:pt x="4979" y="7562"/>
                  </a:lnTo>
                  <a:lnTo>
                    <a:pt x="2206" y="7562"/>
                  </a:lnTo>
                  <a:lnTo>
                    <a:pt x="2206" y="7089"/>
                  </a:lnTo>
                  <a:cubicBezTo>
                    <a:pt x="2206" y="6932"/>
                    <a:pt x="2143" y="6837"/>
                    <a:pt x="1986" y="6774"/>
                  </a:cubicBezTo>
                  <a:cubicBezTo>
                    <a:pt x="1261" y="6554"/>
                    <a:pt x="820" y="5892"/>
                    <a:pt x="820" y="5167"/>
                  </a:cubicBezTo>
                  <a:lnTo>
                    <a:pt x="820" y="3750"/>
                  </a:lnTo>
                  <a:lnTo>
                    <a:pt x="726" y="3750"/>
                  </a:lnTo>
                  <a:cubicBezTo>
                    <a:pt x="726" y="3151"/>
                    <a:pt x="1198" y="2741"/>
                    <a:pt x="1734" y="2741"/>
                  </a:cubicBezTo>
                  <a:lnTo>
                    <a:pt x="3120" y="2741"/>
                  </a:lnTo>
                  <a:close/>
                  <a:moveTo>
                    <a:pt x="5199" y="8286"/>
                  </a:moveTo>
                  <a:cubicBezTo>
                    <a:pt x="5388" y="8286"/>
                    <a:pt x="5546" y="8444"/>
                    <a:pt x="5546" y="8633"/>
                  </a:cubicBezTo>
                  <a:lnTo>
                    <a:pt x="5546" y="8979"/>
                  </a:lnTo>
                  <a:lnTo>
                    <a:pt x="1387" y="8979"/>
                  </a:lnTo>
                  <a:lnTo>
                    <a:pt x="1387" y="8633"/>
                  </a:lnTo>
                  <a:cubicBezTo>
                    <a:pt x="1387" y="8444"/>
                    <a:pt x="1545" y="8286"/>
                    <a:pt x="1734" y="8286"/>
                  </a:cubicBezTo>
                  <a:lnTo>
                    <a:pt x="5199" y="8286"/>
                  </a:lnTo>
                  <a:close/>
                  <a:moveTo>
                    <a:pt x="3120" y="1"/>
                  </a:moveTo>
                  <a:cubicBezTo>
                    <a:pt x="2647" y="1"/>
                    <a:pt x="2269" y="316"/>
                    <a:pt x="2143" y="757"/>
                  </a:cubicBezTo>
                  <a:cubicBezTo>
                    <a:pt x="2017" y="725"/>
                    <a:pt x="1891" y="694"/>
                    <a:pt x="1734" y="694"/>
                  </a:cubicBezTo>
                  <a:cubicBezTo>
                    <a:pt x="1167" y="694"/>
                    <a:pt x="726" y="1166"/>
                    <a:pt x="726" y="1702"/>
                  </a:cubicBezTo>
                  <a:lnTo>
                    <a:pt x="726" y="2426"/>
                  </a:lnTo>
                  <a:cubicBezTo>
                    <a:pt x="285" y="2678"/>
                    <a:pt x="1" y="3214"/>
                    <a:pt x="1" y="3750"/>
                  </a:cubicBezTo>
                  <a:lnTo>
                    <a:pt x="1" y="5136"/>
                  </a:lnTo>
                  <a:cubicBezTo>
                    <a:pt x="1" y="6081"/>
                    <a:pt x="568" y="6932"/>
                    <a:pt x="1387" y="7341"/>
                  </a:cubicBezTo>
                  <a:lnTo>
                    <a:pt x="1387" y="7656"/>
                  </a:lnTo>
                  <a:cubicBezTo>
                    <a:pt x="1009" y="7814"/>
                    <a:pt x="694" y="8160"/>
                    <a:pt x="694" y="8633"/>
                  </a:cubicBezTo>
                  <a:lnTo>
                    <a:pt x="694" y="9357"/>
                  </a:lnTo>
                  <a:cubicBezTo>
                    <a:pt x="694" y="9546"/>
                    <a:pt x="852" y="9704"/>
                    <a:pt x="1041" y="9704"/>
                  </a:cubicBezTo>
                  <a:lnTo>
                    <a:pt x="5892" y="9704"/>
                  </a:lnTo>
                  <a:cubicBezTo>
                    <a:pt x="6081" y="9704"/>
                    <a:pt x="6239" y="9546"/>
                    <a:pt x="6239" y="9357"/>
                  </a:cubicBezTo>
                  <a:lnTo>
                    <a:pt x="6239" y="8633"/>
                  </a:lnTo>
                  <a:cubicBezTo>
                    <a:pt x="6239" y="8192"/>
                    <a:pt x="5955" y="7814"/>
                    <a:pt x="5514" y="7656"/>
                  </a:cubicBezTo>
                  <a:lnTo>
                    <a:pt x="5514" y="7341"/>
                  </a:lnTo>
                  <a:cubicBezTo>
                    <a:pt x="6365" y="6932"/>
                    <a:pt x="6901" y="6081"/>
                    <a:pt x="6901" y="5136"/>
                  </a:cubicBezTo>
                  <a:lnTo>
                    <a:pt x="6901" y="2363"/>
                  </a:lnTo>
                  <a:cubicBezTo>
                    <a:pt x="6901" y="1796"/>
                    <a:pt x="6428" y="1355"/>
                    <a:pt x="5892" y="1355"/>
                  </a:cubicBezTo>
                  <a:cubicBezTo>
                    <a:pt x="5766" y="1355"/>
                    <a:pt x="5609" y="1387"/>
                    <a:pt x="5483" y="1418"/>
                  </a:cubicBezTo>
                  <a:cubicBezTo>
                    <a:pt x="5357" y="1009"/>
                    <a:pt x="4979" y="694"/>
                    <a:pt x="4506" y="694"/>
                  </a:cubicBezTo>
                  <a:cubicBezTo>
                    <a:pt x="4380" y="694"/>
                    <a:pt x="4223" y="725"/>
                    <a:pt x="4097" y="757"/>
                  </a:cubicBezTo>
                  <a:cubicBezTo>
                    <a:pt x="4002" y="316"/>
                    <a:pt x="3593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" name="Google Shape;8320;p45"/>
            <p:cNvSpPr/>
            <p:nvPr/>
          </p:nvSpPr>
          <p:spPr>
            <a:xfrm>
              <a:off x="5559300" y="1945825"/>
              <a:ext cx="18150" cy="44125"/>
            </a:xfrm>
            <a:custGeom>
              <a:avLst/>
              <a:rect l="l" t="t" r="r" b="b"/>
              <a:pathLst>
                <a:path w="726" h="1765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18"/>
                  </a:lnTo>
                  <a:cubicBezTo>
                    <a:pt x="1" y="1607"/>
                    <a:pt x="158" y="1764"/>
                    <a:pt x="379" y="1764"/>
                  </a:cubicBezTo>
                  <a:cubicBezTo>
                    <a:pt x="568" y="1764"/>
                    <a:pt x="725" y="1607"/>
                    <a:pt x="725" y="1418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" name="Google Shape;8321;p45"/>
            <p:cNvSpPr/>
            <p:nvPr/>
          </p:nvSpPr>
          <p:spPr>
            <a:xfrm>
              <a:off x="5611275" y="1963925"/>
              <a:ext cx="35475" cy="34500"/>
            </a:xfrm>
            <a:custGeom>
              <a:avLst/>
              <a:rect l="l" t="t" r="r" b="b"/>
              <a:pathLst>
                <a:path w="1419" h="1380">
                  <a:moveTo>
                    <a:pt x="1076" y="1"/>
                  </a:moveTo>
                  <a:cubicBezTo>
                    <a:pt x="985" y="1"/>
                    <a:pt x="899" y="32"/>
                    <a:pt x="851" y="95"/>
                  </a:cubicBezTo>
                  <a:lnTo>
                    <a:pt x="127" y="788"/>
                  </a:lnTo>
                  <a:cubicBezTo>
                    <a:pt x="1" y="914"/>
                    <a:pt x="1" y="1166"/>
                    <a:pt x="127" y="1261"/>
                  </a:cubicBezTo>
                  <a:cubicBezTo>
                    <a:pt x="190" y="1340"/>
                    <a:pt x="284" y="1379"/>
                    <a:pt x="375" y="1379"/>
                  </a:cubicBezTo>
                  <a:cubicBezTo>
                    <a:pt x="466" y="1379"/>
                    <a:pt x="552" y="1340"/>
                    <a:pt x="599" y="1261"/>
                  </a:cubicBezTo>
                  <a:lnTo>
                    <a:pt x="1324" y="568"/>
                  </a:lnTo>
                  <a:cubicBezTo>
                    <a:pt x="1419" y="442"/>
                    <a:pt x="1419" y="221"/>
                    <a:pt x="1324" y="95"/>
                  </a:cubicBezTo>
                  <a:cubicBezTo>
                    <a:pt x="1261" y="32"/>
                    <a:pt x="1167" y="1"/>
                    <a:pt x="10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" name="Google Shape;8322;p45"/>
            <p:cNvSpPr/>
            <p:nvPr/>
          </p:nvSpPr>
          <p:spPr>
            <a:xfrm>
              <a:off x="5664050" y="2067900"/>
              <a:ext cx="35475" cy="17350"/>
            </a:xfrm>
            <a:custGeom>
              <a:avLst/>
              <a:rect l="l" t="t" r="r" b="b"/>
              <a:pathLst>
                <a:path w="1419" h="694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40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" name="Google Shape;8323;p45"/>
            <p:cNvSpPr/>
            <p:nvPr/>
          </p:nvSpPr>
          <p:spPr>
            <a:xfrm>
              <a:off x="5421475" y="2067900"/>
              <a:ext cx="35450" cy="17350"/>
            </a:xfrm>
            <a:custGeom>
              <a:avLst/>
              <a:rect l="l" t="t" r="r" b="b"/>
              <a:pathLst>
                <a:path w="1418" h="694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lnTo>
                    <a:pt x="3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" name="Google Shape;8324;p45"/>
            <p:cNvSpPr/>
            <p:nvPr/>
          </p:nvSpPr>
          <p:spPr>
            <a:xfrm>
              <a:off x="5490000" y="1963925"/>
              <a:ext cx="35450" cy="33900"/>
            </a:xfrm>
            <a:custGeom>
              <a:avLst/>
              <a:rect l="l" t="t" r="r" b="b"/>
              <a:pathLst>
                <a:path w="1418" h="1356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221"/>
                    <a:pt x="0" y="442"/>
                    <a:pt x="95" y="568"/>
                  </a:cubicBezTo>
                  <a:lnTo>
                    <a:pt x="819" y="1261"/>
                  </a:lnTo>
                  <a:cubicBezTo>
                    <a:pt x="866" y="1324"/>
                    <a:pt x="953" y="1356"/>
                    <a:pt x="1044" y="1356"/>
                  </a:cubicBezTo>
                  <a:cubicBezTo>
                    <a:pt x="1134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67" y="95"/>
                  </a:lnTo>
                  <a:cubicBezTo>
                    <a:pt x="520" y="32"/>
                    <a:pt x="433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" name="Google Shape;8325;p45"/>
            <p:cNvSpPr/>
            <p:nvPr/>
          </p:nvSpPr>
          <p:spPr>
            <a:xfrm>
              <a:off x="5437225" y="1997650"/>
              <a:ext cx="37825" cy="26325"/>
            </a:xfrm>
            <a:custGeom>
              <a:avLst/>
              <a:rect l="l" t="t" r="r" b="b"/>
              <a:pathLst>
                <a:path w="1513" h="1053">
                  <a:moveTo>
                    <a:pt x="422" y="0"/>
                  </a:moveTo>
                  <a:cubicBezTo>
                    <a:pt x="285" y="0"/>
                    <a:pt x="140" y="81"/>
                    <a:pt x="95" y="196"/>
                  </a:cubicBezTo>
                  <a:cubicBezTo>
                    <a:pt x="0" y="353"/>
                    <a:pt x="95" y="574"/>
                    <a:pt x="252" y="668"/>
                  </a:cubicBezTo>
                  <a:lnTo>
                    <a:pt x="945" y="1015"/>
                  </a:lnTo>
                  <a:cubicBezTo>
                    <a:pt x="989" y="1041"/>
                    <a:pt x="1039" y="1052"/>
                    <a:pt x="1091" y="1052"/>
                  </a:cubicBezTo>
                  <a:cubicBezTo>
                    <a:pt x="1227" y="1052"/>
                    <a:pt x="1372" y="971"/>
                    <a:pt x="1418" y="857"/>
                  </a:cubicBezTo>
                  <a:cubicBezTo>
                    <a:pt x="1512" y="700"/>
                    <a:pt x="1418" y="479"/>
                    <a:pt x="1260" y="385"/>
                  </a:cubicBezTo>
                  <a:lnTo>
                    <a:pt x="567" y="38"/>
                  </a:lnTo>
                  <a:cubicBezTo>
                    <a:pt x="524" y="12"/>
                    <a:pt x="473" y="0"/>
                    <a:pt x="4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" name="Google Shape;8326;p45"/>
            <p:cNvSpPr/>
            <p:nvPr/>
          </p:nvSpPr>
          <p:spPr>
            <a:xfrm>
              <a:off x="5645150" y="1998300"/>
              <a:ext cx="37825" cy="26900"/>
            </a:xfrm>
            <a:custGeom>
              <a:avLst/>
              <a:rect l="l" t="t" r="r" b="b"/>
              <a:pathLst>
                <a:path w="1513" h="1076">
                  <a:moveTo>
                    <a:pt x="1098" y="0"/>
                  </a:moveTo>
                  <a:cubicBezTo>
                    <a:pt x="1046" y="0"/>
                    <a:pt x="994" y="14"/>
                    <a:pt x="946" y="44"/>
                  </a:cubicBezTo>
                  <a:lnTo>
                    <a:pt x="253" y="422"/>
                  </a:lnTo>
                  <a:cubicBezTo>
                    <a:pt x="95" y="485"/>
                    <a:pt x="1" y="674"/>
                    <a:pt x="95" y="894"/>
                  </a:cubicBezTo>
                  <a:cubicBezTo>
                    <a:pt x="142" y="1011"/>
                    <a:pt x="258" y="1076"/>
                    <a:pt x="405" y="1076"/>
                  </a:cubicBezTo>
                  <a:cubicBezTo>
                    <a:pt x="456" y="1076"/>
                    <a:pt x="511" y="1068"/>
                    <a:pt x="568" y="1052"/>
                  </a:cubicBezTo>
                  <a:lnTo>
                    <a:pt x="1261" y="674"/>
                  </a:lnTo>
                  <a:cubicBezTo>
                    <a:pt x="1418" y="611"/>
                    <a:pt x="1513" y="422"/>
                    <a:pt x="1418" y="201"/>
                  </a:cubicBezTo>
                  <a:cubicBezTo>
                    <a:pt x="1331" y="71"/>
                    <a:pt x="1214" y="0"/>
                    <a:pt x="10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85" name="Google Shape;8327;p45"/>
          <p:cNvSpPr/>
          <p:nvPr/>
        </p:nvSpPr>
        <p:spPr>
          <a:xfrm>
            <a:off x="8570914" y="4432055"/>
            <a:ext cx="334346" cy="332587"/>
          </a:xfrm>
          <a:custGeom>
            <a:avLst/>
            <a:rect l="l" t="t" r="r" b="b"/>
            <a:pathLst>
              <a:path w="11973" h="11910">
                <a:moveTo>
                  <a:pt x="11027" y="662"/>
                </a:moveTo>
                <a:lnTo>
                  <a:pt x="11027" y="1387"/>
                </a:lnTo>
                <a:lnTo>
                  <a:pt x="8601" y="1387"/>
                </a:lnTo>
                <a:cubicBezTo>
                  <a:pt x="8412" y="1387"/>
                  <a:pt x="8255" y="1229"/>
                  <a:pt x="8255" y="1040"/>
                </a:cubicBezTo>
                <a:cubicBezTo>
                  <a:pt x="8255" y="820"/>
                  <a:pt x="8412" y="662"/>
                  <a:pt x="8601" y="662"/>
                </a:cubicBezTo>
                <a:lnTo>
                  <a:pt x="11027" y="662"/>
                </a:lnTo>
                <a:close/>
                <a:moveTo>
                  <a:pt x="10366" y="2048"/>
                </a:moveTo>
                <a:lnTo>
                  <a:pt x="10366" y="2773"/>
                </a:lnTo>
                <a:lnTo>
                  <a:pt x="7940" y="2773"/>
                </a:lnTo>
                <a:cubicBezTo>
                  <a:pt x="7926" y="2775"/>
                  <a:pt x="7912" y="2776"/>
                  <a:pt x="7899" y="2776"/>
                </a:cubicBezTo>
                <a:cubicBezTo>
                  <a:pt x="7728" y="2776"/>
                  <a:pt x="7593" y="2599"/>
                  <a:pt x="7593" y="2395"/>
                </a:cubicBezTo>
                <a:cubicBezTo>
                  <a:pt x="7593" y="2206"/>
                  <a:pt x="7751" y="2048"/>
                  <a:pt x="7940" y="2048"/>
                </a:cubicBezTo>
                <a:lnTo>
                  <a:pt x="10366" y="2048"/>
                </a:lnTo>
                <a:close/>
                <a:moveTo>
                  <a:pt x="11027" y="3466"/>
                </a:moveTo>
                <a:lnTo>
                  <a:pt x="11027" y="4191"/>
                </a:lnTo>
                <a:lnTo>
                  <a:pt x="8601" y="4191"/>
                </a:lnTo>
                <a:cubicBezTo>
                  <a:pt x="8412" y="4191"/>
                  <a:pt x="8255" y="4033"/>
                  <a:pt x="8255" y="3812"/>
                </a:cubicBezTo>
                <a:cubicBezTo>
                  <a:pt x="8255" y="3623"/>
                  <a:pt x="8412" y="3466"/>
                  <a:pt x="8601" y="3466"/>
                </a:cubicBezTo>
                <a:lnTo>
                  <a:pt x="11027" y="3466"/>
                </a:lnTo>
                <a:close/>
                <a:moveTo>
                  <a:pt x="1292" y="4884"/>
                </a:moveTo>
                <a:lnTo>
                  <a:pt x="1292" y="5608"/>
                </a:lnTo>
                <a:lnTo>
                  <a:pt x="568" y="5608"/>
                </a:lnTo>
                <a:lnTo>
                  <a:pt x="568" y="4884"/>
                </a:lnTo>
                <a:lnTo>
                  <a:pt x="1292" y="4884"/>
                </a:lnTo>
                <a:close/>
                <a:moveTo>
                  <a:pt x="11027" y="4884"/>
                </a:moveTo>
                <a:lnTo>
                  <a:pt x="11027" y="5608"/>
                </a:lnTo>
                <a:lnTo>
                  <a:pt x="6207" y="5608"/>
                </a:lnTo>
                <a:lnTo>
                  <a:pt x="6207" y="4884"/>
                </a:lnTo>
                <a:lnTo>
                  <a:pt x="11027" y="4884"/>
                </a:lnTo>
                <a:close/>
                <a:moveTo>
                  <a:pt x="3718" y="2080"/>
                </a:moveTo>
                <a:cubicBezTo>
                  <a:pt x="4663" y="2080"/>
                  <a:pt x="5482" y="2867"/>
                  <a:pt x="5482" y="3844"/>
                </a:cubicBezTo>
                <a:lnTo>
                  <a:pt x="5482" y="5955"/>
                </a:lnTo>
                <a:cubicBezTo>
                  <a:pt x="5482" y="6144"/>
                  <a:pt x="5325" y="6301"/>
                  <a:pt x="5136" y="6301"/>
                </a:cubicBezTo>
                <a:lnTo>
                  <a:pt x="2300" y="6301"/>
                </a:lnTo>
                <a:cubicBezTo>
                  <a:pt x="2111" y="6301"/>
                  <a:pt x="1954" y="6144"/>
                  <a:pt x="1954" y="5955"/>
                </a:cubicBezTo>
                <a:lnTo>
                  <a:pt x="1954" y="3844"/>
                </a:lnTo>
                <a:cubicBezTo>
                  <a:pt x="1954" y="2899"/>
                  <a:pt x="2742" y="2080"/>
                  <a:pt x="3718" y="2080"/>
                </a:cubicBezTo>
                <a:close/>
                <a:moveTo>
                  <a:pt x="11027" y="6301"/>
                </a:moveTo>
                <a:lnTo>
                  <a:pt x="11027" y="7688"/>
                </a:lnTo>
                <a:lnTo>
                  <a:pt x="7593" y="7688"/>
                </a:lnTo>
                <a:lnTo>
                  <a:pt x="7593" y="6301"/>
                </a:lnTo>
                <a:lnTo>
                  <a:pt x="8948" y="6301"/>
                </a:lnTo>
                <a:lnTo>
                  <a:pt x="8948" y="6648"/>
                </a:lnTo>
                <a:cubicBezTo>
                  <a:pt x="8948" y="6868"/>
                  <a:pt x="9106" y="7026"/>
                  <a:pt x="9326" y="7026"/>
                </a:cubicBezTo>
                <a:cubicBezTo>
                  <a:pt x="9515" y="7026"/>
                  <a:pt x="9673" y="6868"/>
                  <a:pt x="9673" y="6648"/>
                </a:cubicBezTo>
                <a:lnTo>
                  <a:pt x="9673" y="6301"/>
                </a:lnTo>
                <a:lnTo>
                  <a:pt x="11027" y="6301"/>
                </a:lnTo>
                <a:close/>
                <a:moveTo>
                  <a:pt x="4443" y="8349"/>
                </a:moveTo>
                <a:cubicBezTo>
                  <a:pt x="4852" y="8349"/>
                  <a:pt x="5293" y="8633"/>
                  <a:pt x="5419" y="9074"/>
                </a:cubicBezTo>
                <a:lnTo>
                  <a:pt x="2080" y="9074"/>
                </a:lnTo>
                <a:cubicBezTo>
                  <a:pt x="2237" y="8664"/>
                  <a:pt x="2616" y="8349"/>
                  <a:pt x="3057" y="8349"/>
                </a:cubicBezTo>
                <a:lnTo>
                  <a:pt x="4443" y="8349"/>
                </a:lnTo>
                <a:close/>
                <a:moveTo>
                  <a:pt x="11027" y="8349"/>
                </a:moveTo>
                <a:lnTo>
                  <a:pt x="11027" y="9735"/>
                </a:lnTo>
                <a:lnTo>
                  <a:pt x="7593" y="9735"/>
                </a:lnTo>
                <a:lnTo>
                  <a:pt x="7593" y="8349"/>
                </a:lnTo>
                <a:lnTo>
                  <a:pt x="8948" y="8349"/>
                </a:lnTo>
                <a:lnTo>
                  <a:pt x="8948" y="8696"/>
                </a:lnTo>
                <a:cubicBezTo>
                  <a:pt x="8948" y="8916"/>
                  <a:pt x="9106" y="9074"/>
                  <a:pt x="9326" y="9074"/>
                </a:cubicBezTo>
                <a:cubicBezTo>
                  <a:pt x="9515" y="9074"/>
                  <a:pt x="9673" y="8916"/>
                  <a:pt x="9673" y="8696"/>
                </a:cubicBezTo>
                <a:lnTo>
                  <a:pt x="9673" y="8349"/>
                </a:lnTo>
                <a:lnTo>
                  <a:pt x="11027" y="8349"/>
                </a:lnTo>
                <a:close/>
                <a:moveTo>
                  <a:pt x="8633" y="0"/>
                </a:moveTo>
                <a:cubicBezTo>
                  <a:pt x="8066" y="0"/>
                  <a:pt x="7625" y="473"/>
                  <a:pt x="7625" y="1040"/>
                </a:cubicBezTo>
                <a:cubicBezTo>
                  <a:pt x="7625" y="1135"/>
                  <a:pt x="7656" y="1292"/>
                  <a:pt x="7688" y="1418"/>
                </a:cubicBezTo>
                <a:cubicBezTo>
                  <a:pt x="7278" y="1544"/>
                  <a:pt x="6963" y="1922"/>
                  <a:pt x="6963" y="2395"/>
                </a:cubicBezTo>
                <a:cubicBezTo>
                  <a:pt x="6963" y="2678"/>
                  <a:pt x="7058" y="2962"/>
                  <a:pt x="7278" y="3151"/>
                </a:cubicBezTo>
                <a:cubicBezTo>
                  <a:pt x="7373" y="3308"/>
                  <a:pt x="7530" y="3403"/>
                  <a:pt x="7751" y="3434"/>
                </a:cubicBezTo>
                <a:cubicBezTo>
                  <a:pt x="7688" y="3560"/>
                  <a:pt x="7656" y="3655"/>
                  <a:pt x="7656" y="3812"/>
                </a:cubicBezTo>
                <a:cubicBezTo>
                  <a:pt x="7656" y="3939"/>
                  <a:pt x="7688" y="4065"/>
                  <a:pt x="7751" y="4191"/>
                </a:cubicBezTo>
                <a:lnTo>
                  <a:pt x="6270" y="4191"/>
                </a:lnTo>
                <a:lnTo>
                  <a:pt x="6270" y="3812"/>
                </a:lnTo>
                <a:cubicBezTo>
                  <a:pt x="6270" y="2489"/>
                  <a:pt x="5167" y="1387"/>
                  <a:pt x="3844" y="1387"/>
                </a:cubicBezTo>
                <a:cubicBezTo>
                  <a:pt x="2490" y="1387"/>
                  <a:pt x="1387" y="2489"/>
                  <a:pt x="1387" y="3812"/>
                </a:cubicBezTo>
                <a:lnTo>
                  <a:pt x="1387" y="4191"/>
                </a:lnTo>
                <a:lnTo>
                  <a:pt x="379" y="4191"/>
                </a:lnTo>
                <a:cubicBezTo>
                  <a:pt x="158" y="4191"/>
                  <a:pt x="1" y="4348"/>
                  <a:pt x="1" y="4537"/>
                </a:cubicBezTo>
                <a:lnTo>
                  <a:pt x="1" y="11500"/>
                </a:lnTo>
                <a:cubicBezTo>
                  <a:pt x="1" y="11689"/>
                  <a:pt x="158" y="11846"/>
                  <a:pt x="379" y="11846"/>
                </a:cubicBezTo>
                <a:cubicBezTo>
                  <a:pt x="568" y="11846"/>
                  <a:pt x="725" y="11689"/>
                  <a:pt x="725" y="11500"/>
                </a:cubicBezTo>
                <a:lnTo>
                  <a:pt x="725" y="6301"/>
                </a:lnTo>
                <a:lnTo>
                  <a:pt x="1481" y="6301"/>
                </a:lnTo>
                <a:cubicBezTo>
                  <a:pt x="1639" y="6711"/>
                  <a:pt x="1985" y="7026"/>
                  <a:pt x="2458" y="7026"/>
                </a:cubicBezTo>
                <a:lnTo>
                  <a:pt x="3529" y="7026"/>
                </a:lnTo>
                <a:lnTo>
                  <a:pt x="3529" y="7719"/>
                </a:lnTo>
                <a:lnTo>
                  <a:pt x="3151" y="7719"/>
                </a:lnTo>
                <a:cubicBezTo>
                  <a:pt x="2237" y="7719"/>
                  <a:pt x="1387" y="8507"/>
                  <a:pt x="1387" y="9452"/>
                </a:cubicBezTo>
                <a:cubicBezTo>
                  <a:pt x="1387" y="9641"/>
                  <a:pt x="1544" y="9798"/>
                  <a:pt x="1733" y="9798"/>
                </a:cubicBezTo>
                <a:lnTo>
                  <a:pt x="3529" y="9798"/>
                </a:lnTo>
                <a:lnTo>
                  <a:pt x="3529" y="10523"/>
                </a:lnTo>
                <a:lnTo>
                  <a:pt x="2458" y="10523"/>
                </a:lnTo>
                <a:cubicBezTo>
                  <a:pt x="1859" y="10523"/>
                  <a:pt x="1418" y="10996"/>
                  <a:pt x="1418" y="11531"/>
                </a:cubicBezTo>
                <a:cubicBezTo>
                  <a:pt x="1418" y="11752"/>
                  <a:pt x="1576" y="11909"/>
                  <a:pt x="1796" y="11909"/>
                </a:cubicBezTo>
                <a:cubicBezTo>
                  <a:pt x="1985" y="11909"/>
                  <a:pt x="2143" y="11752"/>
                  <a:pt x="2143" y="11531"/>
                </a:cubicBezTo>
                <a:cubicBezTo>
                  <a:pt x="2143" y="11342"/>
                  <a:pt x="2300" y="11185"/>
                  <a:pt x="2490" y="11185"/>
                </a:cubicBezTo>
                <a:lnTo>
                  <a:pt x="3561" y="11185"/>
                </a:lnTo>
                <a:lnTo>
                  <a:pt x="3561" y="11531"/>
                </a:lnTo>
                <a:cubicBezTo>
                  <a:pt x="3561" y="11752"/>
                  <a:pt x="3718" y="11909"/>
                  <a:pt x="3907" y="11909"/>
                </a:cubicBezTo>
                <a:cubicBezTo>
                  <a:pt x="4096" y="11909"/>
                  <a:pt x="4254" y="11752"/>
                  <a:pt x="4254" y="11531"/>
                </a:cubicBezTo>
                <a:lnTo>
                  <a:pt x="4254" y="11185"/>
                </a:lnTo>
                <a:lnTo>
                  <a:pt x="5325" y="11185"/>
                </a:lnTo>
                <a:cubicBezTo>
                  <a:pt x="5514" y="11185"/>
                  <a:pt x="5672" y="11342"/>
                  <a:pt x="5672" y="11531"/>
                </a:cubicBezTo>
                <a:cubicBezTo>
                  <a:pt x="5672" y="11752"/>
                  <a:pt x="5829" y="11909"/>
                  <a:pt x="6050" y="11909"/>
                </a:cubicBezTo>
                <a:cubicBezTo>
                  <a:pt x="6239" y="11909"/>
                  <a:pt x="6396" y="11752"/>
                  <a:pt x="6396" y="11531"/>
                </a:cubicBezTo>
                <a:cubicBezTo>
                  <a:pt x="6396" y="10964"/>
                  <a:pt x="5924" y="10523"/>
                  <a:pt x="5356" y="10523"/>
                </a:cubicBezTo>
                <a:lnTo>
                  <a:pt x="4317" y="10523"/>
                </a:lnTo>
                <a:lnTo>
                  <a:pt x="4317" y="9798"/>
                </a:lnTo>
                <a:lnTo>
                  <a:pt x="6081" y="9798"/>
                </a:lnTo>
                <a:cubicBezTo>
                  <a:pt x="6270" y="9798"/>
                  <a:pt x="6428" y="9641"/>
                  <a:pt x="6428" y="9452"/>
                </a:cubicBezTo>
                <a:cubicBezTo>
                  <a:pt x="6428" y="8507"/>
                  <a:pt x="5640" y="7719"/>
                  <a:pt x="4663" y="7719"/>
                </a:cubicBezTo>
                <a:lnTo>
                  <a:pt x="4317" y="7719"/>
                </a:lnTo>
                <a:lnTo>
                  <a:pt x="4317" y="7026"/>
                </a:lnTo>
                <a:lnTo>
                  <a:pt x="5356" y="7026"/>
                </a:lnTo>
                <a:cubicBezTo>
                  <a:pt x="5798" y="7026"/>
                  <a:pt x="6207" y="6742"/>
                  <a:pt x="6365" y="6301"/>
                </a:cubicBezTo>
                <a:lnTo>
                  <a:pt x="7089" y="6301"/>
                </a:lnTo>
                <a:lnTo>
                  <a:pt x="7089" y="11500"/>
                </a:lnTo>
                <a:cubicBezTo>
                  <a:pt x="7089" y="11689"/>
                  <a:pt x="7247" y="11846"/>
                  <a:pt x="7467" y="11846"/>
                </a:cubicBezTo>
                <a:cubicBezTo>
                  <a:pt x="7656" y="11846"/>
                  <a:pt x="7814" y="11689"/>
                  <a:pt x="7814" y="11500"/>
                </a:cubicBezTo>
                <a:lnTo>
                  <a:pt x="7814" y="10492"/>
                </a:lnTo>
                <a:lnTo>
                  <a:pt x="11279" y="10492"/>
                </a:lnTo>
                <a:lnTo>
                  <a:pt x="11279" y="11500"/>
                </a:lnTo>
                <a:cubicBezTo>
                  <a:pt x="11279" y="11689"/>
                  <a:pt x="11437" y="11846"/>
                  <a:pt x="11626" y="11846"/>
                </a:cubicBezTo>
                <a:cubicBezTo>
                  <a:pt x="11815" y="11846"/>
                  <a:pt x="11972" y="11689"/>
                  <a:pt x="11972" y="11500"/>
                </a:cubicBezTo>
                <a:lnTo>
                  <a:pt x="11972" y="3151"/>
                </a:lnTo>
                <a:cubicBezTo>
                  <a:pt x="11972" y="2962"/>
                  <a:pt x="11815" y="2804"/>
                  <a:pt x="11626" y="2804"/>
                </a:cubicBezTo>
                <a:lnTo>
                  <a:pt x="11279" y="2804"/>
                </a:lnTo>
                <a:lnTo>
                  <a:pt x="11279" y="2080"/>
                </a:lnTo>
                <a:lnTo>
                  <a:pt x="11626" y="2080"/>
                </a:lnTo>
                <a:cubicBezTo>
                  <a:pt x="11815" y="2080"/>
                  <a:pt x="11972" y="1922"/>
                  <a:pt x="11972" y="1733"/>
                </a:cubicBezTo>
                <a:lnTo>
                  <a:pt x="11972" y="347"/>
                </a:lnTo>
                <a:cubicBezTo>
                  <a:pt x="11752" y="158"/>
                  <a:pt x="11594" y="0"/>
                  <a:pt x="11405" y="0"/>
                </a:cubicBezTo>
                <a:lnTo>
                  <a:pt x="863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86" name="Google Shape;4420;p36"/>
          <p:cNvGrpSpPr/>
          <p:nvPr/>
        </p:nvGrpSpPr>
        <p:grpSpPr>
          <a:xfrm>
            <a:off x="3812286" y="2129352"/>
            <a:ext cx="361558" cy="348348"/>
            <a:chOff x="-63665750" y="1914325"/>
            <a:chExt cx="328450" cy="316450"/>
          </a:xfrm>
          <a:solidFill>
            <a:schemeClr val="accent4"/>
          </a:solidFill>
        </p:grpSpPr>
        <p:sp>
          <p:nvSpPr>
            <p:cNvPr id="187" name="Google Shape;4421;p36"/>
            <p:cNvSpPr/>
            <p:nvPr/>
          </p:nvSpPr>
          <p:spPr>
            <a:xfrm>
              <a:off x="-63665750" y="1914325"/>
              <a:ext cx="328450" cy="316450"/>
            </a:xfrm>
            <a:custGeom>
              <a:avLst/>
              <a:rect l="l" t="t" r="r" b="b"/>
              <a:pathLst>
                <a:path w="13138" h="12658">
                  <a:moveTo>
                    <a:pt x="8144" y="835"/>
                  </a:moveTo>
                  <a:cubicBezTo>
                    <a:pt x="9097" y="835"/>
                    <a:pt x="10050" y="1197"/>
                    <a:pt x="10775" y="1922"/>
                  </a:cubicBezTo>
                  <a:cubicBezTo>
                    <a:pt x="12256" y="3371"/>
                    <a:pt x="12256" y="5734"/>
                    <a:pt x="10775" y="7183"/>
                  </a:cubicBezTo>
                  <a:cubicBezTo>
                    <a:pt x="10050" y="7908"/>
                    <a:pt x="9097" y="8270"/>
                    <a:pt x="8144" y="8270"/>
                  </a:cubicBezTo>
                  <a:cubicBezTo>
                    <a:pt x="7191" y="8270"/>
                    <a:pt x="6238" y="7908"/>
                    <a:pt x="5513" y="7183"/>
                  </a:cubicBezTo>
                  <a:cubicBezTo>
                    <a:pt x="4064" y="5734"/>
                    <a:pt x="4064" y="3371"/>
                    <a:pt x="5513" y="1922"/>
                  </a:cubicBezTo>
                  <a:cubicBezTo>
                    <a:pt x="6238" y="1197"/>
                    <a:pt x="7191" y="835"/>
                    <a:pt x="8144" y="835"/>
                  </a:cubicBezTo>
                  <a:close/>
                  <a:moveTo>
                    <a:pt x="3466" y="8632"/>
                  </a:moveTo>
                  <a:lnTo>
                    <a:pt x="4064" y="9231"/>
                  </a:lnTo>
                  <a:lnTo>
                    <a:pt x="1607" y="11688"/>
                  </a:lnTo>
                  <a:lnTo>
                    <a:pt x="1008" y="11090"/>
                  </a:lnTo>
                  <a:lnTo>
                    <a:pt x="3466" y="8632"/>
                  </a:lnTo>
                  <a:close/>
                  <a:moveTo>
                    <a:pt x="8172" y="0"/>
                  </a:moveTo>
                  <a:cubicBezTo>
                    <a:pt x="7010" y="0"/>
                    <a:pt x="5844" y="441"/>
                    <a:pt x="4946" y="1323"/>
                  </a:cubicBezTo>
                  <a:cubicBezTo>
                    <a:pt x="3277" y="3024"/>
                    <a:pt x="3182" y="5671"/>
                    <a:pt x="4694" y="7467"/>
                  </a:cubicBezTo>
                  <a:lnTo>
                    <a:pt x="4096" y="8065"/>
                  </a:lnTo>
                  <a:lnTo>
                    <a:pt x="3214" y="7183"/>
                  </a:lnTo>
                  <a:cubicBezTo>
                    <a:pt x="3151" y="7104"/>
                    <a:pt x="3048" y="7065"/>
                    <a:pt x="2942" y="7065"/>
                  </a:cubicBezTo>
                  <a:cubicBezTo>
                    <a:pt x="2836" y="7065"/>
                    <a:pt x="2725" y="7104"/>
                    <a:pt x="2646" y="7183"/>
                  </a:cubicBezTo>
                  <a:cubicBezTo>
                    <a:pt x="2489" y="7341"/>
                    <a:pt x="2489" y="7624"/>
                    <a:pt x="2646" y="7782"/>
                  </a:cubicBezTo>
                  <a:lnTo>
                    <a:pt x="2899" y="8065"/>
                  </a:lnTo>
                  <a:lnTo>
                    <a:pt x="158" y="10806"/>
                  </a:lnTo>
                  <a:cubicBezTo>
                    <a:pt x="0" y="10964"/>
                    <a:pt x="0" y="11247"/>
                    <a:pt x="158" y="11405"/>
                  </a:cubicBezTo>
                  <a:lnTo>
                    <a:pt x="1292" y="12539"/>
                  </a:lnTo>
                  <a:cubicBezTo>
                    <a:pt x="1371" y="12618"/>
                    <a:pt x="1481" y="12657"/>
                    <a:pt x="1591" y="12657"/>
                  </a:cubicBezTo>
                  <a:cubicBezTo>
                    <a:pt x="1701" y="12657"/>
                    <a:pt x="1812" y="12618"/>
                    <a:pt x="1890" y="12539"/>
                  </a:cubicBezTo>
                  <a:lnTo>
                    <a:pt x="4631" y="9798"/>
                  </a:lnTo>
                  <a:lnTo>
                    <a:pt x="4915" y="10050"/>
                  </a:lnTo>
                  <a:cubicBezTo>
                    <a:pt x="4994" y="10129"/>
                    <a:pt x="5104" y="10168"/>
                    <a:pt x="5214" y="10168"/>
                  </a:cubicBezTo>
                  <a:cubicBezTo>
                    <a:pt x="5324" y="10168"/>
                    <a:pt x="5435" y="10129"/>
                    <a:pt x="5513" y="10050"/>
                  </a:cubicBezTo>
                  <a:cubicBezTo>
                    <a:pt x="5671" y="9893"/>
                    <a:pt x="5671" y="9640"/>
                    <a:pt x="5513" y="9483"/>
                  </a:cubicBezTo>
                  <a:lnTo>
                    <a:pt x="4631" y="8601"/>
                  </a:lnTo>
                  <a:lnTo>
                    <a:pt x="5230" y="8034"/>
                  </a:lnTo>
                  <a:cubicBezTo>
                    <a:pt x="6059" y="8730"/>
                    <a:pt x="7090" y="9078"/>
                    <a:pt x="8127" y="9078"/>
                  </a:cubicBezTo>
                  <a:cubicBezTo>
                    <a:pt x="9296" y="9078"/>
                    <a:pt x="10472" y="8635"/>
                    <a:pt x="11373" y="7750"/>
                  </a:cubicBezTo>
                  <a:cubicBezTo>
                    <a:pt x="13138" y="5986"/>
                    <a:pt x="13138" y="3087"/>
                    <a:pt x="11373" y="1323"/>
                  </a:cubicBezTo>
                  <a:cubicBezTo>
                    <a:pt x="10491" y="441"/>
                    <a:pt x="9333" y="0"/>
                    <a:pt x="81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" name="Google Shape;4422;p36"/>
            <p:cNvSpPr/>
            <p:nvPr/>
          </p:nvSpPr>
          <p:spPr>
            <a:xfrm>
              <a:off x="-63524775" y="1955275"/>
              <a:ext cx="123675" cy="134700"/>
            </a:xfrm>
            <a:custGeom>
              <a:avLst/>
              <a:rect l="l" t="t" r="r" b="b"/>
              <a:pathLst>
                <a:path w="4947" h="5388">
                  <a:moveTo>
                    <a:pt x="2458" y="882"/>
                  </a:moveTo>
                  <a:cubicBezTo>
                    <a:pt x="2930" y="882"/>
                    <a:pt x="3308" y="1229"/>
                    <a:pt x="3308" y="1702"/>
                  </a:cubicBezTo>
                  <a:cubicBezTo>
                    <a:pt x="3308" y="2174"/>
                    <a:pt x="2962" y="2521"/>
                    <a:pt x="2458" y="2521"/>
                  </a:cubicBezTo>
                  <a:cubicBezTo>
                    <a:pt x="1985" y="2521"/>
                    <a:pt x="1639" y="2174"/>
                    <a:pt x="1639" y="1702"/>
                  </a:cubicBezTo>
                  <a:cubicBezTo>
                    <a:pt x="1639" y="1229"/>
                    <a:pt x="2048" y="882"/>
                    <a:pt x="2458" y="882"/>
                  </a:cubicBezTo>
                  <a:close/>
                  <a:moveTo>
                    <a:pt x="2458" y="3340"/>
                  </a:moveTo>
                  <a:cubicBezTo>
                    <a:pt x="3245" y="3340"/>
                    <a:pt x="3876" y="3875"/>
                    <a:pt x="4096" y="4600"/>
                  </a:cubicBezTo>
                  <a:lnTo>
                    <a:pt x="883" y="4600"/>
                  </a:lnTo>
                  <a:cubicBezTo>
                    <a:pt x="1040" y="3875"/>
                    <a:pt x="1733" y="3340"/>
                    <a:pt x="2458" y="3340"/>
                  </a:cubicBezTo>
                  <a:close/>
                  <a:moveTo>
                    <a:pt x="2458" y="0"/>
                  </a:moveTo>
                  <a:cubicBezTo>
                    <a:pt x="1576" y="0"/>
                    <a:pt x="820" y="756"/>
                    <a:pt x="820" y="1670"/>
                  </a:cubicBezTo>
                  <a:cubicBezTo>
                    <a:pt x="820" y="2080"/>
                    <a:pt x="977" y="2489"/>
                    <a:pt x="1292" y="2804"/>
                  </a:cubicBezTo>
                  <a:cubicBezTo>
                    <a:pt x="536" y="3245"/>
                    <a:pt x="0" y="4033"/>
                    <a:pt x="0" y="4978"/>
                  </a:cubicBezTo>
                  <a:cubicBezTo>
                    <a:pt x="0" y="5230"/>
                    <a:pt x="189" y="5388"/>
                    <a:pt x="410" y="5388"/>
                  </a:cubicBezTo>
                  <a:lnTo>
                    <a:pt x="4569" y="5388"/>
                  </a:lnTo>
                  <a:cubicBezTo>
                    <a:pt x="4789" y="5388"/>
                    <a:pt x="4947" y="5199"/>
                    <a:pt x="4947" y="4978"/>
                  </a:cubicBezTo>
                  <a:cubicBezTo>
                    <a:pt x="4947" y="4033"/>
                    <a:pt x="4443" y="3245"/>
                    <a:pt x="3655" y="2804"/>
                  </a:cubicBezTo>
                  <a:cubicBezTo>
                    <a:pt x="3939" y="2489"/>
                    <a:pt x="4128" y="2080"/>
                    <a:pt x="4128" y="1670"/>
                  </a:cubicBezTo>
                  <a:cubicBezTo>
                    <a:pt x="4128" y="756"/>
                    <a:pt x="3371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9" name="Google Shape;4423;p36"/>
          <p:cNvGrpSpPr/>
          <p:nvPr/>
        </p:nvGrpSpPr>
        <p:grpSpPr>
          <a:xfrm>
            <a:off x="3817047" y="2666653"/>
            <a:ext cx="352036" cy="350742"/>
            <a:chOff x="-63666550" y="2278975"/>
            <a:chExt cx="319800" cy="318625"/>
          </a:xfrm>
          <a:solidFill>
            <a:schemeClr val="accent4"/>
          </a:solidFill>
        </p:grpSpPr>
        <p:sp>
          <p:nvSpPr>
            <p:cNvPr id="190" name="Google Shape;4424;p36"/>
            <p:cNvSpPr/>
            <p:nvPr/>
          </p:nvSpPr>
          <p:spPr>
            <a:xfrm>
              <a:off x="-63481450" y="2309700"/>
              <a:ext cx="62225" cy="146525"/>
            </a:xfrm>
            <a:custGeom>
              <a:avLst/>
              <a:rect l="l" t="t" r="r" b="b"/>
              <a:pathLst>
                <a:path w="2489" h="5861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4"/>
                  </a:lnTo>
                  <a:cubicBezTo>
                    <a:pt x="347" y="883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8" y="3749"/>
                    <a:pt x="1638" y="3970"/>
                  </a:cubicBezTo>
                  <a:cubicBezTo>
                    <a:pt x="1607" y="4254"/>
                    <a:pt x="1418" y="4411"/>
                    <a:pt x="1197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60"/>
                    <a:pt x="410" y="3560"/>
                  </a:cubicBezTo>
                  <a:cubicBezTo>
                    <a:pt x="189" y="3560"/>
                    <a:pt x="0" y="3749"/>
                    <a:pt x="0" y="3970"/>
                  </a:cubicBezTo>
                  <a:cubicBezTo>
                    <a:pt x="0" y="4537"/>
                    <a:pt x="347" y="4978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197" y="5860"/>
                  </a:cubicBezTo>
                  <a:cubicBezTo>
                    <a:pt x="1449" y="5860"/>
                    <a:pt x="1638" y="5671"/>
                    <a:pt x="1638" y="5419"/>
                  </a:cubicBezTo>
                  <a:lnTo>
                    <a:pt x="1638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930"/>
                    <a:pt x="1481" y="2615"/>
                  </a:cubicBezTo>
                  <a:cubicBezTo>
                    <a:pt x="1166" y="2363"/>
                    <a:pt x="819" y="2143"/>
                    <a:pt x="819" y="1891"/>
                  </a:cubicBezTo>
                  <a:cubicBezTo>
                    <a:pt x="819" y="1670"/>
                    <a:pt x="1008" y="1450"/>
                    <a:pt x="1229" y="1450"/>
                  </a:cubicBezTo>
                  <a:cubicBezTo>
                    <a:pt x="1449" y="1450"/>
                    <a:pt x="1638" y="1670"/>
                    <a:pt x="1638" y="1891"/>
                  </a:cubicBezTo>
                  <a:cubicBezTo>
                    <a:pt x="1638" y="2111"/>
                    <a:pt x="1859" y="2332"/>
                    <a:pt x="2048" y="2332"/>
                  </a:cubicBezTo>
                  <a:cubicBezTo>
                    <a:pt x="2269" y="2332"/>
                    <a:pt x="2489" y="2111"/>
                    <a:pt x="2489" y="1891"/>
                  </a:cubicBezTo>
                  <a:cubicBezTo>
                    <a:pt x="2489" y="1324"/>
                    <a:pt x="2111" y="914"/>
                    <a:pt x="1638" y="694"/>
                  </a:cubicBezTo>
                  <a:lnTo>
                    <a:pt x="1638" y="441"/>
                  </a:lnTo>
                  <a:cubicBezTo>
                    <a:pt x="1638" y="189"/>
                    <a:pt x="1449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" name="Google Shape;4425;p36"/>
            <p:cNvSpPr/>
            <p:nvPr/>
          </p:nvSpPr>
          <p:spPr>
            <a:xfrm>
              <a:off x="-63666550" y="2278975"/>
              <a:ext cx="319800" cy="318625"/>
            </a:xfrm>
            <a:custGeom>
              <a:avLst/>
              <a:rect l="l" t="t" r="r" b="b"/>
              <a:pathLst>
                <a:path w="12792" h="12745">
                  <a:moveTo>
                    <a:pt x="8601" y="914"/>
                  </a:moveTo>
                  <a:cubicBezTo>
                    <a:pt x="10429" y="914"/>
                    <a:pt x="11909" y="2427"/>
                    <a:pt x="11909" y="4222"/>
                  </a:cubicBezTo>
                  <a:cubicBezTo>
                    <a:pt x="11909" y="6050"/>
                    <a:pt x="10429" y="7530"/>
                    <a:pt x="8601" y="7530"/>
                  </a:cubicBezTo>
                  <a:cubicBezTo>
                    <a:pt x="7971" y="7530"/>
                    <a:pt x="7404" y="7373"/>
                    <a:pt x="6869" y="7026"/>
                  </a:cubicBezTo>
                  <a:lnTo>
                    <a:pt x="7089" y="6270"/>
                  </a:lnTo>
                  <a:cubicBezTo>
                    <a:pt x="7144" y="5997"/>
                    <a:pt x="6938" y="5748"/>
                    <a:pt x="6677" y="5748"/>
                  </a:cubicBezTo>
                  <a:cubicBezTo>
                    <a:pt x="6637" y="5748"/>
                    <a:pt x="6596" y="5754"/>
                    <a:pt x="6554" y="5766"/>
                  </a:cubicBezTo>
                  <a:lnTo>
                    <a:pt x="5829" y="5955"/>
                  </a:lnTo>
                  <a:cubicBezTo>
                    <a:pt x="5514" y="5451"/>
                    <a:pt x="5293" y="4852"/>
                    <a:pt x="5293" y="4222"/>
                  </a:cubicBezTo>
                  <a:cubicBezTo>
                    <a:pt x="5293" y="2364"/>
                    <a:pt x="6774" y="914"/>
                    <a:pt x="8601" y="914"/>
                  </a:cubicBezTo>
                  <a:close/>
                  <a:moveTo>
                    <a:pt x="6050" y="6711"/>
                  </a:moveTo>
                  <a:lnTo>
                    <a:pt x="5041" y="10303"/>
                  </a:lnTo>
                  <a:lnTo>
                    <a:pt x="4789" y="9421"/>
                  </a:lnTo>
                  <a:cubicBezTo>
                    <a:pt x="4749" y="9221"/>
                    <a:pt x="4571" y="9098"/>
                    <a:pt x="4389" y="9098"/>
                  </a:cubicBezTo>
                  <a:cubicBezTo>
                    <a:pt x="4284" y="9098"/>
                    <a:pt x="4177" y="9139"/>
                    <a:pt x="4096" y="9232"/>
                  </a:cubicBezTo>
                  <a:lnTo>
                    <a:pt x="1418" y="11910"/>
                  </a:lnTo>
                  <a:lnTo>
                    <a:pt x="820" y="11311"/>
                  </a:lnTo>
                  <a:lnTo>
                    <a:pt x="3529" y="8665"/>
                  </a:lnTo>
                  <a:cubicBezTo>
                    <a:pt x="3781" y="8444"/>
                    <a:pt x="3655" y="8034"/>
                    <a:pt x="3340" y="7971"/>
                  </a:cubicBezTo>
                  <a:lnTo>
                    <a:pt x="2458" y="7719"/>
                  </a:lnTo>
                  <a:lnTo>
                    <a:pt x="6050" y="6711"/>
                  </a:lnTo>
                  <a:close/>
                  <a:moveTo>
                    <a:pt x="8664" y="1"/>
                  </a:moveTo>
                  <a:cubicBezTo>
                    <a:pt x="6365" y="1"/>
                    <a:pt x="4506" y="1860"/>
                    <a:pt x="4506" y="4159"/>
                  </a:cubicBezTo>
                  <a:cubicBezTo>
                    <a:pt x="4506" y="4852"/>
                    <a:pt x="4663" y="5514"/>
                    <a:pt x="5041" y="6113"/>
                  </a:cubicBezTo>
                  <a:lnTo>
                    <a:pt x="820" y="7341"/>
                  </a:lnTo>
                  <a:cubicBezTo>
                    <a:pt x="631" y="7373"/>
                    <a:pt x="505" y="7562"/>
                    <a:pt x="505" y="7719"/>
                  </a:cubicBezTo>
                  <a:cubicBezTo>
                    <a:pt x="505" y="7940"/>
                    <a:pt x="631" y="8097"/>
                    <a:pt x="820" y="8129"/>
                  </a:cubicBezTo>
                  <a:lnTo>
                    <a:pt x="2458" y="8570"/>
                  </a:lnTo>
                  <a:lnTo>
                    <a:pt x="316" y="10712"/>
                  </a:lnTo>
                  <a:cubicBezTo>
                    <a:pt x="1" y="11027"/>
                    <a:pt x="1" y="11563"/>
                    <a:pt x="316" y="11910"/>
                  </a:cubicBezTo>
                  <a:lnTo>
                    <a:pt x="883" y="12508"/>
                  </a:lnTo>
                  <a:cubicBezTo>
                    <a:pt x="1040" y="12666"/>
                    <a:pt x="1253" y="12744"/>
                    <a:pt x="1469" y="12744"/>
                  </a:cubicBezTo>
                  <a:cubicBezTo>
                    <a:pt x="1686" y="12744"/>
                    <a:pt x="1907" y="12666"/>
                    <a:pt x="2080" y="12508"/>
                  </a:cubicBezTo>
                  <a:lnTo>
                    <a:pt x="4254" y="10334"/>
                  </a:lnTo>
                  <a:lnTo>
                    <a:pt x="4663" y="11973"/>
                  </a:lnTo>
                  <a:cubicBezTo>
                    <a:pt x="4727" y="12181"/>
                    <a:pt x="4906" y="12292"/>
                    <a:pt x="5078" y="12292"/>
                  </a:cubicBezTo>
                  <a:cubicBezTo>
                    <a:pt x="5244" y="12292"/>
                    <a:pt x="5405" y="12189"/>
                    <a:pt x="5451" y="11973"/>
                  </a:cubicBezTo>
                  <a:lnTo>
                    <a:pt x="6680" y="7782"/>
                  </a:lnTo>
                  <a:cubicBezTo>
                    <a:pt x="7278" y="8097"/>
                    <a:pt x="7940" y="8286"/>
                    <a:pt x="8664" y="8286"/>
                  </a:cubicBezTo>
                  <a:cubicBezTo>
                    <a:pt x="10933" y="8286"/>
                    <a:pt x="12792" y="6428"/>
                    <a:pt x="12792" y="4159"/>
                  </a:cubicBezTo>
                  <a:cubicBezTo>
                    <a:pt x="12792" y="1860"/>
                    <a:pt x="10933" y="1"/>
                    <a:pt x="86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92" name="Google Shape;4426;p36"/>
          <p:cNvGrpSpPr/>
          <p:nvPr/>
        </p:nvGrpSpPr>
        <p:grpSpPr>
          <a:xfrm>
            <a:off x="3814447" y="3265567"/>
            <a:ext cx="357237" cy="349642"/>
            <a:chOff x="-63669700" y="2646600"/>
            <a:chExt cx="324525" cy="317625"/>
          </a:xfrm>
          <a:solidFill>
            <a:schemeClr val="accent4"/>
          </a:solidFill>
        </p:grpSpPr>
        <p:sp>
          <p:nvSpPr>
            <p:cNvPr id="193" name="Google Shape;4427;p36"/>
            <p:cNvSpPr/>
            <p:nvPr/>
          </p:nvSpPr>
          <p:spPr>
            <a:xfrm>
              <a:off x="-63669700" y="2646600"/>
              <a:ext cx="324525" cy="317550"/>
            </a:xfrm>
            <a:custGeom>
              <a:avLst/>
              <a:rect l="l" t="t" r="r" b="b"/>
              <a:pathLst>
                <a:path w="12981" h="12702">
                  <a:moveTo>
                    <a:pt x="6947" y="867"/>
                  </a:moveTo>
                  <a:cubicBezTo>
                    <a:pt x="7058" y="867"/>
                    <a:pt x="7168" y="906"/>
                    <a:pt x="7247" y="985"/>
                  </a:cubicBezTo>
                  <a:cubicBezTo>
                    <a:pt x="7404" y="1143"/>
                    <a:pt x="7404" y="1426"/>
                    <a:pt x="7247" y="1584"/>
                  </a:cubicBezTo>
                  <a:lnTo>
                    <a:pt x="5199" y="3632"/>
                  </a:lnTo>
                  <a:cubicBezTo>
                    <a:pt x="5120" y="3710"/>
                    <a:pt x="5010" y="3750"/>
                    <a:pt x="4900" y="3750"/>
                  </a:cubicBezTo>
                  <a:cubicBezTo>
                    <a:pt x="4789" y="3750"/>
                    <a:pt x="4679" y="3710"/>
                    <a:pt x="4600" y="3632"/>
                  </a:cubicBezTo>
                  <a:cubicBezTo>
                    <a:pt x="4443" y="3474"/>
                    <a:pt x="4443" y="3190"/>
                    <a:pt x="4600" y="3033"/>
                  </a:cubicBezTo>
                  <a:lnTo>
                    <a:pt x="6648" y="985"/>
                  </a:lnTo>
                  <a:cubicBezTo>
                    <a:pt x="6727" y="906"/>
                    <a:pt x="6837" y="867"/>
                    <a:pt x="6947" y="867"/>
                  </a:cubicBezTo>
                  <a:close/>
                  <a:moveTo>
                    <a:pt x="7530" y="2434"/>
                  </a:moveTo>
                  <a:lnTo>
                    <a:pt x="10429" y="5364"/>
                  </a:lnTo>
                  <a:lnTo>
                    <a:pt x="8979" y="6814"/>
                  </a:lnTo>
                  <a:lnTo>
                    <a:pt x="6050" y="3884"/>
                  </a:lnTo>
                  <a:lnTo>
                    <a:pt x="7530" y="2434"/>
                  </a:lnTo>
                  <a:close/>
                  <a:moveTo>
                    <a:pt x="6648" y="5679"/>
                  </a:moveTo>
                  <a:lnTo>
                    <a:pt x="7247" y="6246"/>
                  </a:lnTo>
                  <a:lnTo>
                    <a:pt x="5482" y="8042"/>
                  </a:lnTo>
                  <a:lnTo>
                    <a:pt x="4884" y="7444"/>
                  </a:lnTo>
                  <a:lnTo>
                    <a:pt x="6648" y="5679"/>
                  </a:lnTo>
                  <a:close/>
                  <a:moveTo>
                    <a:pt x="11642" y="5561"/>
                  </a:moveTo>
                  <a:cubicBezTo>
                    <a:pt x="11752" y="5561"/>
                    <a:pt x="11862" y="5601"/>
                    <a:pt x="11941" y="5679"/>
                  </a:cubicBezTo>
                  <a:cubicBezTo>
                    <a:pt x="12098" y="5837"/>
                    <a:pt x="12098" y="6089"/>
                    <a:pt x="11941" y="6246"/>
                  </a:cubicBezTo>
                  <a:lnTo>
                    <a:pt x="9893" y="8294"/>
                  </a:lnTo>
                  <a:cubicBezTo>
                    <a:pt x="9814" y="8373"/>
                    <a:pt x="9704" y="8412"/>
                    <a:pt x="9594" y="8412"/>
                  </a:cubicBezTo>
                  <a:cubicBezTo>
                    <a:pt x="9484" y="8412"/>
                    <a:pt x="9373" y="8373"/>
                    <a:pt x="9295" y="8294"/>
                  </a:cubicBezTo>
                  <a:cubicBezTo>
                    <a:pt x="9137" y="8137"/>
                    <a:pt x="9137" y="7885"/>
                    <a:pt x="9295" y="7727"/>
                  </a:cubicBezTo>
                  <a:lnTo>
                    <a:pt x="11342" y="5679"/>
                  </a:lnTo>
                  <a:cubicBezTo>
                    <a:pt x="11421" y="5601"/>
                    <a:pt x="11531" y="5561"/>
                    <a:pt x="11642" y="5561"/>
                  </a:cubicBezTo>
                  <a:close/>
                  <a:moveTo>
                    <a:pt x="4065" y="7664"/>
                  </a:moveTo>
                  <a:lnTo>
                    <a:pt x="5230" y="8861"/>
                  </a:lnTo>
                  <a:lnTo>
                    <a:pt x="2426" y="11665"/>
                  </a:lnTo>
                  <a:cubicBezTo>
                    <a:pt x="2269" y="11823"/>
                    <a:pt x="2064" y="11902"/>
                    <a:pt x="1855" y="11902"/>
                  </a:cubicBezTo>
                  <a:cubicBezTo>
                    <a:pt x="1647" y="11902"/>
                    <a:pt x="1434" y="11823"/>
                    <a:pt x="1261" y="11665"/>
                  </a:cubicBezTo>
                  <a:cubicBezTo>
                    <a:pt x="914" y="11350"/>
                    <a:pt x="914" y="10783"/>
                    <a:pt x="1261" y="10468"/>
                  </a:cubicBezTo>
                  <a:lnTo>
                    <a:pt x="4065" y="7664"/>
                  </a:lnTo>
                  <a:close/>
                  <a:moveTo>
                    <a:pt x="6971" y="1"/>
                  </a:moveTo>
                  <a:cubicBezTo>
                    <a:pt x="6648" y="1"/>
                    <a:pt x="6317" y="119"/>
                    <a:pt x="6050" y="355"/>
                  </a:cubicBezTo>
                  <a:lnTo>
                    <a:pt x="4002" y="2403"/>
                  </a:lnTo>
                  <a:cubicBezTo>
                    <a:pt x="3529" y="2875"/>
                    <a:pt x="3529" y="3663"/>
                    <a:pt x="4002" y="4167"/>
                  </a:cubicBezTo>
                  <a:cubicBezTo>
                    <a:pt x="4258" y="4424"/>
                    <a:pt x="4564" y="4544"/>
                    <a:pt x="4874" y="4544"/>
                  </a:cubicBezTo>
                  <a:cubicBezTo>
                    <a:pt x="5058" y="4544"/>
                    <a:pt x="5243" y="4501"/>
                    <a:pt x="5419" y="4419"/>
                  </a:cubicBezTo>
                  <a:lnTo>
                    <a:pt x="6081" y="5018"/>
                  </a:lnTo>
                  <a:lnTo>
                    <a:pt x="4285" y="6814"/>
                  </a:lnTo>
                  <a:cubicBezTo>
                    <a:pt x="4206" y="6735"/>
                    <a:pt x="4096" y="6695"/>
                    <a:pt x="3990" y="6695"/>
                  </a:cubicBezTo>
                  <a:cubicBezTo>
                    <a:pt x="3884" y="6695"/>
                    <a:pt x="3781" y="6735"/>
                    <a:pt x="3718" y="6814"/>
                  </a:cubicBezTo>
                  <a:lnTo>
                    <a:pt x="631" y="9869"/>
                  </a:lnTo>
                  <a:cubicBezTo>
                    <a:pt x="1" y="10500"/>
                    <a:pt x="1" y="11571"/>
                    <a:pt x="631" y="12201"/>
                  </a:cubicBezTo>
                  <a:cubicBezTo>
                    <a:pt x="965" y="12536"/>
                    <a:pt x="1405" y="12701"/>
                    <a:pt x="1840" y="12701"/>
                  </a:cubicBezTo>
                  <a:cubicBezTo>
                    <a:pt x="2264" y="12701"/>
                    <a:pt x="2682" y="12544"/>
                    <a:pt x="2994" y="12232"/>
                  </a:cubicBezTo>
                  <a:lnTo>
                    <a:pt x="6050" y="9176"/>
                  </a:lnTo>
                  <a:cubicBezTo>
                    <a:pt x="6207" y="9019"/>
                    <a:pt x="6207" y="8735"/>
                    <a:pt x="6050" y="8578"/>
                  </a:cubicBezTo>
                  <a:lnTo>
                    <a:pt x="7845" y="6814"/>
                  </a:lnTo>
                  <a:lnTo>
                    <a:pt x="8475" y="7444"/>
                  </a:lnTo>
                  <a:cubicBezTo>
                    <a:pt x="8255" y="7853"/>
                    <a:pt x="8318" y="8452"/>
                    <a:pt x="8696" y="8861"/>
                  </a:cubicBezTo>
                  <a:cubicBezTo>
                    <a:pt x="8932" y="9098"/>
                    <a:pt x="9247" y="9216"/>
                    <a:pt x="9566" y="9216"/>
                  </a:cubicBezTo>
                  <a:cubicBezTo>
                    <a:pt x="9885" y="9216"/>
                    <a:pt x="10208" y="9098"/>
                    <a:pt x="10460" y="8861"/>
                  </a:cubicBezTo>
                  <a:lnTo>
                    <a:pt x="12508" y="6814"/>
                  </a:lnTo>
                  <a:cubicBezTo>
                    <a:pt x="12981" y="6341"/>
                    <a:pt x="12981" y="5553"/>
                    <a:pt x="12508" y="5018"/>
                  </a:cubicBezTo>
                  <a:cubicBezTo>
                    <a:pt x="12274" y="4784"/>
                    <a:pt x="11979" y="4670"/>
                    <a:pt x="11669" y="4670"/>
                  </a:cubicBezTo>
                  <a:cubicBezTo>
                    <a:pt x="11479" y="4670"/>
                    <a:pt x="11282" y="4713"/>
                    <a:pt x="11090" y="4797"/>
                  </a:cubicBezTo>
                  <a:lnTo>
                    <a:pt x="8066" y="1773"/>
                  </a:lnTo>
                  <a:cubicBezTo>
                    <a:pt x="8255" y="1332"/>
                    <a:pt x="8223" y="733"/>
                    <a:pt x="7845" y="355"/>
                  </a:cubicBezTo>
                  <a:cubicBezTo>
                    <a:pt x="7609" y="119"/>
                    <a:pt x="7294" y="1"/>
                    <a:pt x="69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" name="Google Shape;4428;p36"/>
            <p:cNvSpPr/>
            <p:nvPr/>
          </p:nvSpPr>
          <p:spPr>
            <a:xfrm>
              <a:off x="-63532650" y="2901200"/>
              <a:ext cx="185900" cy="63025"/>
            </a:xfrm>
            <a:custGeom>
              <a:avLst/>
              <a:rect l="l" t="t" r="r" b="b"/>
              <a:pathLst>
                <a:path w="7436" h="2521">
                  <a:moveTo>
                    <a:pt x="5356" y="851"/>
                  </a:moveTo>
                  <a:cubicBezTo>
                    <a:pt x="5577" y="851"/>
                    <a:pt x="5734" y="1040"/>
                    <a:pt x="5734" y="1261"/>
                  </a:cubicBezTo>
                  <a:lnTo>
                    <a:pt x="5734" y="1702"/>
                  </a:lnTo>
                  <a:lnTo>
                    <a:pt x="1607" y="1702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lnTo>
                    <a:pt x="5356" y="851"/>
                  </a:ln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1702"/>
                  </a:lnTo>
                  <a:lnTo>
                    <a:pt x="378" y="1702"/>
                  </a:lnTo>
                  <a:cubicBezTo>
                    <a:pt x="158" y="1702"/>
                    <a:pt x="0" y="1891"/>
                    <a:pt x="0" y="2111"/>
                  </a:cubicBezTo>
                  <a:cubicBezTo>
                    <a:pt x="0" y="2332"/>
                    <a:pt x="189" y="2521"/>
                    <a:pt x="378" y="2521"/>
                  </a:cubicBezTo>
                  <a:lnTo>
                    <a:pt x="6995" y="2521"/>
                  </a:lnTo>
                  <a:cubicBezTo>
                    <a:pt x="7247" y="2521"/>
                    <a:pt x="7436" y="2332"/>
                    <a:pt x="7436" y="2111"/>
                  </a:cubicBezTo>
                  <a:cubicBezTo>
                    <a:pt x="7404" y="1891"/>
                    <a:pt x="7184" y="1702"/>
                    <a:pt x="6963" y="1702"/>
                  </a:cubicBezTo>
                  <a:lnTo>
                    <a:pt x="6553" y="1702"/>
                  </a:lnTo>
                  <a:lnTo>
                    <a:pt x="6553" y="1261"/>
                  </a:lnTo>
                  <a:cubicBezTo>
                    <a:pt x="6553" y="599"/>
                    <a:pt x="6018" y="1"/>
                    <a:pt x="5356" y="1"/>
                  </a:cubicBezTo>
                  <a:lnTo>
                    <a:pt x="20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95" name="Google Shape;8309;p45"/>
          <p:cNvSpPr/>
          <p:nvPr/>
        </p:nvSpPr>
        <p:spPr>
          <a:xfrm>
            <a:off x="3827205" y="5041897"/>
            <a:ext cx="331721" cy="331693"/>
          </a:xfrm>
          <a:custGeom>
            <a:avLst/>
            <a:rect l="l" t="t" r="r" b="b"/>
            <a:pathLst>
              <a:path w="11879" h="11878">
                <a:moveTo>
                  <a:pt x="5892" y="693"/>
                </a:moveTo>
                <a:cubicBezTo>
                  <a:pt x="6302" y="693"/>
                  <a:pt x="6617" y="1008"/>
                  <a:pt x="6617" y="1418"/>
                </a:cubicBezTo>
                <a:cubicBezTo>
                  <a:pt x="6617" y="1796"/>
                  <a:pt x="6302" y="2111"/>
                  <a:pt x="5892" y="2111"/>
                </a:cubicBezTo>
                <a:cubicBezTo>
                  <a:pt x="5514" y="2111"/>
                  <a:pt x="5199" y="1796"/>
                  <a:pt x="5199" y="1418"/>
                </a:cubicBezTo>
                <a:cubicBezTo>
                  <a:pt x="5231" y="1008"/>
                  <a:pt x="5546" y="693"/>
                  <a:pt x="5892" y="693"/>
                </a:cubicBezTo>
                <a:close/>
                <a:moveTo>
                  <a:pt x="5892" y="2741"/>
                </a:moveTo>
                <a:cubicBezTo>
                  <a:pt x="6837" y="2741"/>
                  <a:pt x="7625" y="3529"/>
                  <a:pt x="7625" y="4505"/>
                </a:cubicBezTo>
                <a:lnTo>
                  <a:pt x="7625" y="5545"/>
                </a:lnTo>
                <a:lnTo>
                  <a:pt x="4159" y="5545"/>
                </a:lnTo>
                <a:lnTo>
                  <a:pt x="4159" y="4505"/>
                </a:lnTo>
                <a:cubicBezTo>
                  <a:pt x="4159" y="3529"/>
                  <a:pt x="4947" y="2741"/>
                  <a:pt x="5892" y="2741"/>
                </a:cubicBezTo>
                <a:close/>
                <a:moveTo>
                  <a:pt x="8381" y="5104"/>
                </a:moveTo>
                <a:cubicBezTo>
                  <a:pt x="9326" y="5356"/>
                  <a:pt x="9767" y="5703"/>
                  <a:pt x="9767" y="5892"/>
                </a:cubicBezTo>
                <a:cubicBezTo>
                  <a:pt x="9767" y="6238"/>
                  <a:pt x="8381" y="6931"/>
                  <a:pt x="5955" y="6931"/>
                </a:cubicBezTo>
                <a:cubicBezTo>
                  <a:pt x="5898" y="6932"/>
                  <a:pt x="5842" y="6932"/>
                  <a:pt x="5787" y="6932"/>
                </a:cubicBezTo>
                <a:cubicBezTo>
                  <a:pt x="3434" y="6932"/>
                  <a:pt x="2112" y="6292"/>
                  <a:pt x="2112" y="5892"/>
                </a:cubicBezTo>
                <a:cubicBezTo>
                  <a:pt x="2112" y="5703"/>
                  <a:pt x="2553" y="5388"/>
                  <a:pt x="3498" y="5104"/>
                </a:cubicBezTo>
                <a:lnTo>
                  <a:pt x="3498" y="5892"/>
                </a:lnTo>
                <a:cubicBezTo>
                  <a:pt x="3498" y="6081"/>
                  <a:pt x="3655" y="6238"/>
                  <a:pt x="3844" y="6238"/>
                </a:cubicBezTo>
                <a:lnTo>
                  <a:pt x="8034" y="6238"/>
                </a:lnTo>
                <a:cubicBezTo>
                  <a:pt x="8223" y="6238"/>
                  <a:pt x="8381" y="6081"/>
                  <a:pt x="8381" y="5892"/>
                </a:cubicBezTo>
                <a:lnTo>
                  <a:pt x="8381" y="5104"/>
                </a:lnTo>
                <a:close/>
                <a:moveTo>
                  <a:pt x="1765" y="10428"/>
                </a:moveTo>
                <a:cubicBezTo>
                  <a:pt x="2427" y="10428"/>
                  <a:pt x="2805" y="10680"/>
                  <a:pt x="2805" y="10775"/>
                </a:cubicBezTo>
                <a:cubicBezTo>
                  <a:pt x="2805" y="10869"/>
                  <a:pt x="2427" y="11121"/>
                  <a:pt x="1765" y="11121"/>
                </a:cubicBezTo>
                <a:cubicBezTo>
                  <a:pt x="1072" y="11121"/>
                  <a:pt x="694" y="10869"/>
                  <a:pt x="694" y="10775"/>
                </a:cubicBezTo>
                <a:cubicBezTo>
                  <a:pt x="694" y="10712"/>
                  <a:pt x="1072" y="10428"/>
                  <a:pt x="1765" y="10428"/>
                </a:cubicBezTo>
                <a:close/>
                <a:moveTo>
                  <a:pt x="5955" y="10428"/>
                </a:moveTo>
                <a:cubicBezTo>
                  <a:pt x="6617" y="10428"/>
                  <a:pt x="6963" y="10712"/>
                  <a:pt x="6963" y="10775"/>
                </a:cubicBezTo>
                <a:cubicBezTo>
                  <a:pt x="6963" y="10869"/>
                  <a:pt x="6617" y="11121"/>
                  <a:pt x="5955" y="11121"/>
                </a:cubicBezTo>
                <a:cubicBezTo>
                  <a:pt x="5262" y="11121"/>
                  <a:pt x="4915" y="10869"/>
                  <a:pt x="4915" y="10775"/>
                </a:cubicBezTo>
                <a:cubicBezTo>
                  <a:pt x="4915" y="10712"/>
                  <a:pt x="5262" y="10428"/>
                  <a:pt x="5955" y="10428"/>
                </a:cubicBezTo>
                <a:close/>
                <a:moveTo>
                  <a:pt x="10082" y="10428"/>
                </a:moveTo>
                <a:cubicBezTo>
                  <a:pt x="10775" y="10428"/>
                  <a:pt x="11153" y="10680"/>
                  <a:pt x="11153" y="10775"/>
                </a:cubicBezTo>
                <a:cubicBezTo>
                  <a:pt x="11153" y="10869"/>
                  <a:pt x="10775" y="11121"/>
                  <a:pt x="10082" y="11121"/>
                </a:cubicBezTo>
                <a:cubicBezTo>
                  <a:pt x="9421" y="11121"/>
                  <a:pt x="9043" y="10869"/>
                  <a:pt x="9043" y="10775"/>
                </a:cubicBezTo>
                <a:cubicBezTo>
                  <a:pt x="9043" y="10712"/>
                  <a:pt x="9421" y="10428"/>
                  <a:pt x="10082" y="10428"/>
                </a:cubicBezTo>
                <a:close/>
                <a:moveTo>
                  <a:pt x="5987" y="0"/>
                </a:moveTo>
                <a:cubicBezTo>
                  <a:pt x="5231" y="0"/>
                  <a:pt x="4600" y="630"/>
                  <a:pt x="4600" y="1355"/>
                </a:cubicBezTo>
                <a:cubicBezTo>
                  <a:pt x="4600" y="1733"/>
                  <a:pt x="4726" y="2016"/>
                  <a:pt x="4947" y="2300"/>
                </a:cubicBezTo>
                <a:cubicBezTo>
                  <a:pt x="4159" y="2710"/>
                  <a:pt x="3624" y="3497"/>
                  <a:pt x="3561" y="4442"/>
                </a:cubicBezTo>
                <a:cubicBezTo>
                  <a:pt x="2742" y="4631"/>
                  <a:pt x="1481" y="5072"/>
                  <a:pt x="1481" y="5923"/>
                </a:cubicBezTo>
                <a:cubicBezTo>
                  <a:pt x="1481" y="6679"/>
                  <a:pt x="2427" y="7120"/>
                  <a:pt x="3151" y="7309"/>
                </a:cubicBezTo>
                <a:lnTo>
                  <a:pt x="1954" y="9798"/>
                </a:lnTo>
                <a:lnTo>
                  <a:pt x="1828" y="9798"/>
                </a:lnTo>
                <a:cubicBezTo>
                  <a:pt x="851" y="9798"/>
                  <a:pt x="64" y="10239"/>
                  <a:pt x="64" y="10806"/>
                </a:cubicBezTo>
                <a:cubicBezTo>
                  <a:pt x="1" y="11373"/>
                  <a:pt x="725" y="11846"/>
                  <a:pt x="1765" y="11846"/>
                </a:cubicBezTo>
                <a:cubicBezTo>
                  <a:pt x="2679" y="11846"/>
                  <a:pt x="3498" y="11436"/>
                  <a:pt x="3498" y="10806"/>
                </a:cubicBezTo>
                <a:cubicBezTo>
                  <a:pt x="3498" y="10334"/>
                  <a:pt x="3057" y="10019"/>
                  <a:pt x="2584" y="9924"/>
                </a:cubicBezTo>
                <a:lnTo>
                  <a:pt x="3781" y="7498"/>
                </a:lnTo>
                <a:cubicBezTo>
                  <a:pt x="4317" y="7624"/>
                  <a:pt x="4947" y="7656"/>
                  <a:pt x="5577" y="7719"/>
                </a:cubicBezTo>
                <a:lnTo>
                  <a:pt x="5577" y="9830"/>
                </a:lnTo>
                <a:cubicBezTo>
                  <a:pt x="4947" y="9924"/>
                  <a:pt x="4222" y="10239"/>
                  <a:pt x="4222" y="10869"/>
                </a:cubicBezTo>
                <a:cubicBezTo>
                  <a:pt x="4222" y="11499"/>
                  <a:pt x="5041" y="11877"/>
                  <a:pt x="5955" y="11877"/>
                </a:cubicBezTo>
                <a:cubicBezTo>
                  <a:pt x="6837" y="11877"/>
                  <a:pt x="7688" y="11499"/>
                  <a:pt x="7688" y="10869"/>
                </a:cubicBezTo>
                <a:cubicBezTo>
                  <a:pt x="7688" y="10239"/>
                  <a:pt x="6932" y="9924"/>
                  <a:pt x="6302" y="9830"/>
                </a:cubicBezTo>
                <a:lnTo>
                  <a:pt x="6302" y="7719"/>
                </a:lnTo>
                <a:cubicBezTo>
                  <a:pt x="6932" y="7719"/>
                  <a:pt x="7562" y="7624"/>
                  <a:pt x="8097" y="7498"/>
                </a:cubicBezTo>
                <a:lnTo>
                  <a:pt x="9295" y="9924"/>
                </a:lnTo>
                <a:cubicBezTo>
                  <a:pt x="8822" y="10082"/>
                  <a:pt x="8381" y="10334"/>
                  <a:pt x="8381" y="10806"/>
                </a:cubicBezTo>
                <a:cubicBezTo>
                  <a:pt x="8381" y="11436"/>
                  <a:pt x="9200" y="11846"/>
                  <a:pt x="10114" y="11846"/>
                </a:cubicBezTo>
                <a:cubicBezTo>
                  <a:pt x="11090" y="11846"/>
                  <a:pt x="11878" y="11405"/>
                  <a:pt x="11878" y="10806"/>
                </a:cubicBezTo>
                <a:cubicBezTo>
                  <a:pt x="11878" y="10239"/>
                  <a:pt x="11153" y="9798"/>
                  <a:pt x="10114" y="9798"/>
                </a:cubicBezTo>
                <a:lnTo>
                  <a:pt x="9988" y="9798"/>
                </a:lnTo>
                <a:lnTo>
                  <a:pt x="8822" y="7309"/>
                </a:lnTo>
                <a:cubicBezTo>
                  <a:pt x="9515" y="7120"/>
                  <a:pt x="10460" y="6679"/>
                  <a:pt x="10460" y="5923"/>
                </a:cubicBezTo>
                <a:cubicBezTo>
                  <a:pt x="10460" y="5072"/>
                  <a:pt x="9200" y="4631"/>
                  <a:pt x="8381" y="4442"/>
                </a:cubicBezTo>
                <a:cubicBezTo>
                  <a:pt x="8350" y="3497"/>
                  <a:pt x="7782" y="2710"/>
                  <a:pt x="6995" y="2300"/>
                </a:cubicBezTo>
                <a:cubicBezTo>
                  <a:pt x="7247" y="2080"/>
                  <a:pt x="7341" y="1764"/>
                  <a:pt x="7341" y="1355"/>
                </a:cubicBezTo>
                <a:cubicBezTo>
                  <a:pt x="7341" y="630"/>
                  <a:pt x="6711" y="0"/>
                  <a:pt x="59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96" name="Google Shape;8336;p45"/>
          <p:cNvGrpSpPr/>
          <p:nvPr/>
        </p:nvGrpSpPr>
        <p:grpSpPr>
          <a:xfrm>
            <a:off x="3827205" y="3858875"/>
            <a:ext cx="331721" cy="330827"/>
            <a:chOff x="2141000" y="1954475"/>
            <a:chExt cx="296975" cy="296175"/>
          </a:xfrm>
          <a:solidFill>
            <a:schemeClr val="accent4"/>
          </a:solidFill>
        </p:grpSpPr>
        <p:sp>
          <p:nvSpPr>
            <p:cNvPr id="197" name="Google Shape;8337;p45"/>
            <p:cNvSpPr/>
            <p:nvPr/>
          </p:nvSpPr>
          <p:spPr>
            <a:xfrm>
              <a:off x="2280425" y="1989925"/>
              <a:ext cx="104775" cy="68550"/>
            </a:xfrm>
            <a:custGeom>
              <a:avLst/>
              <a:rect l="l" t="t" r="r" b="b"/>
              <a:pathLst>
                <a:path w="4191" h="2742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05"/>
                    <a:pt x="158" y="662"/>
                    <a:pt x="315" y="662"/>
                  </a:cubicBezTo>
                  <a:lnTo>
                    <a:pt x="2426" y="662"/>
                  </a:lnTo>
                  <a:cubicBezTo>
                    <a:pt x="2615" y="662"/>
                    <a:pt x="2773" y="820"/>
                    <a:pt x="2773" y="1009"/>
                  </a:cubicBezTo>
                  <a:lnTo>
                    <a:pt x="2773" y="1576"/>
                  </a:lnTo>
                  <a:lnTo>
                    <a:pt x="2678" y="1450"/>
                  </a:lnTo>
                  <a:cubicBezTo>
                    <a:pt x="2615" y="1387"/>
                    <a:pt x="2521" y="1355"/>
                    <a:pt x="2430" y="1355"/>
                  </a:cubicBezTo>
                  <a:cubicBezTo>
                    <a:pt x="2340" y="1355"/>
                    <a:pt x="2253" y="1387"/>
                    <a:pt x="2206" y="1450"/>
                  </a:cubicBezTo>
                  <a:cubicBezTo>
                    <a:pt x="2080" y="1576"/>
                    <a:pt x="2080" y="1796"/>
                    <a:pt x="2206" y="1922"/>
                  </a:cubicBezTo>
                  <a:lnTo>
                    <a:pt x="2899" y="2647"/>
                  </a:lnTo>
                  <a:cubicBezTo>
                    <a:pt x="2993" y="2710"/>
                    <a:pt x="3056" y="2741"/>
                    <a:pt x="3151" y="2741"/>
                  </a:cubicBezTo>
                  <a:cubicBezTo>
                    <a:pt x="3214" y="2741"/>
                    <a:pt x="3340" y="2710"/>
                    <a:pt x="3371" y="2647"/>
                  </a:cubicBezTo>
                  <a:lnTo>
                    <a:pt x="4096" y="1922"/>
                  </a:lnTo>
                  <a:cubicBezTo>
                    <a:pt x="4191" y="1796"/>
                    <a:pt x="4191" y="1576"/>
                    <a:pt x="4096" y="1450"/>
                  </a:cubicBezTo>
                  <a:cubicBezTo>
                    <a:pt x="4033" y="1387"/>
                    <a:pt x="3938" y="1355"/>
                    <a:pt x="3848" y="1355"/>
                  </a:cubicBezTo>
                  <a:cubicBezTo>
                    <a:pt x="3757" y="1355"/>
                    <a:pt x="3671" y="1387"/>
                    <a:pt x="3623" y="1450"/>
                  </a:cubicBezTo>
                  <a:lnTo>
                    <a:pt x="3497" y="1576"/>
                  </a:lnTo>
                  <a:lnTo>
                    <a:pt x="3497" y="1009"/>
                  </a:lnTo>
                  <a:cubicBezTo>
                    <a:pt x="3497" y="442"/>
                    <a:pt x="3025" y="0"/>
                    <a:pt x="2458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" name="Google Shape;8338;p45"/>
            <p:cNvSpPr/>
            <p:nvPr/>
          </p:nvSpPr>
          <p:spPr>
            <a:xfrm>
              <a:off x="2174875" y="2145875"/>
              <a:ext cx="105575" cy="69325"/>
            </a:xfrm>
            <a:custGeom>
              <a:avLst/>
              <a:rect l="l" t="t" r="r" b="b"/>
              <a:pathLst>
                <a:path w="4223" h="2773">
                  <a:moveTo>
                    <a:pt x="1056" y="0"/>
                  </a:moveTo>
                  <a:cubicBezTo>
                    <a:pt x="969" y="0"/>
                    <a:pt x="883" y="32"/>
                    <a:pt x="820" y="95"/>
                  </a:cubicBezTo>
                  <a:lnTo>
                    <a:pt x="95" y="820"/>
                  </a:lnTo>
                  <a:cubicBezTo>
                    <a:pt x="1" y="914"/>
                    <a:pt x="1" y="1166"/>
                    <a:pt x="95" y="1292"/>
                  </a:cubicBezTo>
                  <a:cubicBezTo>
                    <a:pt x="158" y="1339"/>
                    <a:pt x="253" y="1363"/>
                    <a:pt x="343" y="1363"/>
                  </a:cubicBezTo>
                  <a:cubicBezTo>
                    <a:pt x="434" y="1363"/>
                    <a:pt x="521" y="1339"/>
                    <a:pt x="568" y="1292"/>
                  </a:cubicBezTo>
                  <a:lnTo>
                    <a:pt x="694" y="1166"/>
                  </a:lnTo>
                  <a:lnTo>
                    <a:pt x="694" y="1702"/>
                  </a:lnTo>
                  <a:cubicBezTo>
                    <a:pt x="757" y="2300"/>
                    <a:pt x="1229" y="2773"/>
                    <a:pt x="1765" y="2773"/>
                  </a:cubicBezTo>
                  <a:lnTo>
                    <a:pt x="3844" y="2773"/>
                  </a:lnTo>
                  <a:cubicBezTo>
                    <a:pt x="4065" y="2773"/>
                    <a:pt x="4222" y="2615"/>
                    <a:pt x="4222" y="2426"/>
                  </a:cubicBezTo>
                  <a:cubicBezTo>
                    <a:pt x="4222" y="2237"/>
                    <a:pt x="4065" y="2080"/>
                    <a:pt x="3844" y="2080"/>
                  </a:cubicBezTo>
                  <a:lnTo>
                    <a:pt x="1765" y="2080"/>
                  </a:lnTo>
                  <a:cubicBezTo>
                    <a:pt x="1576" y="2080"/>
                    <a:pt x="1418" y="1922"/>
                    <a:pt x="1418" y="1702"/>
                  </a:cubicBezTo>
                  <a:lnTo>
                    <a:pt x="1418" y="1166"/>
                  </a:lnTo>
                  <a:lnTo>
                    <a:pt x="1544" y="1292"/>
                  </a:lnTo>
                  <a:cubicBezTo>
                    <a:pt x="1592" y="1339"/>
                    <a:pt x="1678" y="1363"/>
                    <a:pt x="1769" y="1363"/>
                  </a:cubicBezTo>
                  <a:cubicBezTo>
                    <a:pt x="1859" y="1363"/>
                    <a:pt x="1954" y="1339"/>
                    <a:pt x="2017" y="1292"/>
                  </a:cubicBezTo>
                  <a:cubicBezTo>
                    <a:pt x="2112" y="1166"/>
                    <a:pt x="2112" y="914"/>
                    <a:pt x="2017" y="820"/>
                  </a:cubicBezTo>
                  <a:lnTo>
                    <a:pt x="1292" y="95"/>
                  </a:lnTo>
                  <a:cubicBezTo>
                    <a:pt x="1229" y="32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" name="Google Shape;8339;p45"/>
            <p:cNvSpPr/>
            <p:nvPr/>
          </p:nvSpPr>
          <p:spPr>
            <a:xfrm>
              <a:off x="2141000" y="1954475"/>
              <a:ext cx="139450" cy="174100"/>
            </a:xfrm>
            <a:custGeom>
              <a:avLst/>
              <a:rect l="l" t="t" r="r" b="b"/>
              <a:pathLst>
                <a:path w="5578" h="6964">
                  <a:moveTo>
                    <a:pt x="2773" y="694"/>
                  </a:moveTo>
                  <a:cubicBezTo>
                    <a:pt x="3372" y="694"/>
                    <a:pt x="3782" y="1166"/>
                    <a:pt x="3782" y="1734"/>
                  </a:cubicBezTo>
                  <a:cubicBezTo>
                    <a:pt x="3782" y="2301"/>
                    <a:pt x="3309" y="2742"/>
                    <a:pt x="2773" y="2742"/>
                  </a:cubicBezTo>
                  <a:cubicBezTo>
                    <a:pt x="2175" y="2742"/>
                    <a:pt x="1734" y="2269"/>
                    <a:pt x="1734" y="1734"/>
                  </a:cubicBezTo>
                  <a:cubicBezTo>
                    <a:pt x="1734" y="1166"/>
                    <a:pt x="2206" y="694"/>
                    <a:pt x="2773" y="694"/>
                  </a:cubicBezTo>
                  <a:close/>
                  <a:moveTo>
                    <a:pt x="2773" y="3466"/>
                  </a:moveTo>
                  <a:cubicBezTo>
                    <a:pt x="3908" y="3466"/>
                    <a:pt x="4853" y="4411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1"/>
                    <a:pt x="1639" y="3466"/>
                    <a:pt x="2773" y="3466"/>
                  </a:cubicBezTo>
                  <a:close/>
                  <a:moveTo>
                    <a:pt x="2805" y="1"/>
                  </a:moveTo>
                  <a:cubicBezTo>
                    <a:pt x="1860" y="1"/>
                    <a:pt x="1072" y="788"/>
                    <a:pt x="1072" y="1734"/>
                  </a:cubicBezTo>
                  <a:cubicBezTo>
                    <a:pt x="1072" y="2238"/>
                    <a:pt x="1324" y="2710"/>
                    <a:pt x="1671" y="3025"/>
                  </a:cubicBezTo>
                  <a:cubicBezTo>
                    <a:pt x="726" y="3466"/>
                    <a:pt x="64" y="4443"/>
                    <a:pt x="64" y="5577"/>
                  </a:cubicBezTo>
                  <a:lnTo>
                    <a:pt x="64" y="6617"/>
                  </a:lnTo>
                  <a:cubicBezTo>
                    <a:pt x="1" y="6806"/>
                    <a:pt x="159" y="6963"/>
                    <a:pt x="379" y="6963"/>
                  </a:cubicBezTo>
                  <a:lnTo>
                    <a:pt x="5199" y="6963"/>
                  </a:lnTo>
                  <a:cubicBezTo>
                    <a:pt x="5420" y="6963"/>
                    <a:pt x="5577" y="6806"/>
                    <a:pt x="5577" y="6617"/>
                  </a:cubicBezTo>
                  <a:lnTo>
                    <a:pt x="5577" y="5577"/>
                  </a:lnTo>
                  <a:cubicBezTo>
                    <a:pt x="5577" y="4443"/>
                    <a:pt x="4884" y="3498"/>
                    <a:pt x="3939" y="3025"/>
                  </a:cubicBezTo>
                  <a:cubicBezTo>
                    <a:pt x="4317" y="2710"/>
                    <a:pt x="4538" y="2238"/>
                    <a:pt x="4538" y="1734"/>
                  </a:cubicBezTo>
                  <a:cubicBezTo>
                    <a:pt x="4538" y="788"/>
                    <a:pt x="3750" y="1"/>
                    <a:pt x="2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" name="Google Shape;8340;p45"/>
            <p:cNvSpPr/>
            <p:nvPr/>
          </p:nvSpPr>
          <p:spPr>
            <a:xfrm>
              <a:off x="2298525" y="2076550"/>
              <a:ext cx="139450" cy="174100"/>
            </a:xfrm>
            <a:custGeom>
              <a:avLst/>
              <a:rect l="l" t="t" r="r" b="b"/>
              <a:pathLst>
                <a:path w="5578" h="6964">
                  <a:moveTo>
                    <a:pt x="2773" y="663"/>
                  </a:moveTo>
                  <a:cubicBezTo>
                    <a:pt x="3372" y="663"/>
                    <a:pt x="3782" y="1135"/>
                    <a:pt x="3782" y="1702"/>
                  </a:cubicBezTo>
                  <a:cubicBezTo>
                    <a:pt x="3782" y="2238"/>
                    <a:pt x="3309" y="2710"/>
                    <a:pt x="2773" y="2710"/>
                  </a:cubicBezTo>
                  <a:cubicBezTo>
                    <a:pt x="2175" y="2710"/>
                    <a:pt x="1734" y="2238"/>
                    <a:pt x="1734" y="1702"/>
                  </a:cubicBezTo>
                  <a:cubicBezTo>
                    <a:pt x="1734" y="1135"/>
                    <a:pt x="2175" y="663"/>
                    <a:pt x="2773" y="663"/>
                  </a:cubicBezTo>
                  <a:close/>
                  <a:moveTo>
                    <a:pt x="2773" y="3467"/>
                  </a:moveTo>
                  <a:cubicBezTo>
                    <a:pt x="3908" y="3467"/>
                    <a:pt x="4853" y="4412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2"/>
                    <a:pt x="1639" y="3467"/>
                    <a:pt x="2773" y="3467"/>
                  </a:cubicBezTo>
                  <a:close/>
                  <a:moveTo>
                    <a:pt x="2773" y="1"/>
                  </a:moveTo>
                  <a:cubicBezTo>
                    <a:pt x="1828" y="1"/>
                    <a:pt x="1041" y="789"/>
                    <a:pt x="1041" y="1734"/>
                  </a:cubicBezTo>
                  <a:cubicBezTo>
                    <a:pt x="1041" y="2238"/>
                    <a:pt x="1261" y="2710"/>
                    <a:pt x="1608" y="3025"/>
                  </a:cubicBezTo>
                  <a:cubicBezTo>
                    <a:pt x="663" y="3467"/>
                    <a:pt x="1" y="4443"/>
                    <a:pt x="1" y="5546"/>
                  </a:cubicBezTo>
                  <a:lnTo>
                    <a:pt x="1" y="6617"/>
                  </a:lnTo>
                  <a:cubicBezTo>
                    <a:pt x="1" y="6806"/>
                    <a:pt x="159" y="6964"/>
                    <a:pt x="379" y="6964"/>
                  </a:cubicBezTo>
                  <a:lnTo>
                    <a:pt x="5199" y="6964"/>
                  </a:lnTo>
                  <a:cubicBezTo>
                    <a:pt x="5420" y="6964"/>
                    <a:pt x="5577" y="6806"/>
                    <a:pt x="5577" y="6617"/>
                  </a:cubicBezTo>
                  <a:lnTo>
                    <a:pt x="5577" y="5546"/>
                  </a:lnTo>
                  <a:cubicBezTo>
                    <a:pt x="5514" y="4412"/>
                    <a:pt x="4853" y="3467"/>
                    <a:pt x="3908" y="3025"/>
                  </a:cubicBezTo>
                  <a:cubicBezTo>
                    <a:pt x="4254" y="2710"/>
                    <a:pt x="4506" y="2238"/>
                    <a:pt x="4506" y="1734"/>
                  </a:cubicBezTo>
                  <a:cubicBezTo>
                    <a:pt x="4506" y="789"/>
                    <a:pt x="3719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01" name="Google Shape;8341;p45"/>
          <p:cNvGrpSpPr/>
          <p:nvPr/>
        </p:nvGrpSpPr>
        <p:grpSpPr>
          <a:xfrm>
            <a:off x="3821061" y="4433259"/>
            <a:ext cx="344008" cy="330185"/>
            <a:chOff x="2140225" y="2318650"/>
            <a:chExt cx="307975" cy="295600"/>
          </a:xfrm>
          <a:solidFill>
            <a:schemeClr val="accent4"/>
          </a:solidFill>
        </p:grpSpPr>
        <p:sp>
          <p:nvSpPr>
            <p:cNvPr id="202" name="Google Shape;8342;p45"/>
            <p:cNvSpPr/>
            <p:nvPr/>
          </p:nvSpPr>
          <p:spPr>
            <a:xfrm>
              <a:off x="2281200" y="2353025"/>
              <a:ext cx="104000" cy="121300"/>
            </a:xfrm>
            <a:custGeom>
              <a:avLst/>
              <a:rect l="l" t="t" r="r" b="b"/>
              <a:pathLst>
                <a:path w="4160" h="4852">
                  <a:moveTo>
                    <a:pt x="2080" y="662"/>
                  </a:moveTo>
                  <a:cubicBezTo>
                    <a:pt x="2490" y="662"/>
                    <a:pt x="2805" y="977"/>
                    <a:pt x="2805" y="1386"/>
                  </a:cubicBezTo>
                  <a:cubicBezTo>
                    <a:pt x="2805" y="1764"/>
                    <a:pt x="2490" y="2079"/>
                    <a:pt x="2080" y="2079"/>
                  </a:cubicBezTo>
                  <a:cubicBezTo>
                    <a:pt x="1702" y="2079"/>
                    <a:pt x="1387" y="1764"/>
                    <a:pt x="1387" y="1386"/>
                  </a:cubicBezTo>
                  <a:cubicBezTo>
                    <a:pt x="1387" y="977"/>
                    <a:pt x="1702" y="662"/>
                    <a:pt x="2080" y="662"/>
                  </a:cubicBezTo>
                  <a:close/>
                  <a:moveTo>
                    <a:pt x="2080" y="2773"/>
                  </a:moveTo>
                  <a:cubicBezTo>
                    <a:pt x="2836" y="2773"/>
                    <a:pt x="3466" y="3403"/>
                    <a:pt x="3466" y="4127"/>
                  </a:cubicBezTo>
                  <a:lnTo>
                    <a:pt x="662" y="4127"/>
                  </a:lnTo>
                  <a:cubicBezTo>
                    <a:pt x="662" y="3403"/>
                    <a:pt x="1293" y="2773"/>
                    <a:pt x="2080" y="2773"/>
                  </a:cubicBezTo>
                  <a:close/>
                  <a:moveTo>
                    <a:pt x="2112" y="0"/>
                  </a:moveTo>
                  <a:cubicBezTo>
                    <a:pt x="1387" y="0"/>
                    <a:pt x="757" y="630"/>
                    <a:pt x="757" y="1386"/>
                  </a:cubicBezTo>
                  <a:cubicBezTo>
                    <a:pt x="757" y="1733"/>
                    <a:pt x="915" y="2079"/>
                    <a:pt x="1135" y="2332"/>
                  </a:cubicBezTo>
                  <a:cubicBezTo>
                    <a:pt x="505" y="2678"/>
                    <a:pt x="64" y="3340"/>
                    <a:pt x="64" y="4127"/>
                  </a:cubicBezTo>
                  <a:lnTo>
                    <a:pt x="64" y="4505"/>
                  </a:lnTo>
                  <a:cubicBezTo>
                    <a:pt x="1" y="4694"/>
                    <a:pt x="158" y="4852"/>
                    <a:pt x="347" y="4852"/>
                  </a:cubicBezTo>
                  <a:lnTo>
                    <a:pt x="3813" y="4852"/>
                  </a:lnTo>
                  <a:cubicBezTo>
                    <a:pt x="4002" y="4852"/>
                    <a:pt x="4160" y="4694"/>
                    <a:pt x="4160" y="4505"/>
                  </a:cubicBezTo>
                  <a:lnTo>
                    <a:pt x="4160" y="4127"/>
                  </a:lnTo>
                  <a:cubicBezTo>
                    <a:pt x="4160" y="3340"/>
                    <a:pt x="3750" y="2678"/>
                    <a:pt x="3120" y="2332"/>
                  </a:cubicBezTo>
                  <a:cubicBezTo>
                    <a:pt x="3340" y="2079"/>
                    <a:pt x="3498" y="1733"/>
                    <a:pt x="3498" y="1386"/>
                  </a:cubicBezTo>
                  <a:cubicBezTo>
                    <a:pt x="3498" y="630"/>
                    <a:pt x="2868" y="0"/>
                    <a:pt x="2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" name="Google Shape;8343;p45"/>
            <p:cNvSpPr/>
            <p:nvPr/>
          </p:nvSpPr>
          <p:spPr>
            <a:xfrm>
              <a:off x="2140225" y="2318650"/>
              <a:ext cx="307975" cy="295600"/>
            </a:xfrm>
            <a:custGeom>
              <a:avLst/>
              <a:rect l="l" t="t" r="r" b="b"/>
              <a:pathLst>
                <a:path w="12319" h="11824">
                  <a:moveTo>
                    <a:pt x="7712" y="682"/>
                  </a:moveTo>
                  <a:cubicBezTo>
                    <a:pt x="8607" y="682"/>
                    <a:pt x="9499" y="1029"/>
                    <a:pt x="10177" y="1690"/>
                  </a:cubicBezTo>
                  <a:cubicBezTo>
                    <a:pt x="11468" y="2982"/>
                    <a:pt x="11531" y="5187"/>
                    <a:pt x="10177" y="6573"/>
                  </a:cubicBezTo>
                  <a:cubicBezTo>
                    <a:pt x="9500" y="7266"/>
                    <a:pt x="8627" y="7590"/>
                    <a:pt x="7754" y="7590"/>
                  </a:cubicBezTo>
                  <a:cubicBezTo>
                    <a:pt x="6839" y="7590"/>
                    <a:pt x="5923" y="7234"/>
                    <a:pt x="5230" y="6573"/>
                  </a:cubicBezTo>
                  <a:cubicBezTo>
                    <a:pt x="3939" y="5282"/>
                    <a:pt x="3876" y="3045"/>
                    <a:pt x="5325" y="1659"/>
                  </a:cubicBezTo>
                  <a:cubicBezTo>
                    <a:pt x="6001" y="997"/>
                    <a:pt x="6858" y="682"/>
                    <a:pt x="7712" y="682"/>
                  </a:cubicBezTo>
                  <a:close/>
                  <a:moveTo>
                    <a:pt x="4128" y="6258"/>
                  </a:moveTo>
                  <a:cubicBezTo>
                    <a:pt x="4285" y="6573"/>
                    <a:pt x="4537" y="6857"/>
                    <a:pt x="4758" y="7078"/>
                  </a:cubicBezTo>
                  <a:cubicBezTo>
                    <a:pt x="5010" y="7330"/>
                    <a:pt x="5293" y="7550"/>
                    <a:pt x="5577" y="7708"/>
                  </a:cubicBezTo>
                  <a:lnTo>
                    <a:pt x="5136" y="8180"/>
                  </a:lnTo>
                  <a:cubicBezTo>
                    <a:pt x="5073" y="8243"/>
                    <a:pt x="4978" y="8275"/>
                    <a:pt x="4888" y="8275"/>
                  </a:cubicBezTo>
                  <a:cubicBezTo>
                    <a:pt x="4797" y="8275"/>
                    <a:pt x="4710" y="8243"/>
                    <a:pt x="4663" y="8180"/>
                  </a:cubicBezTo>
                  <a:lnTo>
                    <a:pt x="3655" y="7204"/>
                  </a:lnTo>
                  <a:cubicBezTo>
                    <a:pt x="3498" y="7078"/>
                    <a:pt x="3498" y="6857"/>
                    <a:pt x="3655" y="6731"/>
                  </a:cubicBezTo>
                  <a:lnTo>
                    <a:pt x="4128" y="6258"/>
                  </a:lnTo>
                  <a:close/>
                  <a:moveTo>
                    <a:pt x="3403" y="7960"/>
                  </a:moveTo>
                  <a:lnTo>
                    <a:pt x="3876" y="8432"/>
                  </a:lnTo>
                  <a:lnTo>
                    <a:pt x="3309" y="8968"/>
                  </a:lnTo>
                  <a:lnTo>
                    <a:pt x="2836" y="8495"/>
                  </a:lnTo>
                  <a:lnTo>
                    <a:pt x="3403" y="7960"/>
                  </a:lnTo>
                  <a:close/>
                  <a:moveTo>
                    <a:pt x="2363" y="8968"/>
                  </a:moveTo>
                  <a:lnTo>
                    <a:pt x="2836" y="9440"/>
                  </a:lnTo>
                  <a:lnTo>
                    <a:pt x="1292" y="10984"/>
                  </a:lnTo>
                  <a:cubicBezTo>
                    <a:pt x="1245" y="11047"/>
                    <a:pt x="1158" y="11079"/>
                    <a:pt x="1068" y="11079"/>
                  </a:cubicBezTo>
                  <a:cubicBezTo>
                    <a:pt x="977" y="11079"/>
                    <a:pt x="883" y="11047"/>
                    <a:pt x="820" y="10984"/>
                  </a:cubicBezTo>
                  <a:cubicBezTo>
                    <a:pt x="725" y="10858"/>
                    <a:pt x="725" y="10669"/>
                    <a:pt x="820" y="10512"/>
                  </a:cubicBezTo>
                  <a:lnTo>
                    <a:pt x="2363" y="8968"/>
                  </a:lnTo>
                  <a:close/>
                  <a:moveTo>
                    <a:pt x="7731" y="1"/>
                  </a:moveTo>
                  <a:cubicBezTo>
                    <a:pt x="6669" y="1"/>
                    <a:pt x="5604" y="403"/>
                    <a:pt x="4789" y="1218"/>
                  </a:cubicBezTo>
                  <a:cubicBezTo>
                    <a:pt x="3592" y="2446"/>
                    <a:pt x="3309" y="4179"/>
                    <a:pt x="3844" y="5628"/>
                  </a:cubicBezTo>
                  <a:lnTo>
                    <a:pt x="3182" y="6290"/>
                  </a:lnTo>
                  <a:cubicBezTo>
                    <a:pt x="2867" y="6605"/>
                    <a:pt x="2804" y="7078"/>
                    <a:pt x="2993" y="7487"/>
                  </a:cubicBezTo>
                  <a:lnTo>
                    <a:pt x="410" y="10071"/>
                  </a:lnTo>
                  <a:cubicBezTo>
                    <a:pt x="0" y="10480"/>
                    <a:pt x="0" y="11142"/>
                    <a:pt x="410" y="11520"/>
                  </a:cubicBezTo>
                  <a:cubicBezTo>
                    <a:pt x="580" y="11721"/>
                    <a:pt x="826" y="11823"/>
                    <a:pt x="1081" y="11823"/>
                  </a:cubicBezTo>
                  <a:cubicBezTo>
                    <a:pt x="1345" y="11823"/>
                    <a:pt x="1619" y="11713"/>
                    <a:pt x="1828" y="11488"/>
                  </a:cubicBezTo>
                  <a:lnTo>
                    <a:pt x="4411" y="8905"/>
                  </a:lnTo>
                  <a:cubicBezTo>
                    <a:pt x="4565" y="8976"/>
                    <a:pt x="4727" y="9011"/>
                    <a:pt x="4887" y="9011"/>
                  </a:cubicBezTo>
                  <a:cubicBezTo>
                    <a:pt x="5153" y="9011"/>
                    <a:pt x="5411" y="8913"/>
                    <a:pt x="5608" y="8716"/>
                  </a:cubicBezTo>
                  <a:lnTo>
                    <a:pt x="6270" y="8023"/>
                  </a:lnTo>
                  <a:cubicBezTo>
                    <a:pt x="6736" y="8205"/>
                    <a:pt x="7231" y="8296"/>
                    <a:pt x="7729" y="8296"/>
                  </a:cubicBezTo>
                  <a:cubicBezTo>
                    <a:pt x="8781" y="8296"/>
                    <a:pt x="9847" y="7890"/>
                    <a:pt x="10681" y="7078"/>
                  </a:cubicBezTo>
                  <a:cubicBezTo>
                    <a:pt x="12319" y="5439"/>
                    <a:pt x="12287" y="2793"/>
                    <a:pt x="10681" y="1218"/>
                  </a:cubicBezTo>
                  <a:cubicBezTo>
                    <a:pt x="9873" y="410"/>
                    <a:pt x="8804" y="1"/>
                    <a:pt x="77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04" name="Google Shape;4276;p36"/>
          <p:cNvGrpSpPr/>
          <p:nvPr/>
        </p:nvGrpSpPr>
        <p:grpSpPr>
          <a:xfrm>
            <a:off x="4350192" y="2127935"/>
            <a:ext cx="351155" cy="351183"/>
            <a:chOff x="-63252250" y="1930850"/>
            <a:chExt cx="319000" cy="319025"/>
          </a:xfrm>
          <a:solidFill>
            <a:schemeClr val="accent4"/>
          </a:solidFill>
        </p:grpSpPr>
        <p:sp>
          <p:nvSpPr>
            <p:cNvPr id="205" name="Google Shape;4277;p36"/>
            <p:cNvSpPr/>
            <p:nvPr/>
          </p:nvSpPr>
          <p:spPr>
            <a:xfrm>
              <a:off x="-63252250" y="1930850"/>
              <a:ext cx="319000" cy="319025"/>
            </a:xfrm>
            <a:custGeom>
              <a:avLst/>
              <a:rect l="l" t="t" r="r" b="b"/>
              <a:pathLst>
                <a:path w="12760" h="12761">
                  <a:moveTo>
                    <a:pt x="7026" y="914"/>
                  </a:moveTo>
                  <a:lnTo>
                    <a:pt x="7026" y="1954"/>
                  </a:lnTo>
                  <a:cubicBezTo>
                    <a:pt x="7026" y="2174"/>
                    <a:pt x="7120" y="2332"/>
                    <a:pt x="7341" y="2363"/>
                  </a:cubicBezTo>
                  <a:cubicBezTo>
                    <a:pt x="7813" y="2489"/>
                    <a:pt x="8286" y="2647"/>
                    <a:pt x="8664" y="2899"/>
                  </a:cubicBezTo>
                  <a:cubicBezTo>
                    <a:pt x="8733" y="2954"/>
                    <a:pt x="8820" y="2979"/>
                    <a:pt x="8905" y="2979"/>
                  </a:cubicBezTo>
                  <a:cubicBezTo>
                    <a:pt x="9012" y="2979"/>
                    <a:pt x="9115" y="2938"/>
                    <a:pt x="9168" y="2868"/>
                  </a:cubicBezTo>
                  <a:lnTo>
                    <a:pt x="9924" y="2111"/>
                  </a:lnTo>
                  <a:lnTo>
                    <a:pt x="10712" y="2899"/>
                  </a:lnTo>
                  <a:lnTo>
                    <a:pt x="9956" y="3655"/>
                  </a:lnTo>
                  <a:cubicBezTo>
                    <a:pt x="9861" y="3781"/>
                    <a:pt x="9798" y="4002"/>
                    <a:pt x="9924" y="4159"/>
                  </a:cubicBezTo>
                  <a:cubicBezTo>
                    <a:pt x="10208" y="4600"/>
                    <a:pt x="10397" y="5041"/>
                    <a:pt x="10460" y="5514"/>
                  </a:cubicBezTo>
                  <a:cubicBezTo>
                    <a:pt x="10523" y="5703"/>
                    <a:pt x="10680" y="5829"/>
                    <a:pt x="10869" y="5829"/>
                  </a:cubicBezTo>
                  <a:lnTo>
                    <a:pt x="11941" y="5829"/>
                  </a:lnTo>
                  <a:lnTo>
                    <a:pt x="11941" y="6932"/>
                  </a:lnTo>
                  <a:lnTo>
                    <a:pt x="10869" y="6932"/>
                  </a:lnTo>
                  <a:cubicBezTo>
                    <a:pt x="10680" y="6932"/>
                    <a:pt x="10523" y="7058"/>
                    <a:pt x="10460" y="7247"/>
                  </a:cubicBezTo>
                  <a:cubicBezTo>
                    <a:pt x="10365" y="7719"/>
                    <a:pt x="10208" y="8192"/>
                    <a:pt x="9924" y="8570"/>
                  </a:cubicBezTo>
                  <a:cubicBezTo>
                    <a:pt x="9798" y="8727"/>
                    <a:pt x="9861" y="8979"/>
                    <a:pt x="9956" y="9105"/>
                  </a:cubicBezTo>
                  <a:lnTo>
                    <a:pt x="10712" y="9830"/>
                  </a:lnTo>
                  <a:lnTo>
                    <a:pt x="9924" y="10618"/>
                  </a:lnTo>
                  <a:lnTo>
                    <a:pt x="9168" y="9893"/>
                  </a:lnTo>
                  <a:cubicBezTo>
                    <a:pt x="9111" y="9817"/>
                    <a:pt x="8996" y="9775"/>
                    <a:pt x="8879" y="9775"/>
                  </a:cubicBezTo>
                  <a:cubicBezTo>
                    <a:pt x="8803" y="9775"/>
                    <a:pt x="8726" y="9793"/>
                    <a:pt x="8664" y="9830"/>
                  </a:cubicBezTo>
                  <a:cubicBezTo>
                    <a:pt x="8223" y="10114"/>
                    <a:pt x="7813" y="10303"/>
                    <a:pt x="7341" y="10397"/>
                  </a:cubicBezTo>
                  <a:cubicBezTo>
                    <a:pt x="7120" y="10429"/>
                    <a:pt x="7026" y="10586"/>
                    <a:pt x="7026" y="10775"/>
                  </a:cubicBezTo>
                  <a:lnTo>
                    <a:pt x="7026" y="11846"/>
                  </a:lnTo>
                  <a:lnTo>
                    <a:pt x="5923" y="11846"/>
                  </a:lnTo>
                  <a:lnTo>
                    <a:pt x="5923" y="10775"/>
                  </a:lnTo>
                  <a:cubicBezTo>
                    <a:pt x="5923" y="10586"/>
                    <a:pt x="5797" y="10429"/>
                    <a:pt x="5577" y="10397"/>
                  </a:cubicBezTo>
                  <a:cubicBezTo>
                    <a:pt x="5135" y="10271"/>
                    <a:pt x="4663" y="10114"/>
                    <a:pt x="4253" y="9830"/>
                  </a:cubicBezTo>
                  <a:cubicBezTo>
                    <a:pt x="4191" y="9793"/>
                    <a:pt x="4119" y="9775"/>
                    <a:pt x="4047" y="9775"/>
                  </a:cubicBezTo>
                  <a:cubicBezTo>
                    <a:pt x="3937" y="9775"/>
                    <a:pt x="3826" y="9817"/>
                    <a:pt x="3749" y="9893"/>
                  </a:cubicBezTo>
                  <a:lnTo>
                    <a:pt x="2993" y="10618"/>
                  </a:lnTo>
                  <a:lnTo>
                    <a:pt x="2206" y="9830"/>
                  </a:lnTo>
                  <a:lnTo>
                    <a:pt x="2962" y="9105"/>
                  </a:lnTo>
                  <a:cubicBezTo>
                    <a:pt x="3088" y="8979"/>
                    <a:pt x="3119" y="8727"/>
                    <a:pt x="2993" y="8570"/>
                  </a:cubicBezTo>
                  <a:cubicBezTo>
                    <a:pt x="2710" y="8160"/>
                    <a:pt x="2521" y="7719"/>
                    <a:pt x="2458" y="7247"/>
                  </a:cubicBezTo>
                  <a:cubicBezTo>
                    <a:pt x="2395" y="7058"/>
                    <a:pt x="2237" y="6932"/>
                    <a:pt x="2048" y="6932"/>
                  </a:cubicBezTo>
                  <a:lnTo>
                    <a:pt x="977" y="6932"/>
                  </a:lnTo>
                  <a:lnTo>
                    <a:pt x="977" y="5829"/>
                  </a:lnTo>
                  <a:lnTo>
                    <a:pt x="2048" y="5829"/>
                  </a:lnTo>
                  <a:cubicBezTo>
                    <a:pt x="2237" y="5829"/>
                    <a:pt x="2395" y="5703"/>
                    <a:pt x="2458" y="5514"/>
                  </a:cubicBezTo>
                  <a:cubicBezTo>
                    <a:pt x="2552" y="5041"/>
                    <a:pt x="2710" y="4569"/>
                    <a:pt x="2993" y="4159"/>
                  </a:cubicBezTo>
                  <a:cubicBezTo>
                    <a:pt x="3119" y="4002"/>
                    <a:pt x="3088" y="3781"/>
                    <a:pt x="2962" y="3655"/>
                  </a:cubicBezTo>
                  <a:lnTo>
                    <a:pt x="2206" y="2899"/>
                  </a:lnTo>
                  <a:lnTo>
                    <a:pt x="2993" y="2111"/>
                  </a:lnTo>
                  <a:lnTo>
                    <a:pt x="3749" y="2868"/>
                  </a:lnTo>
                  <a:cubicBezTo>
                    <a:pt x="3820" y="2938"/>
                    <a:pt x="3921" y="2979"/>
                    <a:pt x="4023" y="2979"/>
                  </a:cubicBezTo>
                  <a:cubicBezTo>
                    <a:pt x="4103" y="2979"/>
                    <a:pt x="4184" y="2954"/>
                    <a:pt x="4253" y="2899"/>
                  </a:cubicBezTo>
                  <a:cubicBezTo>
                    <a:pt x="4694" y="2647"/>
                    <a:pt x="5135" y="2426"/>
                    <a:pt x="5577" y="2363"/>
                  </a:cubicBezTo>
                  <a:cubicBezTo>
                    <a:pt x="5797" y="2332"/>
                    <a:pt x="5923" y="2174"/>
                    <a:pt x="5923" y="1954"/>
                  </a:cubicBezTo>
                  <a:lnTo>
                    <a:pt x="5923" y="914"/>
                  </a:lnTo>
                  <a:lnTo>
                    <a:pt x="7026" y="914"/>
                  </a:ln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20"/>
                  </a:cubicBezTo>
                  <a:lnTo>
                    <a:pt x="5009" y="1576"/>
                  </a:lnTo>
                  <a:cubicBezTo>
                    <a:pt x="4631" y="1702"/>
                    <a:pt x="4285" y="1796"/>
                    <a:pt x="3970" y="2017"/>
                  </a:cubicBezTo>
                  <a:lnTo>
                    <a:pt x="3466" y="1481"/>
                  </a:lnTo>
                  <a:cubicBezTo>
                    <a:pt x="3308" y="1324"/>
                    <a:pt x="3103" y="1245"/>
                    <a:pt x="2891" y="1245"/>
                  </a:cubicBezTo>
                  <a:cubicBezTo>
                    <a:pt x="2678" y="1245"/>
                    <a:pt x="2458" y="1324"/>
                    <a:pt x="2269" y="1481"/>
                  </a:cubicBezTo>
                  <a:lnTo>
                    <a:pt x="1481" y="2269"/>
                  </a:lnTo>
                  <a:cubicBezTo>
                    <a:pt x="1166" y="2584"/>
                    <a:pt x="1166" y="3120"/>
                    <a:pt x="1481" y="3466"/>
                  </a:cubicBezTo>
                  <a:lnTo>
                    <a:pt x="2017" y="3970"/>
                  </a:lnTo>
                  <a:cubicBezTo>
                    <a:pt x="1796" y="4285"/>
                    <a:pt x="1701" y="4632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6"/>
                    <a:pt x="0" y="5829"/>
                  </a:cubicBezTo>
                  <a:lnTo>
                    <a:pt x="0" y="6932"/>
                  </a:lnTo>
                  <a:cubicBezTo>
                    <a:pt x="0" y="7404"/>
                    <a:pt x="347" y="7751"/>
                    <a:pt x="819" y="7751"/>
                  </a:cubicBezTo>
                  <a:lnTo>
                    <a:pt x="1575" y="7751"/>
                  </a:lnTo>
                  <a:cubicBezTo>
                    <a:pt x="1701" y="8097"/>
                    <a:pt x="1796" y="8475"/>
                    <a:pt x="2017" y="8759"/>
                  </a:cubicBezTo>
                  <a:lnTo>
                    <a:pt x="1481" y="9295"/>
                  </a:lnTo>
                  <a:cubicBezTo>
                    <a:pt x="1166" y="9610"/>
                    <a:pt x="1166" y="10114"/>
                    <a:pt x="1481" y="10460"/>
                  </a:cubicBezTo>
                  <a:lnTo>
                    <a:pt x="2269" y="11248"/>
                  </a:lnTo>
                  <a:cubicBezTo>
                    <a:pt x="2426" y="11405"/>
                    <a:pt x="2639" y="11484"/>
                    <a:pt x="2855" y="11484"/>
                  </a:cubicBezTo>
                  <a:cubicBezTo>
                    <a:pt x="3072" y="11484"/>
                    <a:pt x="3292" y="11405"/>
                    <a:pt x="3466" y="11248"/>
                  </a:cubicBezTo>
                  <a:lnTo>
                    <a:pt x="3970" y="10744"/>
                  </a:lnTo>
                  <a:cubicBezTo>
                    <a:pt x="4285" y="10933"/>
                    <a:pt x="4631" y="11059"/>
                    <a:pt x="5009" y="11185"/>
                  </a:cubicBezTo>
                  <a:lnTo>
                    <a:pt x="5009" y="11909"/>
                  </a:lnTo>
                  <a:cubicBezTo>
                    <a:pt x="5009" y="12382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382"/>
                    <a:pt x="7750" y="11909"/>
                  </a:cubicBezTo>
                  <a:lnTo>
                    <a:pt x="7750" y="11185"/>
                  </a:lnTo>
                  <a:cubicBezTo>
                    <a:pt x="8097" y="11059"/>
                    <a:pt x="8475" y="10933"/>
                    <a:pt x="8790" y="10744"/>
                  </a:cubicBezTo>
                  <a:lnTo>
                    <a:pt x="9294" y="11248"/>
                  </a:lnTo>
                  <a:cubicBezTo>
                    <a:pt x="9452" y="11405"/>
                    <a:pt x="9656" y="11484"/>
                    <a:pt x="9865" y="11484"/>
                  </a:cubicBezTo>
                  <a:cubicBezTo>
                    <a:pt x="10074" y="11484"/>
                    <a:pt x="10287" y="11405"/>
                    <a:pt x="10460" y="11248"/>
                  </a:cubicBezTo>
                  <a:lnTo>
                    <a:pt x="11247" y="10460"/>
                  </a:lnTo>
                  <a:cubicBezTo>
                    <a:pt x="11563" y="10145"/>
                    <a:pt x="11563" y="9641"/>
                    <a:pt x="11247" y="9295"/>
                  </a:cubicBezTo>
                  <a:lnTo>
                    <a:pt x="10743" y="8759"/>
                  </a:lnTo>
                  <a:cubicBezTo>
                    <a:pt x="10932" y="8444"/>
                    <a:pt x="11058" y="8097"/>
                    <a:pt x="11184" y="7751"/>
                  </a:cubicBezTo>
                  <a:lnTo>
                    <a:pt x="11941" y="7751"/>
                  </a:lnTo>
                  <a:cubicBezTo>
                    <a:pt x="12413" y="7751"/>
                    <a:pt x="12760" y="7404"/>
                    <a:pt x="12760" y="6932"/>
                  </a:cubicBezTo>
                  <a:lnTo>
                    <a:pt x="12760" y="5829"/>
                  </a:lnTo>
                  <a:cubicBezTo>
                    <a:pt x="12760" y="5356"/>
                    <a:pt x="12350" y="5010"/>
                    <a:pt x="11941" y="5010"/>
                  </a:cubicBezTo>
                  <a:lnTo>
                    <a:pt x="11184" y="5010"/>
                  </a:lnTo>
                  <a:cubicBezTo>
                    <a:pt x="11058" y="4632"/>
                    <a:pt x="10932" y="4285"/>
                    <a:pt x="10743" y="3970"/>
                  </a:cubicBezTo>
                  <a:lnTo>
                    <a:pt x="11247" y="3466"/>
                  </a:lnTo>
                  <a:cubicBezTo>
                    <a:pt x="11563" y="3151"/>
                    <a:pt x="11563" y="2647"/>
                    <a:pt x="11247" y="2269"/>
                  </a:cubicBezTo>
                  <a:lnTo>
                    <a:pt x="10460" y="1481"/>
                  </a:lnTo>
                  <a:cubicBezTo>
                    <a:pt x="10302" y="1324"/>
                    <a:pt x="10098" y="1245"/>
                    <a:pt x="9889" y="1245"/>
                  </a:cubicBezTo>
                  <a:cubicBezTo>
                    <a:pt x="9680" y="1245"/>
                    <a:pt x="9467" y="1324"/>
                    <a:pt x="9294" y="1481"/>
                  </a:cubicBezTo>
                  <a:lnTo>
                    <a:pt x="8790" y="2017"/>
                  </a:lnTo>
                  <a:cubicBezTo>
                    <a:pt x="8475" y="1796"/>
                    <a:pt x="8097" y="1702"/>
                    <a:pt x="7750" y="1576"/>
                  </a:cubicBezTo>
                  <a:lnTo>
                    <a:pt x="7750" y="820"/>
                  </a:lnTo>
                  <a:cubicBezTo>
                    <a:pt x="7750" y="347"/>
                    <a:pt x="7404" y="1"/>
                    <a:pt x="6931" y="1"/>
                  </a:cubicBezTo>
                  <a:lnTo>
                    <a:pt x="58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" name="Google Shape;4278;p36"/>
            <p:cNvSpPr/>
            <p:nvPr/>
          </p:nvSpPr>
          <p:spPr>
            <a:xfrm>
              <a:off x="-63160900" y="2021425"/>
              <a:ext cx="137850" cy="137850"/>
            </a:xfrm>
            <a:custGeom>
              <a:avLst/>
              <a:rect l="l" t="t" r="r" b="b"/>
              <a:pathLst>
                <a:path w="5514" h="5514">
                  <a:moveTo>
                    <a:pt x="2773" y="820"/>
                  </a:moveTo>
                  <a:cubicBezTo>
                    <a:pt x="3813" y="820"/>
                    <a:pt x="4695" y="1702"/>
                    <a:pt x="4695" y="2742"/>
                  </a:cubicBezTo>
                  <a:cubicBezTo>
                    <a:pt x="4695" y="3813"/>
                    <a:pt x="3813" y="4695"/>
                    <a:pt x="2773" y="4695"/>
                  </a:cubicBezTo>
                  <a:cubicBezTo>
                    <a:pt x="1702" y="4695"/>
                    <a:pt x="820" y="3813"/>
                    <a:pt x="820" y="2742"/>
                  </a:cubicBezTo>
                  <a:cubicBezTo>
                    <a:pt x="820" y="1702"/>
                    <a:pt x="1702" y="820"/>
                    <a:pt x="2773" y="820"/>
                  </a:cubicBezTo>
                  <a:close/>
                  <a:moveTo>
                    <a:pt x="2773" y="1"/>
                  </a:moveTo>
                  <a:cubicBezTo>
                    <a:pt x="1229" y="1"/>
                    <a:pt x="1" y="1198"/>
                    <a:pt x="1" y="2742"/>
                  </a:cubicBezTo>
                  <a:cubicBezTo>
                    <a:pt x="1" y="4285"/>
                    <a:pt x="1229" y="5514"/>
                    <a:pt x="2773" y="5514"/>
                  </a:cubicBezTo>
                  <a:cubicBezTo>
                    <a:pt x="4285" y="5514"/>
                    <a:pt x="5514" y="4285"/>
                    <a:pt x="5514" y="2742"/>
                  </a:cubicBezTo>
                  <a:cubicBezTo>
                    <a:pt x="5514" y="1229"/>
                    <a:pt x="4254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07" name="Google Shape;4279;p36"/>
          <p:cNvSpPr/>
          <p:nvPr/>
        </p:nvSpPr>
        <p:spPr>
          <a:xfrm>
            <a:off x="4348582" y="2667012"/>
            <a:ext cx="354375" cy="350164"/>
          </a:xfrm>
          <a:custGeom>
            <a:avLst/>
            <a:rect l="l" t="t" r="r" b="b"/>
            <a:pathLst>
              <a:path w="12877" h="12724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08" name="Google Shape;5791;p39"/>
          <p:cNvSpPr/>
          <p:nvPr/>
        </p:nvSpPr>
        <p:spPr>
          <a:xfrm>
            <a:off x="4376883" y="3271081"/>
            <a:ext cx="297772" cy="343672"/>
          </a:xfrm>
          <a:custGeom>
            <a:avLst/>
            <a:rect l="l" t="t" r="r" b="b"/>
            <a:pathLst>
              <a:path w="10996" h="12691">
                <a:moveTo>
                  <a:pt x="6050" y="820"/>
                </a:moveTo>
                <a:lnTo>
                  <a:pt x="6050" y="1639"/>
                </a:lnTo>
                <a:lnTo>
                  <a:pt x="5199" y="1639"/>
                </a:lnTo>
                <a:lnTo>
                  <a:pt x="5199" y="820"/>
                </a:lnTo>
                <a:lnTo>
                  <a:pt x="6050" y="820"/>
                </a:lnTo>
                <a:close/>
                <a:moveTo>
                  <a:pt x="9358" y="2458"/>
                </a:moveTo>
                <a:lnTo>
                  <a:pt x="9358" y="8255"/>
                </a:lnTo>
                <a:lnTo>
                  <a:pt x="1923" y="8255"/>
                </a:lnTo>
                <a:lnTo>
                  <a:pt x="1923" y="2458"/>
                </a:lnTo>
                <a:lnTo>
                  <a:pt x="9358" y="2458"/>
                </a:lnTo>
                <a:close/>
                <a:moveTo>
                  <a:pt x="9767" y="9074"/>
                </a:moveTo>
                <a:cubicBezTo>
                  <a:pt x="10019" y="9074"/>
                  <a:pt x="10177" y="9295"/>
                  <a:pt x="10208" y="9515"/>
                </a:cubicBezTo>
                <a:cubicBezTo>
                  <a:pt x="10177" y="9704"/>
                  <a:pt x="10051" y="9830"/>
                  <a:pt x="9893" y="9925"/>
                </a:cubicBezTo>
                <a:cubicBezTo>
                  <a:pt x="9862" y="9940"/>
                  <a:pt x="9893" y="9948"/>
                  <a:pt x="9594" y="9948"/>
                </a:cubicBezTo>
                <a:cubicBezTo>
                  <a:pt x="9295" y="9948"/>
                  <a:pt x="8665" y="9940"/>
                  <a:pt x="7310" y="9925"/>
                </a:cubicBezTo>
                <a:lnTo>
                  <a:pt x="1513" y="9925"/>
                </a:lnTo>
                <a:cubicBezTo>
                  <a:pt x="1324" y="9925"/>
                  <a:pt x="1166" y="9799"/>
                  <a:pt x="1103" y="9641"/>
                </a:cubicBezTo>
                <a:cubicBezTo>
                  <a:pt x="1040" y="9358"/>
                  <a:pt x="1229" y="9074"/>
                  <a:pt x="1513" y="9074"/>
                </a:cubicBezTo>
                <a:lnTo>
                  <a:pt x="9767" y="9074"/>
                </a:lnTo>
                <a:close/>
                <a:moveTo>
                  <a:pt x="4790" y="1"/>
                </a:moveTo>
                <a:cubicBezTo>
                  <a:pt x="4538" y="1"/>
                  <a:pt x="4348" y="190"/>
                  <a:pt x="4348" y="379"/>
                </a:cubicBezTo>
                <a:lnTo>
                  <a:pt x="4348" y="1639"/>
                </a:lnTo>
                <a:lnTo>
                  <a:pt x="1419" y="1639"/>
                </a:lnTo>
                <a:cubicBezTo>
                  <a:pt x="1198" y="1639"/>
                  <a:pt x="1040" y="1828"/>
                  <a:pt x="1040" y="2080"/>
                </a:cubicBezTo>
                <a:lnTo>
                  <a:pt x="1040" y="8349"/>
                </a:lnTo>
                <a:cubicBezTo>
                  <a:pt x="788" y="8413"/>
                  <a:pt x="568" y="8570"/>
                  <a:pt x="410" y="8791"/>
                </a:cubicBezTo>
                <a:cubicBezTo>
                  <a:pt x="1" y="9358"/>
                  <a:pt x="158" y="10145"/>
                  <a:pt x="725" y="10555"/>
                </a:cubicBezTo>
                <a:cubicBezTo>
                  <a:pt x="914" y="10649"/>
                  <a:pt x="1166" y="10744"/>
                  <a:pt x="1419" y="10744"/>
                </a:cubicBezTo>
                <a:lnTo>
                  <a:pt x="3277" y="10744"/>
                </a:lnTo>
                <a:lnTo>
                  <a:pt x="2679" y="12067"/>
                </a:lnTo>
                <a:cubicBezTo>
                  <a:pt x="2616" y="12288"/>
                  <a:pt x="2679" y="12508"/>
                  <a:pt x="2836" y="12634"/>
                </a:cubicBezTo>
                <a:cubicBezTo>
                  <a:pt x="2913" y="12673"/>
                  <a:pt x="2987" y="12691"/>
                  <a:pt x="3057" y="12691"/>
                </a:cubicBezTo>
                <a:cubicBezTo>
                  <a:pt x="3214" y="12691"/>
                  <a:pt x="3347" y="12598"/>
                  <a:pt x="3435" y="12445"/>
                </a:cubicBezTo>
                <a:lnTo>
                  <a:pt x="4159" y="10744"/>
                </a:lnTo>
                <a:lnTo>
                  <a:pt x="5136" y="10744"/>
                </a:lnTo>
                <a:lnTo>
                  <a:pt x="5136" y="12225"/>
                </a:lnTo>
                <a:cubicBezTo>
                  <a:pt x="5136" y="12445"/>
                  <a:pt x="5294" y="12634"/>
                  <a:pt x="5483" y="12666"/>
                </a:cubicBezTo>
                <a:cubicBezTo>
                  <a:pt x="5501" y="12668"/>
                  <a:pt x="5520" y="12669"/>
                  <a:pt x="5538" y="12669"/>
                </a:cubicBezTo>
                <a:cubicBezTo>
                  <a:pt x="5766" y="12669"/>
                  <a:pt x="5955" y="12492"/>
                  <a:pt x="5955" y="12288"/>
                </a:cubicBezTo>
                <a:lnTo>
                  <a:pt x="5955" y="10744"/>
                </a:lnTo>
                <a:lnTo>
                  <a:pt x="6932" y="10744"/>
                </a:lnTo>
                <a:lnTo>
                  <a:pt x="7657" y="12382"/>
                </a:lnTo>
                <a:cubicBezTo>
                  <a:pt x="7708" y="12538"/>
                  <a:pt x="7888" y="12651"/>
                  <a:pt x="8056" y="12651"/>
                </a:cubicBezTo>
                <a:cubicBezTo>
                  <a:pt x="8092" y="12651"/>
                  <a:pt x="8127" y="12645"/>
                  <a:pt x="8161" y="12634"/>
                </a:cubicBezTo>
                <a:cubicBezTo>
                  <a:pt x="8413" y="12540"/>
                  <a:pt x="8507" y="12256"/>
                  <a:pt x="8444" y="12067"/>
                </a:cubicBezTo>
                <a:lnTo>
                  <a:pt x="7846" y="10744"/>
                </a:lnTo>
                <a:lnTo>
                  <a:pt x="9704" y="10744"/>
                </a:lnTo>
                <a:cubicBezTo>
                  <a:pt x="10366" y="10744"/>
                  <a:pt x="10965" y="10177"/>
                  <a:pt x="10965" y="9484"/>
                </a:cubicBezTo>
                <a:cubicBezTo>
                  <a:pt x="10996" y="8980"/>
                  <a:pt x="10681" y="8507"/>
                  <a:pt x="10177" y="8349"/>
                </a:cubicBezTo>
                <a:lnTo>
                  <a:pt x="10177" y="2080"/>
                </a:lnTo>
                <a:cubicBezTo>
                  <a:pt x="10177" y="1828"/>
                  <a:pt x="9988" y="1639"/>
                  <a:pt x="9736" y="1639"/>
                </a:cubicBezTo>
                <a:lnTo>
                  <a:pt x="6869" y="1639"/>
                </a:lnTo>
                <a:lnTo>
                  <a:pt x="6869" y="379"/>
                </a:lnTo>
                <a:cubicBezTo>
                  <a:pt x="6869" y="158"/>
                  <a:pt x="6680" y="1"/>
                  <a:pt x="6428" y="1"/>
                </a:cubicBezTo>
                <a:lnTo>
                  <a:pt x="479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09" name="Google Shape;8231;p45"/>
          <p:cNvGrpSpPr/>
          <p:nvPr/>
        </p:nvGrpSpPr>
        <p:grpSpPr>
          <a:xfrm>
            <a:off x="4379261" y="3859531"/>
            <a:ext cx="293017" cy="329515"/>
            <a:chOff x="2523000" y="1954875"/>
            <a:chExt cx="262325" cy="295000"/>
          </a:xfrm>
          <a:solidFill>
            <a:schemeClr val="accent4"/>
          </a:solidFill>
        </p:grpSpPr>
        <p:sp>
          <p:nvSpPr>
            <p:cNvPr id="210" name="Google Shape;8232;p45"/>
            <p:cNvSpPr/>
            <p:nvPr/>
          </p:nvSpPr>
          <p:spPr>
            <a:xfrm>
              <a:off x="2523000" y="1954875"/>
              <a:ext cx="262325" cy="295000"/>
            </a:xfrm>
            <a:custGeom>
              <a:avLst/>
              <a:rect l="l" t="t" r="r" b="b"/>
              <a:pathLst>
                <a:path w="10493" h="11800">
                  <a:moveTo>
                    <a:pt x="5294" y="709"/>
                  </a:moveTo>
                  <a:cubicBezTo>
                    <a:pt x="6350" y="1316"/>
                    <a:pt x="7422" y="1602"/>
                    <a:pt x="8487" y="1602"/>
                  </a:cubicBezTo>
                  <a:cubicBezTo>
                    <a:pt x="8915" y="1602"/>
                    <a:pt x="9343" y="1556"/>
                    <a:pt x="9767" y="1465"/>
                  </a:cubicBezTo>
                  <a:lnTo>
                    <a:pt x="9767" y="5026"/>
                  </a:lnTo>
                  <a:cubicBezTo>
                    <a:pt x="9767" y="7798"/>
                    <a:pt x="7940" y="10287"/>
                    <a:pt x="5294" y="11137"/>
                  </a:cubicBezTo>
                  <a:cubicBezTo>
                    <a:pt x="2647" y="10350"/>
                    <a:pt x="789" y="7798"/>
                    <a:pt x="789" y="5026"/>
                  </a:cubicBezTo>
                  <a:lnTo>
                    <a:pt x="789" y="1465"/>
                  </a:lnTo>
                  <a:cubicBezTo>
                    <a:pt x="1222" y="1556"/>
                    <a:pt x="1654" y="1602"/>
                    <a:pt x="2084" y="1602"/>
                  </a:cubicBezTo>
                  <a:cubicBezTo>
                    <a:pt x="3153" y="1602"/>
                    <a:pt x="4215" y="1316"/>
                    <a:pt x="5294" y="709"/>
                  </a:cubicBezTo>
                  <a:close/>
                  <a:moveTo>
                    <a:pt x="5266" y="0"/>
                  </a:moveTo>
                  <a:cubicBezTo>
                    <a:pt x="5207" y="0"/>
                    <a:pt x="5152" y="16"/>
                    <a:pt x="5105" y="48"/>
                  </a:cubicBezTo>
                  <a:cubicBezTo>
                    <a:pt x="4065" y="646"/>
                    <a:pt x="3057" y="930"/>
                    <a:pt x="2017" y="930"/>
                  </a:cubicBezTo>
                  <a:cubicBezTo>
                    <a:pt x="1513" y="930"/>
                    <a:pt x="1009" y="835"/>
                    <a:pt x="473" y="678"/>
                  </a:cubicBezTo>
                  <a:cubicBezTo>
                    <a:pt x="440" y="669"/>
                    <a:pt x="408" y="665"/>
                    <a:pt x="378" y="665"/>
                  </a:cubicBezTo>
                  <a:cubicBezTo>
                    <a:pt x="297" y="665"/>
                    <a:pt x="228" y="695"/>
                    <a:pt x="158" y="741"/>
                  </a:cubicBezTo>
                  <a:cubicBezTo>
                    <a:pt x="95" y="804"/>
                    <a:pt x="1" y="898"/>
                    <a:pt x="1" y="993"/>
                  </a:cubicBezTo>
                  <a:lnTo>
                    <a:pt x="1" y="4994"/>
                  </a:lnTo>
                  <a:cubicBezTo>
                    <a:pt x="127" y="8176"/>
                    <a:pt x="2206" y="10917"/>
                    <a:pt x="5199" y="11799"/>
                  </a:cubicBezTo>
                  <a:lnTo>
                    <a:pt x="5357" y="11799"/>
                  </a:lnTo>
                  <a:cubicBezTo>
                    <a:pt x="8350" y="10917"/>
                    <a:pt x="10492" y="8176"/>
                    <a:pt x="10492" y="5026"/>
                  </a:cubicBezTo>
                  <a:lnTo>
                    <a:pt x="10492" y="1056"/>
                  </a:lnTo>
                  <a:cubicBezTo>
                    <a:pt x="10492" y="930"/>
                    <a:pt x="10429" y="835"/>
                    <a:pt x="10335" y="772"/>
                  </a:cubicBezTo>
                  <a:cubicBezTo>
                    <a:pt x="10282" y="720"/>
                    <a:pt x="10230" y="697"/>
                    <a:pt x="10173" y="697"/>
                  </a:cubicBezTo>
                  <a:cubicBezTo>
                    <a:pt x="10126" y="697"/>
                    <a:pt x="10076" y="713"/>
                    <a:pt x="10019" y="741"/>
                  </a:cubicBezTo>
                  <a:cubicBezTo>
                    <a:pt x="9509" y="876"/>
                    <a:pt x="9006" y="946"/>
                    <a:pt x="8504" y="946"/>
                  </a:cubicBezTo>
                  <a:cubicBezTo>
                    <a:pt x="7490" y="946"/>
                    <a:pt x="6485" y="659"/>
                    <a:pt x="5451" y="48"/>
                  </a:cubicBezTo>
                  <a:cubicBezTo>
                    <a:pt x="5388" y="16"/>
                    <a:pt x="5325" y="0"/>
                    <a:pt x="52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1" name="Google Shape;8233;p45"/>
            <p:cNvSpPr/>
            <p:nvPr/>
          </p:nvSpPr>
          <p:spPr>
            <a:xfrm>
              <a:off x="2595475" y="2024575"/>
              <a:ext cx="122100" cy="138650"/>
            </a:xfrm>
            <a:custGeom>
              <a:avLst/>
              <a:rect l="l" t="t" r="r" b="b"/>
              <a:pathLst>
                <a:path w="4884" h="5546">
                  <a:moveTo>
                    <a:pt x="2426" y="694"/>
                  </a:moveTo>
                  <a:cubicBezTo>
                    <a:pt x="2836" y="694"/>
                    <a:pt x="3151" y="1009"/>
                    <a:pt x="3151" y="1418"/>
                  </a:cubicBezTo>
                  <a:cubicBezTo>
                    <a:pt x="3151" y="1796"/>
                    <a:pt x="2836" y="2111"/>
                    <a:pt x="2426" y="2111"/>
                  </a:cubicBezTo>
                  <a:cubicBezTo>
                    <a:pt x="2048" y="2111"/>
                    <a:pt x="1733" y="1796"/>
                    <a:pt x="1733" y="1418"/>
                  </a:cubicBezTo>
                  <a:cubicBezTo>
                    <a:pt x="1733" y="1009"/>
                    <a:pt x="2048" y="694"/>
                    <a:pt x="2426" y="694"/>
                  </a:cubicBezTo>
                  <a:close/>
                  <a:moveTo>
                    <a:pt x="2426" y="2742"/>
                  </a:moveTo>
                  <a:cubicBezTo>
                    <a:pt x="3371" y="2742"/>
                    <a:pt x="4159" y="3529"/>
                    <a:pt x="4159" y="4474"/>
                  </a:cubicBezTo>
                  <a:lnTo>
                    <a:pt x="4159" y="4821"/>
                  </a:lnTo>
                  <a:lnTo>
                    <a:pt x="693" y="4821"/>
                  </a:lnTo>
                  <a:lnTo>
                    <a:pt x="693" y="4474"/>
                  </a:lnTo>
                  <a:cubicBezTo>
                    <a:pt x="693" y="3529"/>
                    <a:pt x="1481" y="2742"/>
                    <a:pt x="2426" y="2742"/>
                  </a:cubicBezTo>
                  <a:close/>
                  <a:moveTo>
                    <a:pt x="2458" y="1"/>
                  </a:moveTo>
                  <a:cubicBezTo>
                    <a:pt x="1733" y="1"/>
                    <a:pt x="1103" y="599"/>
                    <a:pt x="1103" y="1355"/>
                  </a:cubicBezTo>
                  <a:cubicBezTo>
                    <a:pt x="1103" y="1733"/>
                    <a:pt x="1198" y="2048"/>
                    <a:pt x="1450" y="2269"/>
                  </a:cubicBezTo>
                  <a:cubicBezTo>
                    <a:pt x="630" y="2647"/>
                    <a:pt x="63" y="3498"/>
                    <a:pt x="63" y="4474"/>
                  </a:cubicBezTo>
                  <a:lnTo>
                    <a:pt x="63" y="5199"/>
                  </a:lnTo>
                  <a:cubicBezTo>
                    <a:pt x="0" y="5388"/>
                    <a:pt x="158" y="5546"/>
                    <a:pt x="347" y="5546"/>
                  </a:cubicBezTo>
                  <a:lnTo>
                    <a:pt x="4506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17" y="2647"/>
                    <a:pt x="3497" y="2269"/>
                  </a:cubicBezTo>
                  <a:cubicBezTo>
                    <a:pt x="3718" y="2048"/>
                    <a:pt x="3844" y="1702"/>
                    <a:pt x="3844" y="1355"/>
                  </a:cubicBezTo>
                  <a:cubicBezTo>
                    <a:pt x="3844" y="599"/>
                    <a:pt x="3214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12" name="Google Shape;8234;p45"/>
          <p:cNvGrpSpPr/>
          <p:nvPr/>
        </p:nvGrpSpPr>
        <p:grpSpPr>
          <a:xfrm>
            <a:off x="4359476" y="4433371"/>
            <a:ext cx="332587" cy="329962"/>
            <a:chOff x="2508825" y="2318350"/>
            <a:chExt cx="297750" cy="295400"/>
          </a:xfrm>
          <a:solidFill>
            <a:schemeClr val="accent4"/>
          </a:solidFill>
        </p:grpSpPr>
        <p:sp>
          <p:nvSpPr>
            <p:cNvPr id="213" name="Google Shape;8235;p45"/>
            <p:cNvSpPr/>
            <p:nvPr/>
          </p:nvSpPr>
          <p:spPr>
            <a:xfrm>
              <a:off x="2508825" y="2318350"/>
              <a:ext cx="297750" cy="295400"/>
            </a:xfrm>
            <a:custGeom>
              <a:avLst/>
              <a:rect l="l" t="t" r="r" b="b"/>
              <a:pathLst>
                <a:path w="11910" h="11816">
                  <a:moveTo>
                    <a:pt x="5892" y="694"/>
                  </a:moveTo>
                  <a:cubicBezTo>
                    <a:pt x="7625" y="694"/>
                    <a:pt x="9043" y="2112"/>
                    <a:pt x="9043" y="3845"/>
                  </a:cubicBezTo>
                  <a:cubicBezTo>
                    <a:pt x="9043" y="5483"/>
                    <a:pt x="7751" y="6838"/>
                    <a:pt x="6081" y="6932"/>
                  </a:cubicBezTo>
                  <a:cubicBezTo>
                    <a:pt x="6018" y="6932"/>
                    <a:pt x="5987" y="6901"/>
                    <a:pt x="5924" y="6869"/>
                  </a:cubicBezTo>
                  <a:lnTo>
                    <a:pt x="5766" y="6711"/>
                  </a:lnTo>
                  <a:cubicBezTo>
                    <a:pt x="5297" y="6298"/>
                    <a:pt x="4683" y="6101"/>
                    <a:pt x="4072" y="6101"/>
                  </a:cubicBezTo>
                  <a:cubicBezTo>
                    <a:pt x="3985" y="6101"/>
                    <a:pt x="3899" y="6105"/>
                    <a:pt x="3813" y="6113"/>
                  </a:cubicBezTo>
                  <a:cubicBezTo>
                    <a:pt x="3151" y="5577"/>
                    <a:pt x="2773" y="4727"/>
                    <a:pt x="2773" y="3845"/>
                  </a:cubicBezTo>
                  <a:cubicBezTo>
                    <a:pt x="2773" y="2112"/>
                    <a:pt x="4191" y="694"/>
                    <a:pt x="5892" y="694"/>
                  </a:cubicBezTo>
                  <a:close/>
                  <a:moveTo>
                    <a:pt x="4171" y="6822"/>
                  </a:moveTo>
                  <a:cubicBezTo>
                    <a:pt x="4577" y="6822"/>
                    <a:pt x="4979" y="6964"/>
                    <a:pt x="5294" y="7247"/>
                  </a:cubicBezTo>
                  <a:cubicBezTo>
                    <a:pt x="5420" y="7373"/>
                    <a:pt x="5735" y="7657"/>
                    <a:pt x="5892" y="7657"/>
                  </a:cubicBezTo>
                  <a:lnTo>
                    <a:pt x="7972" y="7657"/>
                  </a:lnTo>
                  <a:cubicBezTo>
                    <a:pt x="8192" y="7657"/>
                    <a:pt x="8350" y="7814"/>
                    <a:pt x="8350" y="8003"/>
                  </a:cubicBezTo>
                  <a:cubicBezTo>
                    <a:pt x="8350" y="8192"/>
                    <a:pt x="8192" y="8350"/>
                    <a:pt x="7972" y="8350"/>
                  </a:cubicBezTo>
                  <a:lnTo>
                    <a:pt x="5514" y="8350"/>
                  </a:lnTo>
                  <a:cubicBezTo>
                    <a:pt x="5294" y="8350"/>
                    <a:pt x="5136" y="8507"/>
                    <a:pt x="5136" y="8728"/>
                  </a:cubicBezTo>
                  <a:cubicBezTo>
                    <a:pt x="5136" y="8917"/>
                    <a:pt x="5294" y="9074"/>
                    <a:pt x="5514" y="9074"/>
                  </a:cubicBezTo>
                  <a:lnTo>
                    <a:pt x="8224" y="9074"/>
                  </a:lnTo>
                  <a:cubicBezTo>
                    <a:pt x="8507" y="9074"/>
                    <a:pt x="8759" y="8948"/>
                    <a:pt x="8980" y="8759"/>
                  </a:cubicBezTo>
                  <a:lnTo>
                    <a:pt x="10492" y="7090"/>
                  </a:lnTo>
                  <a:cubicBezTo>
                    <a:pt x="10568" y="7033"/>
                    <a:pt x="10666" y="6987"/>
                    <a:pt x="10766" y="6987"/>
                  </a:cubicBezTo>
                  <a:cubicBezTo>
                    <a:pt x="10833" y="6987"/>
                    <a:pt x="10902" y="7008"/>
                    <a:pt x="10965" y="7058"/>
                  </a:cubicBezTo>
                  <a:cubicBezTo>
                    <a:pt x="11122" y="7184"/>
                    <a:pt x="11185" y="7373"/>
                    <a:pt x="11059" y="7531"/>
                  </a:cubicBezTo>
                  <a:lnTo>
                    <a:pt x="9389" y="9767"/>
                  </a:lnTo>
                  <a:cubicBezTo>
                    <a:pt x="9074" y="10209"/>
                    <a:pt x="8570" y="10492"/>
                    <a:pt x="8035" y="10492"/>
                  </a:cubicBezTo>
                  <a:lnTo>
                    <a:pt x="2773" y="10492"/>
                  </a:lnTo>
                  <a:lnTo>
                    <a:pt x="2773" y="7468"/>
                  </a:lnTo>
                  <a:lnTo>
                    <a:pt x="3025" y="7247"/>
                  </a:lnTo>
                  <a:cubicBezTo>
                    <a:pt x="3356" y="6964"/>
                    <a:pt x="3766" y="6822"/>
                    <a:pt x="4171" y="6822"/>
                  </a:cubicBezTo>
                  <a:close/>
                  <a:moveTo>
                    <a:pt x="1734" y="6932"/>
                  </a:moveTo>
                  <a:cubicBezTo>
                    <a:pt x="1923" y="6932"/>
                    <a:pt x="2080" y="7090"/>
                    <a:pt x="2080" y="7310"/>
                  </a:cubicBezTo>
                  <a:lnTo>
                    <a:pt x="2080" y="10807"/>
                  </a:lnTo>
                  <a:cubicBezTo>
                    <a:pt x="2080" y="10996"/>
                    <a:pt x="1923" y="11154"/>
                    <a:pt x="1734" y="11154"/>
                  </a:cubicBezTo>
                  <a:lnTo>
                    <a:pt x="662" y="11154"/>
                  </a:lnTo>
                  <a:lnTo>
                    <a:pt x="662" y="6932"/>
                  </a:lnTo>
                  <a:lnTo>
                    <a:pt x="1734" y="6932"/>
                  </a:lnTo>
                  <a:close/>
                  <a:moveTo>
                    <a:pt x="5924" y="1"/>
                  </a:moveTo>
                  <a:cubicBezTo>
                    <a:pt x="3844" y="1"/>
                    <a:pt x="2112" y="1734"/>
                    <a:pt x="2112" y="3845"/>
                  </a:cubicBezTo>
                  <a:cubicBezTo>
                    <a:pt x="2112" y="4790"/>
                    <a:pt x="2458" y="5672"/>
                    <a:pt x="3088" y="6396"/>
                  </a:cubicBezTo>
                  <a:cubicBezTo>
                    <a:pt x="2931" y="6459"/>
                    <a:pt x="2773" y="6585"/>
                    <a:pt x="2616" y="6711"/>
                  </a:cubicBezTo>
                  <a:cubicBezTo>
                    <a:pt x="2427" y="6428"/>
                    <a:pt x="2112" y="6270"/>
                    <a:pt x="1765" y="6270"/>
                  </a:cubicBezTo>
                  <a:lnTo>
                    <a:pt x="347" y="6270"/>
                  </a:lnTo>
                  <a:cubicBezTo>
                    <a:pt x="158" y="6270"/>
                    <a:pt x="1" y="6428"/>
                    <a:pt x="1" y="6585"/>
                  </a:cubicBezTo>
                  <a:lnTo>
                    <a:pt x="1" y="11469"/>
                  </a:lnTo>
                  <a:cubicBezTo>
                    <a:pt x="1" y="11658"/>
                    <a:pt x="158" y="11815"/>
                    <a:pt x="347" y="11815"/>
                  </a:cubicBezTo>
                  <a:lnTo>
                    <a:pt x="1765" y="11815"/>
                  </a:lnTo>
                  <a:cubicBezTo>
                    <a:pt x="2238" y="11815"/>
                    <a:pt x="2584" y="11563"/>
                    <a:pt x="2742" y="11122"/>
                  </a:cubicBezTo>
                  <a:lnTo>
                    <a:pt x="8035" y="11122"/>
                  </a:lnTo>
                  <a:cubicBezTo>
                    <a:pt x="8759" y="11122"/>
                    <a:pt x="9515" y="10776"/>
                    <a:pt x="9956" y="10146"/>
                  </a:cubicBezTo>
                  <a:lnTo>
                    <a:pt x="11595" y="7877"/>
                  </a:lnTo>
                  <a:cubicBezTo>
                    <a:pt x="11910" y="7468"/>
                    <a:pt x="11878" y="6838"/>
                    <a:pt x="11437" y="6459"/>
                  </a:cubicBezTo>
                  <a:cubicBezTo>
                    <a:pt x="11249" y="6301"/>
                    <a:pt x="11015" y="6221"/>
                    <a:pt x="10780" y="6221"/>
                  </a:cubicBezTo>
                  <a:cubicBezTo>
                    <a:pt x="10503" y="6221"/>
                    <a:pt x="10224" y="6332"/>
                    <a:pt x="10019" y="6554"/>
                  </a:cubicBezTo>
                  <a:lnTo>
                    <a:pt x="9011" y="7657"/>
                  </a:lnTo>
                  <a:cubicBezTo>
                    <a:pt x="8885" y="7247"/>
                    <a:pt x="8539" y="6932"/>
                    <a:pt x="8098" y="6932"/>
                  </a:cubicBezTo>
                  <a:cubicBezTo>
                    <a:pt x="8287" y="6838"/>
                    <a:pt x="8444" y="6680"/>
                    <a:pt x="8602" y="6522"/>
                  </a:cubicBezTo>
                  <a:cubicBezTo>
                    <a:pt x="9358" y="5798"/>
                    <a:pt x="9767" y="4821"/>
                    <a:pt x="9767" y="3845"/>
                  </a:cubicBezTo>
                  <a:cubicBezTo>
                    <a:pt x="9767" y="1734"/>
                    <a:pt x="8035" y="1"/>
                    <a:pt x="59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4" name="Google Shape;8236;p45"/>
            <p:cNvSpPr/>
            <p:nvPr/>
          </p:nvSpPr>
          <p:spPr>
            <a:xfrm>
              <a:off x="2629350" y="2353025"/>
              <a:ext cx="54350" cy="121300"/>
            </a:xfrm>
            <a:custGeom>
              <a:avLst/>
              <a:rect l="l" t="t" r="r" b="b"/>
              <a:pathLst>
                <a:path w="2174" h="4852">
                  <a:moveTo>
                    <a:pt x="1071" y="0"/>
                  </a:moveTo>
                  <a:cubicBezTo>
                    <a:pt x="882" y="0"/>
                    <a:pt x="725" y="158"/>
                    <a:pt x="725" y="347"/>
                  </a:cubicBezTo>
                  <a:lnTo>
                    <a:pt x="725" y="756"/>
                  </a:lnTo>
                  <a:cubicBezTo>
                    <a:pt x="315" y="914"/>
                    <a:pt x="63" y="1292"/>
                    <a:pt x="63" y="1733"/>
                  </a:cubicBezTo>
                  <a:cubicBezTo>
                    <a:pt x="0" y="2332"/>
                    <a:pt x="473" y="2804"/>
                    <a:pt x="1071" y="2804"/>
                  </a:cubicBezTo>
                  <a:cubicBezTo>
                    <a:pt x="1260" y="2804"/>
                    <a:pt x="1418" y="2962"/>
                    <a:pt x="1418" y="3151"/>
                  </a:cubicBezTo>
                  <a:cubicBezTo>
                    <a:pt x="1418" y="3308"/>
                    <a:pt x="1355" y="3434"/>
                    <a:pt x="1229" y="3466"/>
                  </a:cubicBezTo>
                  <a:cubicBezTo>
                    <a:pt x="1185" y="3492"/>
                    <a:pt x="1140" y="3503"/>
                    <a:pt x="1093" y="3503"/>
                  </a:cubicBezTo>
                  <a:cubicBezTo>
                    <a:pt x="970" y="3503"/>
                    <a:pt x="839" y="3422"/>
                    <a:pt x="725" y="3308"/>
                  </a:cubicBezTo>
                  <a:cubicBezTo>
                    <a:pt x="662" y="3245"/>
                    <a:pt x="575" y="3214"/>
                    <a:pt x="488" y="3214"/>
                  </a:cubicBezTo>
                  <a:cubicBezTo>
                    <a:pt x="402" y="3214"/>
                    <a:pt x="315" y="3245"/>
                    <a:pt x="252" y="3308"/>
                  </a:cubicBezTo>
                  <a:cubicBezTo>
                    <a:pt x="126" y="3434"/>
                    <a:pt x="126" y="3655"/>
                    <a:pt x="252" y="3781"/>
                  </a:cubicBezTo>
                  <a:cubicBezTo>
                    <a:pt x="410" y="3938"/>
                    <a:pt x="567" y="4064"/>
                    <a:pt x="756" y="4096"/>
                  </a:cubicBezTo>
                  <a:lnTo>
                    <a:pt x="756" y="4505"/>
                  </a:lnTo>
                  <a:cubicBezTo>
                    <a:pt x="756" y="4694"/>
                    <a:pt x="914" y="4852"/>
                    <a:pt x="1103" y="4852"/>
                  </a:cubicBezTo>
                  <a:cubicBezTo>
                    <a:pt x="1323" y="4852"/>
                    <a:pt x="1481" y="4694"/>
                    <a:pt x="1481" y="4505"/>
                  </a:cubicBezTo>
                  <a:lnTo>
                    <a:pt x="1481" y="4096"/>
                  </a:lnTo>
                  <a:cubicBezTo>
                    <a:pt x="1481" y="4096"/>
                    <a:pt x="1512" y="4096"/>
                    <a:pt x="1512" y="4064"/>
                  </a:cubicBezTo>
                  <a:cubicBezTo>
                    <a:pt x="1890" y="3907"/>
                    <a:pt x="2142" y="3497"/>
                    <a:pt x="2142" y="3119"/>
                  </a:cubicBezTo>
                  <a:cubicBezTo>
                    <a:pt x="2142" y="2521"/>
                    <a:pt x="1670" y="2079"/>
                    <a:pt x="1103" y="2079"/>
                  </a:cubicBezTo>
                  <a:cubicBezTo>
                    <a:pt x="914" y="2079"/>
                    <a:pt x="756" y="1922"/>
                    <a:pt x="756" y="1733"/>
                  </a:cubicBezTo>
                  <a:cubicBezTo>
                    <a:pt x="756" y="1575"/>
                    <a:pt x="851" y="1449"/>
                    <a:pt x="1008" y="1418"/>
                  </a:cubicBezTo>
                  <a:cubicBezTo>
                    <a:pt x="1047" y="1405"/>
                    <a:pt x="1085" y="1399"/>
                    <a:pt x="1124" y="1399"/>
                  </a:cubicBezTo>
                  <a:cubicBezTo>
                    <a:pt x="1273" y="1399"/>
                    <a:pt x="1418" y="1494"/>
                    <a:pt x="1544" y="1670"/>
                  </a:cubicBezTo>
                  <a:cubicBezTo>
                    <a:pt x="1610" y="1753"/>
                    <a:pt x="1703" y="1792"/>
                    <a:pt x="1795" y="1792"/>
                  </a:cubicBezTo>
                  <a:cubicBezTo>
                    <a:pt x="1876" y="1792"/>
                    <a:pt x="1957" y="1761"/>
                    <a:pt x="2016" y="1701"/>
                  </a:cubicBezTo>
                  <a:cubicBezTo>
                    <a:pt x="2174" y="1575"/>
                    <a:pt x="2174" y="1323"/>
                    <a:pt x="2048" y="1229"/>
                  </a:cubicBezTo>
                  <a:cubicBezTo>
                    <a:pt x="1859" y="977"/>
                    <a:pt x="1670" y="819"/>
                    <a:pt x="1418" y="756"/>
                  </a:cubicBezTo>
                  <a:lnTo>
                    <a:pt x="1418" y="347"/>
                  </a:ln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15" name="Google Shape;8344;p45"/>
          <p:cNvGrpSpPr/>
          <p:nvPr/>
        </p:nvGrpSpPr>
        <p:grpSpPr>
          <a:xfrm>
            <a:off x="4359029" y="5042349"/>
            <a:ext cx="333480" cy="330800"/>
            <a:chOff x="2139425" y="2682250"/>
            <a:chExt cx="298550" cy="296150"/>
          </a:xfrm>
          <a:solidFill>
            <a:schemeClr val="accent4"/>
          </a:solidFill>
        </p:grpSpPr>
        <p:sp>
          <p:nvSpPr>
            <p:cNvPr id="216" name="Google Shape;8345;p45"/>
            <p:cNvSpPr/>
            <p:nvPr/>
          </p:nvSpPr>
          <p:spPr>
            <a:xfrm>
              <a:off x="2139425" y="2787000"/>
              <a:ext cx="159125" cy="191400"/>
            </a:xfrm>
            <a:custGeom>
              <a:avLst/>
              <a:rect l="l" t="t" r="r" b="b"/>
              <a:pathLst>
                <a:path w="6365" h="7656">
                  <a:moveTo>
                    <a:pt x="3214" y="630"/>
                  </a:moveTo>
                  <a:cubicBezTo>
                    <a:pt x="3813" y="630"/>
                    <a:pt x="4286" y="1103"/>
                    <a:pt x="4286" y="1670"/>
                  </a:cubicBezTo>
                  <a:cubicBezTo>
                    <a:pt x="4286" y="2206"/>
                    <a:pt x="3813" y="2678"/>
                    <a:pt x="3214" y="2678"/>
                  </a:cubicBezTo>
                  <a:cubicBezTo>
                    <a:pt x="2647" y="2678"/>
                    <a:pt x="2175" y="2206"/>
                    <a:pt x="2175" y="1670"/>
                  </a:cubicBezTo>
                  <a:cubicBezTo>
                    <a:pt x="2175" y="1166"/>
                    <a:pt x="2647" y="630"/>
                    <a:pt x="3214" y="630"/>
                  </a:cubicBezTo>
                  <a:close/>
                  <a:moveTo>
                    <a:pt x="3183" y="3403"/>
                  </a:moveTo>
                  <a:cubicBezTo>
                    <a:pt x="4538" y="3403"/>
                    <a:pt x="5609" y="4506"/>
                    <a:pt x="5609" y="5829"/>
                  </a:cubicBezTo>
                  <a:lnTo>
                    <a:pt x="5609" y="6931"/>
                  </a:lnTo>
                  <a:lnTo>
                    <a:pt x="757" y="6931"/>
                  </a:lnTo>
                  <a:lnTo>
                    <a:pt x="757" y="5829"/>
                  </a:lnTo>
                  <a:cubicBezTo>
                    <a:pt x="757" y="4506"/>
                    <a:pt x="1860" y="3403"/>
                    <a:pt x="3183" y="3403"/>
                  </a:cubicBezTo>
                  <a:close/>
                  <a:moveTo>
                    <a:pt x="3183" y="0"/>
                  </a:moveTo>
                  <a:cubicBezTo>
                    <a:pt x="2238" y="0"/>
                    <a:pt x="1419" y="788"/>
                    <a:pt x="1419" y="1733"/>
                  </a:cubicBezTo>
                  <a:cubicBezTo>
                    <a:pt x="1419" y="2206"/>
                    <a:pt x="1608" y="2678"/>
                    <a:pt x="1954" y="2993"/>
                  </a:cubicBezTo>
                  <a:cubicBezTo>
                    <a:pt x="820" y="3466"/>
                    <a:pt x="1" y="4569"/>
                    <a:pt x="1" y="5892"/>
                  </a:cubicBezTo>
                  <a:lnTo>
                    <a:pt x="1" y="7309"/>
                  </a:lnTo>
                  <a:cubicBezTo>
                    <a:pt x="64" y="7498"/>
                    <a:pt x="222" y="7656"/>
                    <a:pt x="442" y="7656"/>
                  </a:cubicBezTo>
                  <a:lnTo>
                    <a:pt x="6018" y="7656"/>
                  </a:lnTo>
                  <a:cubicBezTo>
                    <a:pt x="6207" y="7656"/>
                    <a:pt x="6365" y="7498"/>
                    <a:pt x="6365" y="7309"/>
                  </a:cubicBezTo>
                  <a:lnTo>
                    <a:pt x="6365" y="5892"/>
                  </a:lnTo>
                  <a:cubicBezTo>
                    <a:pt x="6365" y="4569"/>
                    <a:pt x="5546" y="3466"/>
                    <a:pt x="4412" y="2993"/>
                  </a:cubicBezTo>
                  <a:cubicBezTo>
                    <a:pt x="4758" y="2647"/>
                    <a:pt x="4947" y="2206"/>
                    <a:pt x="4947" y="1733"/>
                  </a:cubicBezTo>
                  <a:cubicBezTo>
                    <a:pt x="4947" y="788"/>
                    <a:pt x="4160" y="0"/>
                    <a:pt x="3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" name="Google Shape;8346;p45"/>
            <p:cNvSpPr/>
            <p:nvPr/>
          </p:nvSpPr>
          <p:spPr>
            <a:xfrm>
              <a:off x="2280425" y="2682250"/>
              <a:ext cx="157550" cy="155975"/>
            </a:xfrm>
            <a:custGeom>
              <a:avLst/>
              <a:rect l="l" t="t" r="r" b="b"/>
              <a:pathLst>
                <a:path w="6302" h="6239">
                  <a:moveTo>
                    <a:pt x="3182" y="662"/>
                  </a:moveTo>
                  <a:cubicBezTo>
                    <a:pt x="4506" y="662"/>
                    <a:pt x="5608" y="1764"/>
                    <a:pt x="5608" y="3088"/>
                  </a:cubicBezTo>
                  <a:cubicBezTo>
                    <a:pt x="5577" y="4442"/>
                    <a:pt x="4474" y="5545"/>
                    <a:pt x="3151" y="5545"/>
                  </a:cubicBezTo>
                  <a:cubicBezTo>
                    <a:pt x="2710" y="5545"/>
                    <a:pt x="2300" y="5419"/>
                    <a:pt x="1954" y="5230"/>
                  </a:cubicBezTo>
                  <a:cubicBezTo>
                    <a:pt x="1891" y="5198"/>
                    <a:pt x="1796" y="5198"/>
                    <a:pt x="1733" y="5198"/>
                  </a:cubicBezTo>
                  <a:lnTo>
                    <a:pt x="946" y="5388"/>
                  </a:lnTo>
                  <a:lnTo>
                    <a:pt x="1166" y="4663"/>
                  </a:lnTo>
                  <a:cubicBezTo>
                    <a:pt x="1198" y="4568"/>
                    <a:pt x="1166" y="4474"/>
                    <a:pt x="1135" y="4411"/>
                  </a:cubicBezTo>
                  <a:cubicBezTo>
                    <a:pt x="883" y="4001"/>
                    <a:pt x="725" y="3560"/>
                    <a:pt x="725" y="3088"/>
                  </a:cubicBezTo>
                  <a:cubicBezTo>
                    <a:pt x="725" y="1764"/>
                    <a:pt x="1828" y="662"/>
                    <a:pt x="3182" y="662"/>
                  </a:cubicBezTo>
                  <a:close/>
                  <a:moveTo>
                    <a:pt x="3151" y="0"/>
                  </a:moveTo>
                  <a:cubicBezTo>
                    <a:pt x="1418" y="0"/>
                    <a:pt x="32" y="1418"/>
                    <a:pt x="32" y="3088"/>
                  </a:cubicBezTo>
                  <a:cubicBezTo>
                    <a:pt x="32" y="3655"/>
                    <a:pt x="158" y="4159"/>
                    <a:pt x="410" y="4631"/>
                  </a:cubicBezTo>
                  <a:lnTo>
                    <a:pt x="32" y="5766"/>
                  </a:lnTo>
                  <a:cubicBezTo>
                    <a:pt x="0" y="5892"/>
                    <a:pt x="32" y="6018"/>
                    <a:pt x="95" y="6144"/>
                  </a:cubicBezTo>
                  <a:cubicBezTo>
                    <a:pt x="189" y="6207"/>
                    <a:pt x="315" y="6238"/>
                    <a:pt x="473" y="6238"/>
                  </a:cubicBezTo>
                  <a:lnTo>
                    <a:pt x="1765" y="5923"/>
                  </a:lnTo>
                  <a:cubicBezTo>
                    <a:pt x="2206" y="6175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51"/>
                  </a:cubicBezTo>
                  <a:cubicBezTo>
                    <a:pt x="6238" y="1418"/>
                    <a:pt x="4884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8" name="Google Shape;8347;p45"/>
            <p:cNvSpPr/>
            <p:nvPr/>
          </p:nvSpPr>
          <p:spPr>
            <a:xfrm>
              <a:off x="2349725" y="2725550"/>
              <a:ext cx="18150" cy="17375"/>
            </a:xfrm>
            <a:custGeom>
              <a:avLst/>
              <a:rect l="l" t="t" r="r" b="b"/>
              <a:pathLst>
                <a:path w="726" h="695">
                  <a:moveTo>
                    <a:pt x="379" y="1"/>
                  </a:moveTo>
                  <a:cubicBezTo>
                    <a:pt x="158" y="1"/>
                    <a:pt x="1" y="158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cubicBezTo>
                    <a:pt x="568" y="694"/>
                    <a:pt x="725" y="537"/>
                    <a:pt x="725" y="348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9" name="Google Shape;8348;p45"/>
            <p:cNvSpPr/>
            <p:nvPr/>
          </p:nvSpPr>
          <p:spPr>
            <a:xfrm>
              <a:off x="2349725" y="2751550"/>
              <a:ext cx="18150" cy="52800"/>
            </a:xfrm>
            <a:custGeom>
              <a:avLst/>
              <a:rect l="l" t="t" r="r" b="b"/>
              <a:pathLst>
                <a:path w="726" h="2112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79" y="2111"/>
                  </a:cubicBezTo>
                  <a:cubicBezTo>
                    <a:pt x="568" y="2111"/>
                    <a:pt x="725" y="1954"/>
                    <a:pt x="725" y="1733"/>
                  </a:cubicBezTo>
                  <a:lnTo>
                    <a:pt x="725" y="379"/>
                  </a:ln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0" name="Google Shape;4429;p36"/>
          <p:cNvGrpSpPr/>
          <p:nvPr/>
        </p:nvGrpSpPr>
        <p:grpSpPr>
          <a:xfrm>
            <a:off x="6464951" y="2129022"/>
            <a:ext cx="348568" cy="349009"/>
            <a:chOff x="-61784125" y="1931250"/>
            <a:chExt cx="316650" cy="317050"/>
          </a:xfrm>
          <a:solidFill>
            <a:schemeClr val="accent4"/>
          </a:solidFill>
        </p:grpSpPr>
        <p:sp>
          <p:nvSpPr>
            <p:cNvPr id="221" name="Google Shape;4430;p36"/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rect l="l" t="t" r="r" b="b"/>
              <a:pathLst>
                <a:path w="4978" h="5372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2" name="Google Shape;4431;p36"/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rect l="l" t="t" r="r" b="b"/>
              <a:pathLst>
                <a:path w="4978" h="5399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3" name="Google Shape;4432;p36"/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rect l="l" t="t" r="r" b="b"/>
              <a:pathLst>
                <a:path w="4947" h="5367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" name="Google Shape;4433;p36"/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rect l="l" t="t" r="r" b="b"/>
              <a:pathLst>
                <a:path w="4254" h="2498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5" name="Google Shape;4434;p36"/>
          <p:cNvGrpSpPr/>
          <p:nvPr/>
        </p:nvGrpSpPr>
        <p:grpSpPr>
          <a:xfrm>
            <a:off x="6464951" y="2667740"/>
            <a:ext cx="348568" cy="348568"/>
            <a:chOff x="-61783350" y="2297100"/>
            <a:chExt cx="316650" cy="316650"/>
          </a:xfrm>
          <a:solidFill>
            <a:schemeClr val="accent4"/>
          </a:solidFill>
        </p:grpSpPr>
        <p:sp>
          <p:nvSpPr>
            <p:cNvPr id="226" name="Google Shape;4435;p36"/>
            <p:cNvSpPr/>
            <p:nvPr/>
          </p:nvSpPr>
          <p:spPr>
            <a:xfrm>
              <a:off x="-61783350" y="2297100"/>
              <a:ext cx="316650" cy="316650"/>
            </a:xfrm>
            <a:custGeom>
              <a:avLst/>
              <a:rect l="l" t="t" r="r" b="b"/>
              <a:pathLst>
                <a:path w="12666" h="12666">
                  <a:moveTo>
                    <a:pt x="379" y="0"/>
                  </a:moveTo>
                  <a:cubicBezTo>
                    <a:pt x="158" y="0"/>
                    <a:pt x="1" y="189"/>
                    <a:pt x="1" y="441"/>
                  </a:cubicBezTo>
                  <a:lnTo>
                    <a:pt x="1" y="12287"/>
                  </a:lnTo>
                  <a:cubicBezTo>
                    <a:pt x="1" y="12508"/>
                    <a:pt x="190" y="12665"/>
                    <a:pt x="379" y="12665"/>
                  </a:cubicBezTo>
                  <a:lnTo>
                    <a:pt x="12256" y="12665"/>
                  </a:lnTo>
                  <a:cubicBezTo>
                    <a:pt x="12477" y="12665"/>
                    <a:pt x="12666" y="12476"/>
                    <a:pt x="12666" y="12287"/>
                  </a:cubicBezTo>
                  <a:cubicBezTo>
                    <a:pt x="12634" y="12098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41"/>
                  </a:lnTo>
                  <a:cubicBezTo>
                    <a:pt x="820" y="189"/>
                    <a:pt x="631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" name="Google Shape;4436;p36"/>
            <p:cNvSpPr/>
            <p:nvPr/>
          </p:nvSpPr>
          <p:spPr>
            <a:xfrm>
              <a:off x="-61742375" y="2387675"/>
              <a:ext cx="275675" cy="151250"/>
            </a:xfrm>
            <a:custGeom>
              <a:avLst/>
              <a:rect l="l" t="t" r="r" b="b"/>
              <a:pathLst>
                <a:path w="11027" h="6050">
                  <a:moveTo>
                    <a:pt x="9767" y="788"/>
                  </a:moveTo>
                  <a:cubicBezTo>
                    <a:pt x="10019" y="788"/>
                    <a:pt x="10208" y="977"/>
                    <a:pt x="10208" y="1229"/>
                  </a:cubicBezTo>
                  <a:cubicBezTo>
                    <a:pt x="10176" y="1450"/>
                    <a:pt x="10019" y="1639"/>
                    <a:pt x="9767" y="1639"/>
                  </a:cubicBezTo>
                  <a:cubicBezTo>
                    <a:pt x="9546" y="1639"/>
                    <a:pt x="9389" y="1450"/>
                    <a:pt x="9389" y="1229"/>
                  </a:cubicBezTo>
                  <a:cubicBezTo>
                    <a:pt x="9389" y="977"/>
                    <a:pt x="9578" y="788"/>
                    <a:pt x="9767" y="788"/>
                  </a:cubicBezTo>
                  <a:close/>
                  <a:moveTo>
                    <a:pt x="4001" y="1607"/>
                  </a:moveTo>
                  <a:cubicBezTo>
                    <a:pt x="4222" y="1607"/>
                    <a:pt x="4379" y="1796"/>
                    <a:pt x="4379" y="2048"/>
                  </a:cubicBezTo>
                  <a:cubicBezTo>
                    <a:pt x="4379" y="2269"/>
                    <a:pt x="4222" y="2489"/>
                    <a:pt x="4001" y="2489"/>
                  </a:cubicBezTo>
                  <a:cubicBezTo>
                    <a:pt x="3749" y="2489"/>
                    <a:pt x="3560" y="2269"/>
                    <a:pt x="3560" y="2048"/>
                  </a:cubicBezTo>
                  <a:cubicBezTo>
                    <a:pt x="3560" y="1796"/>
                    <a:pt x="3749" y="1607"/>
                    <a:pt x="4001" y="1607"/>
                  </a:cubicBezTo>
                  <a:close/>
                  <a:moveTo>
                    <a:pt x="6459" y="4128"/>
                  </a:moveTo>
                  <a:cubicBezTo>
                    <a:pt x="6679" y="4128"/>
                    <a:pt x="6900" y="4317"/>
                    <a:pt x="6900" y="4569"/>
                  </a:cubicBezTo>
                  <a:cubicBezTo>
                    <a:pt x="6868" y="4758"/>
                    <a:pt x="6711" y="4947"/>
                    <a:pt x="6459" y="4947"/>
                  </a:cubicBezTo>
                  <a:cubicBezTo>
                    <a:pt x="6238" y="4947"/>
                    <a:pt x="6081" y="4758"/>
                    <a:pt x="6081" y="4569"/>
                  </a:cubicBezTo>
                  <a:cubicBezTo>
                    <a:pt x="6081" y="4317"/>
                    <a:pt x="6270" y="4128"/>
                    <a:pt x="6459" y="4128"/>
                  </a:cubicBezTo>
                  <a:close/>
                  <a:moveTo>
                    <a:pt x="1229" y="4380"/>
                  </a:moveTo>
                  <a:cubicBezTo>
                    <a:pt x="1481" y="4380"/>
                    <a:pt x="1638" y="4569"/>
                    <a:pt x="1638" y="4789"/>
                  </a:cubicBezTo>
                  <a:cubicBezTo>
                    <a:pt x="1638" y="5041"/>
                    <a:pt x="1481" y="5230"/>
                    <a:pt x="1229" y="5230"/>
                  </a:cubicBezTo>
                  <a:cubicBezTo>
                    <a:pt x="1008" y="5230"/>
                    <a:pt x="788" y="5041"/>
                    <a:pt x="788" y="4789"/>
                  </a:cubicBezTo>
                  <a:cubicBezTo>
                    <a:pt x="788" y="4569"/>
                    <a:pt x="1008" y="4380"/>
                    <a:pt x="1229" y="4380"/>
                  </a:cubicBezTo>
                  <a:close/>
                  <a:moveTo>
                    <a:pt x="9767" y="0"/>
                  </a:moveTo>
                  <a:cubicBezTo>
                    <a:pt x="9105" y="0"/>
                    <a:pt x="8570" y="536"/>
                    <a:pt x="8570" y="1229"/>
                  </a:cubicBezTo>
                  <a:cubicBezTo>
                    <a:pt x="8570" y="1418"/>
                    <a:pt x="8601" y="1576"/>
                    <a:pt x="8664" y="1765"/>
                  </a:cubicBezTo>
                  <a:lnTo>
                    <a:pt x="7026" y="3434"/>
                  </a:lnTo>
                  <a:cubicBezTo>
                    <a:pt x="6868" y="3340"/>
                    <a:pt x="6679" y="3308"/>
                    <a:pt x="6459" y="3308"/>
                  </a:cubicBezTo>
                  <a:cubicBezTo>
                    <a:pt x="6270" y="3308"/>
                    <a:pt x="6112" y="3340"/>
                    <a:pt x="5923" y="3434"/>
                  </a:cubicBezTo>
                  <a:lnTo>
                    <a:pt x="5104" y="2584"/>
                  </a:lnTo>
                  <a:cubicBezTo>
                    <a:pt x="5167" y="2426"/>
                    <a:pt x="5199" y="2237"/>
                    <a:pt x="5199" y="2048"/>
                  </a:cubicBezTo>
                  <a:cubicBezTo>
                    <a:pt x="5199" y="1387"/>
                    <a:pt x="4663" y="788"/>
                    <a:pt x="4001" y="788"/>
                  </a:cubicBezTo>
                  <a:cubicBezTo>
                    <a:pt x="3308" y="788"/>
                    <a:pt x="2773" y="1324"/>
                    <a:pt x="2773" y="2048"/>
                  </a:cubicBezTo>
                  <a:cubicBezTo>
                    <a:pt x="2773" y="2237"/>
                    <a:pt x="2804" y="2395"/>
                    <a:pt x="2899" y="2584"/>
                  </a:cubicBezTo>
                  <a:lnTo>
                    <a:pt x="1796" y="3686"/>
                  </a:lnTo>
                  <a:cubicBezTo>
                    <a:pt x="1638" y="3623"/>
                    <a:pt x="1418" y="3592"/>
                    <a:pt x="1229" y="3592"/>
                  </a:cubicBezTo>
                  <a:cubicBezTo>
                    <a:pt x="567" y="3592"/>
                    <a:pt x="0" y="4128"/>
                    <a:pt x="0" y="4852"/>
                  </a:cubicBezTo>
                  <a:cubicBezTo>
                    <a:pt x="0" y="5514"/>
                    <a:pt x="567" y="6049"/>
                    <a:pt x="1229" y="6049"/>
                  </a:cubicBezTo>
                  <a:cubicBezTo>
                    <a:pt x="1890" y="6049"/>
                    <a:pt x="2458" y="5514"/>
                    <a:pt x="2458" y="4852"/>
                  </a:cubicBezTo>
                  <a:cubicBezTo>
                    <a:pt x="2458" y="4632"/>
                    <a:pt x="2426" y="4474"/>
                    <a:pt x="2332" y="4285"/>
                  </a:cubicBezTo>
                  <a:lnTo>
                    <a:pt x="3434" y="3182"/>
                  </a:lnTo>
                  <a:cubicBezTo>
                    <a:pt x="3592" y="3245"/>
                    <a:pt x="3781" y="3308"/>
                    <a:pt x="4001" y="3308"/>
                  </a:cubicBezTo>
                  <a:cubicBezTo>
                    <a:pt x="4190" y="3308"/>
                    <a:pt x="4348" y="3277"/>
                    <a:pt x="4537" y="3182"/>
                  </a:cubicBezTo>
                  <a:lnTo>
                    <a:pt x="5356" y="4001"/>
                  </a:lnTo>
                  <a:cubicBezTo>
                    <a:pt x="5293" y="4159"/>
                    <a:pt x="5262" y="4348"/>
                    <a:pt x="5262" y="4569"/>
                  </a:cubicBezTo>
                  <a:cubicBezTo>
                    <a:pt x="5262" y="5230"/>
                    <a:pt x="5797" y="5766"/>
                    <a:pt x="6459" y="5766"/>
                  </a:cubicBezTo>
                  <a:cubicBezTo>
                    <a:pt x="7152" y="5766"/>
                    <a:pt x="7687" y="5230"/>
                    <a:pt x="7687" y="4569"/>
                  </a:cubicBezTo>
                  <a:cubicBezTo>
                    <a:pt x="7687" y="4348"/>
                    <a:pt x="7656" y="4191"/>
                    <a:pt x="7561" y="4001"/>
                  </a:cubicBezTo>
                  <a:lnTo>
                    <a:pt x="9231" y="2363"/>
                  </a:lnTo>
                  <a:cubicBezTo>
                    <a:pt x="9389" y="2426"/>
                    <a:pt x="9578" y="2489"/>
                    <a:pt x="9767" y="2489"/>
                  </a:cubicBezTo>
                  <a:cubicBezTo>
                    <a:pt x="10460" y="2489"/>
                    <a:pt x="11027" y="1922"/>
                    <a:pt x="11027" y="1229"/>
                  </a:cubicBezTo>
                  <a:cubicBezTo>
                    <a:pt x="10995" y="536"/>
                    <a:pt x="10460" y="0"/>
                    <a:pt x="97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8" name="Google Shape;4437;p36"/>
          <p:cNvGrpSpPr/>
          <p:nvPr/>
        </p:nvGrpSpPr>
        <p:grpSpPr>
          <a:xfrm>
            <a:off x="6464951" y="3264658"/>
            <a:ext cx="348568" cy="351458"/>
            <a:chOff x="-61782550" y="2664925"/>
            <a:chExt cx="316650" cy="319275"/>
          </a:xfrm>
          <a:solidFill>
            <a:schemeClr val="accent4"/>
          </a:solidFill>
        </p:grpSpPr>
        <p:sp>
          <p:nvSpPr>
            <p:cNvPr id="229" name="Google Shape;4438;p36"/>
            <p:cNvSpPr/>
            <p:nvPr/>
          </p:nvSpPr>
          <p:spPr>
            <a:xfrm>
              <a:off x="-61782550" y="2664925"/>
              <a:ext cx="316650" cy="319275"/>
            </a:xfrm>
            <a:custGeom>
              <a:avLst/>
              <a:rect l="l" t="t" r="r" b="b"/>
              <a:pathLst>
                <a:path w="12666" h="12771">
                  <a:moveTo>
                    <a:pt x="10208" y="851"/>
                  </a:moveTo>
                  <a:cubicBezTo>
                    <a:pt x="10366" y="1670"/>
                    <a:pt x="10996" y="2300"/>
                    <a:pt x="11815" y="2457"/>
                  </a:cubicBezTo>
                  <a:lnTo>
                    <a:pt x="11815" y="6679"/>
                  </a:lnTo>
                  <a:lnTo>
                    <a:pt x="11783" y="6679"/>
                  </a:lnTo>
                  <a:cubicBezTo>
                    <a:pt x="10964" y="6837"/>
                    <a:pt x="10334" y="7467"/>
                    <a:pt x="10177" y="8286"/>
                  </a:cubicBezTo>
                  <a:lnTo>
                    <a:pt x="9011" y="8286"/>
                  </a:lnTo>
                  <a:cubicBezTo>
                    <a:pt x="9105" y="8002"/>
                    <a:pt x="9168" y="7719"/>
                    <a:pt x="9168" y="7467"/>
                  </a:cubicBezTo>
                  <a:cubicBezTo>
                    <a:pt x="9168" y="6081"/>
                    <a:pt x="8066" y="4978"/>
                    <a:pt x="6711" y="4978"/>
                  </a:cubicBezTo>
                  <a:cubicBezTo>
                    <a:pt x="5325" y="4978"/>
                    <a:pt x="4222" y="6081"/>
                    <a:pt x="4222" y="7467"/>
                  </a:cubicBezTo>
                  <a:cubicBezTo>
                    <a:pt x="4222" y="7719"/>
                    <a:pt x="4254" y="8002"/>
                    <a:pt x="4380" y="8286"/>
                  </a:cubicBezTo>
                  <a:lnTo>
                    <a:pt x="2395" y="8286"/>
                  </a:lnTo>
                  <a:cubicBezTo>
                    <a:pt x="2237" y="7467"/>
                    <a:pt x="1607" y="6837"/>
                    <a:pt x="788" y="6679"/>
                  </a:cubicBezTo>
                  <a:lnTo>
                    <a:pt x="788" y="2457"/>
                  </a:lnTo>
                  <a:cubicBezTo>
                    <a:pt x="1607" y="2300"/>
                    <a:pt x="2237" y="1670"/>
                    <a:pt x="2395" y="851"/>
                  </a:cubicBezTo>
                  <a:lnTo>
                    <a:pt x="10208" y="851"/>
                  </a:lnTo>
                  <a:close/>
                  <a:moveTo>
                    <a:pt x="6711" y="5797"/>
                  </a:moveTo>
                  <a:cubicBezTo>
                    <a:pt x="7593" y="5797"/>
                    <a:pt x="8349" y="6553"/>
                    <a:pt x="8349" y="7467"/>
                  </a:cubicBezTo>
                  <a:cubicBezTo>
                    <a:pt x="8349" y="8349"/>
                    <a:pt x="7593" y="9105"/>
                    <a:pt x="6711" y="9105"/>
                  </a:cubicBezTo>
                  <a:cubicBezTo>
                    <a:pt x="5797" y="9105"/>
                    <a:pt x="5041" y="8349"/>
                    <a:pt x="5041" y="7467"/>
                  </a:cubicBezTo>
                  <a:cubicBezTo>
                    <a:pt x="5041" y="6553"/>
                    <a:pt x="5797" y="5797"/>
                    <a:pt x="6711" y="5797"/>
                  </a:cubicBezTo>
                  <a:close/>
                  <a:moveTo>
                    <a:pt x="7530" y="9767"/>
                  </a:moveTo>
                  <a:lnTo>
                    <a:pt x="7530" y="11468"/>
                  </a:lnTo>
                  <a:lnTo>
                    <a:pt x="6932" y="11090"/>
                  </a:lnTo>
                  <a:cubicBezTo>
                    <a:pt x="6853" y="11043"/>
                    <a:pt x="6774" y="11019"/>
                    <a:pt x="6695" y="11019"/>
                  </a:cubicBezTo>
                  <a:cubicBezTo>
                    <a:pt x="6616" y="11019"/>
                    <a:pt x="6538" y="11043"/>
                    <a:pt x="6459" y="11090"/>
                  </a:cubicBezTo>
                  <a:lnTo>
                    <a:pt x="5860" y="11468"/>
                  </a:lnTo>
                  <a:lnTo>
                    <a:pt x="5860" y="9767"/>
                  </a:lnTo>
                  <a:cubicBezTo>
                    <a:pt x="6144" y="9861"/>
                    <a:pt x="6427" y="9924"/>
                    <a:pt x="6711" y="9924"/>
                  </a:cubicBezTo>
                  <a:cubicBezTo>
                    <a:pt x="6995" y="9924"/>
                    <a:pt x="7247" y="9893"/>
                    <a:pt x="7530" y="9767"/>
                  </a:cubicBezTo>
                  <a:close/>
                  <a:moveTo>
                    <a:pt x="2048" y="0"/>
                  </a:moveTo>
                  <a:cubicBezTo>
                    <a:pt x="1828" y="0"/>
                    <a:pt x="1670" y="221"/>
                    <a:pt x="1670" y="441"/>
                  </a:cubicBezTo>
                  <a:cubicBezTo>
                    <a:pt x="1670" y="1103"/>
                    <a:pt x="1103" y="1670"/>
                    <a:pt x="410" y="1670"/>
                  </a:cubicBezTo>
                  <a:cubicBezTo>
                    <a:pt x="158" y="1670"/>
                    <a:pt x="0" y="1859"/>
                    <a:pt x="0" y="2111"/>
                  </a:cubicBezTo>
                  <a:lnTo>
                    <a:pt x="0" y="7057"/>
                  </a:lnTo>
                  <a:cubicBezTo>
                    <a:pt x="0" y="7278"/>
                    <a:pt x="189" y="7498"/>
                    <a:pt x="410" y="7498"/>
                  </a:cubicBezTo>
                  <a:cubicBezTo>
                    <a:pt x="1072" y="7498"/>
                    <a:pt x="1670" y="8034"/>
                    <a:pt x="1670" y="8758"/>
                  </a:cubicBezTo>
                  <a:cubicBezTo>
                    <a:pt x="1670" y="8979"/>
                    <a:pt x="1859" y="9136"/>
                    <a:pt x="2048" y="9136"/>
                  </a:cubicBezTo>
                  <a:lnTo>
                    <a:pt x="4884" y="9136"/>
                  </a:lnTo>
                  <a:lnTo>
                    <a:pt x="5073" y="9326"/>
                  </a:lnTo>
                  <a:lnTo>
                    <a:pt x="5073" y="12318"/>
                  </a:lnTo>
                  <a:cubicBezTo>
                    <a:pt x="5073" y="12562"/>
                    <a:pt x="5298" y="12749"/>
                    <a:pt x="5517" y="12749"/>
                  </a:cubicBezTo>
                  <a:cubicBezTo>
                    <a:pt x="5581" y="12749"/>
                    <a:pt x="5645" y="12732"/>
                    <a:pt x="5703" y="12697"/>
                  </a:cubicBezTo>
                  <a:lnTo>
                    <a:pt x="6743" y="12003"/>
                  </a:lnTo>
                  <a:lnTo>
                    <a:pt x="7782" y="12697"/>
                  </a:lnTo>
                  <a:cubicBezTo>
                    <a:pt x="7850" y="12747"/>
                    <a:pt x="7926" y="12771"/>
                    <a:pt x="8002" y="12771"/>
                  </a:cubicBezTo>
                  <a:cubicBezTo>
                    <a:pt x="8210" y="12771"/>
                    <a:pt x="8412" y="12595"/>
                    <a:pt x="8412" y="12318"/>
                  </a:cubicBezTo>
                  <a:lnTo>
                    <a:pt x="8412" y="9262"/>
                  </a:lnTo>
                  <a:lnTo>
                    <a:pt x="8601" y="9073"/>
                  </a:lnTo>
                  <a:lnTo>
                    <a:pt x="10618" y="9073"/>
                  </a:lnTo>
                  <a:cubicBezTo>
                    <a:pt x="10838" y="9073"/>
                    <a:pt x="10996" y="8884"/>
                    <a:pt x="10996" y="8664"/>
                  </a:cubicBezTo>
                  <a:cubicBezTo>
                    <a:pt x="10996" y="8002"/>
                    <a:pt x="11563" y="7404"/>
                    <a:pt x="12224" y="7404"/>
                  </a:cubicBezTo>
                  <a:cubicBezTo>
                    <a:pt x="12445" y="7404"/>
                    <a:pt x="12665" y="7215"/>
                    <a:pt x="12665" y="6994"/>
                  </a:cubicBezTo>
                  <a:lnTo>
                    <a:pt x="12665" y="2016"/>
                  </a:lnTo>
                  <a:cubicBezTo>
                    <a:pt x="12602" y="1827"/>
                    <a:pt x="12445" y="1670"/>
                    <a:pt x="12224" y="1670"/>
                  </a:cubicBezTo>
                  <a:cubicBezTo>
                    <a:pt x="11531" y="1670"/>
                    <a:pt x="10996" y="1103"/>
                    <a:pt x="10996" y="441"/>
                  </a:cubicBezTo>
                  <a:cubicBezTo>
                    <a:pt x="10996" y="221"/>
                    <a:pt x="10807" y="0"/>
                    <a:pt x="10586" y="0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0" name="Google Shape;4439;p36"/>
            <p:cNvSpPr/>
            <p:nvPr/>
          </p:nvSpPr>
          <p:spPr>
            <a:xfrm>
              <a:off x="-61701425" y="2705875"/>
              <a:ext cx="151250" cy="21275"/>
            </a:xfrm>
            <a:custGeom>
              <a:avLst/>
              <a:rect l="l" t="t" r="r" b="b"/>
              <a:pathLst>
                <a:path w="6050" h="851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5671" y="851"/>
                  </a:lnTo>
                  <a:cubicBezTo>
                    <a:pt x="5892" y="851"/>
                    <a:pt x="6049" y="662"/>
                    <a:pt x="6049" y="410"/>
                  </a:cubicBezTo>
                  <a:cubicBezTo>
                    <a:pt x="6049" y="189"/>
                    <a:pt x="5860" y="0"/>
                    <a:pt x="5671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1" name="Google Shape;4440;p36"/>
            <p:cNvSpPr/>
            <p:nvPr/>
          </p:nvSpPr>
          <p:spPr>
            <a:xfrm>
              <a:off x="-61742375" y="2747625"/>
              <a:ext cx="233925" cy="22075"/>
            </a:xfrm>
            <a:custGeom>
              <a:avLst/>
              <a:rect l="l" t="t" r="r" b="b"/>
              <a:pathLst>
                <a:path w="9357" h="883">
                  <a:moveTo>
                    <a:pt x="410" y="0"/>
                  </a:moveTo>
                  <a:cubicBezTo>
                    <a:pt x="158" y="0"/>
                    <a:pt x="0" y="221"/>
                    <a:pt x="0" y="441"/>
                  </a:cubicBezTo>
                  <a:cubicBezTo>
                    <a:pt x="0" y="693"/>
                    <a:pt x="221" y="882"/>
                    <a:pt x="410" y="882"/>
                  </a:cubicBezTo>
                  <a:lnTo>
                    <a:pt x="8948" y="882"/>
                  </a:lnTo>
                  <a:cubicBezTo>
                    <a:pt x="9200" y="882"/>
                    <a:pt x="9357" y="693"/>
                    <a:pt x="9357" y="441"/>
                  </a:cubicBezTo>
                  <a:cubicBezTo>
                    <a:pt x="9357" y="221"/>
                    <a:pt x="9137" y="0"/>
                    <a:pt x="8948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32" name="Google Shape;8317;p45"/>
          <p:cNvSpPr/>
          <p:nvPr/>
        </p:nvSpPr>
        <p:spPr>
          <a:xfrm>
            <a:off x="6474254" y="5042777"/>
            <a:ext cx="329962" cy="329934"/>
          </a:xfrm>
          <a:custGeom>
            <a:avLst/>
            <a:rect l="l" t="t" r="r" b="b"/>
            <a:pathLst>
              <a:path w="11816" h="11815">
                <a:moveTo>
                  <a:pt x="6207" y="693"/>
                </a:moveTo>
                <a:cubicBezTo>
                  <a:pt x="7877" y="819"/>
                  <a:pt x="9326" y="1670"/>
                  <a:pt x="10208" y="2993"/>
                </a:cubicBezTo>
                <a:lnTo>
                  <a:pt x="6207" y="5293"/>
                </a:lnTo>
                <a:lnTo>
                  <a:pt x="6207" y="693"/>
                </a:lnTo>
                <a:close/>
                <a:moveTo>
                  <a:pt x="10555" y="3623"/>
                </a:moveTo>
                <a:cubicBezTo>
                  <a:pt x="10901" y="4316"/>
                  <a:pt x="11090" y="5104"/>
                  <a:pt x="11090" y="5923"/>
                </a:cubicBezTo>
                <a:cubicBezTo>
                  <a:pt x="11090" y="7026"/>
                  <a:pt x="10744" y="8097"/>
                  <a:pt x="10114" y="8979"/>
                </a:cubicBezTo>
                <a:lnTo>
                  <a:pt x="6491" y="5986"/>
                </a:lnTo>
                <a:lnTo>
                  <a:pt x="10555" y="3623"/>
                </a:lnTo>
                <a:close/>
                <a:moveTo>
                  <a:pt x="5546" y="693"/>
                </a:moveTo>
                <a:lnTo>
                  <a:pt x="5546" y="5892"/>
                </a:lnTo>
                <a:cubicBezTo>
                  <a:pt x="5546" y="6018"/>
                  <a:pt x="5577" y="6081"/>
                  <a:pt x="5672" y="6175"/>
                </a:cubicBezTo>
                <a:lnTo>
                  <a:pt x="9673" y="9483"/>
                </a:lnTo>
                <a:cubicBezTo>
                  <a:pt x="8728" y="10491"/>
                  <a:pt x="7373" y="11121"/>
                  <a:pt x="5892" y="11121"/>
                </a:cubicBezTo>
                <a:cubicBezTo>
                  <a:pt x="3025" y="11121"/>
                  <a:pt x="662" y="8822"/>
                  <a:pt x="662" y="5892"/>
                </a:cubicBezTo>
                <a:cubicBezTo>
                  <a:pt x="662" y="3151"/>
                  <a:pt x="2836" y="851"/>
                  <a:pt x="5546" y="693"/>
                </a:cubicBezTo>
                <a:close/>
                <a:moveTo>
                  <a:pt x="5892" y="0"/>
                </a:moveTo>
                <a:cubicBezTo>
                  <a:pt x="2647" y="0"/>
                  <a:pt x="1" y="2615"/>
                  <a:pt x="1" y="5892"/>
                </a:cubicBezTo>
                <a:cubicBezTo>
                  <a:pt x="1" y="9168"/>
                  <a:pt x="2647" y="11814"/>
                  <a:pt x="5892" y="11814"/>
                </a:cubicBezTo>
                <a:cubicBezTo>
                  <a:pt x="9169" y="11814"/>
                  <a:pt x="11815" y="9168"/>
                  <a:pt x="11815" y="5892"/>
                </a:cubicBezTo>
                <a:cubicBezTo>
                  <a:pt x="11815" y="2678"/>
                  <a:pt x="9137" y="0"/>
                  <a:pt x="58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33" name="Google Shape;8349;p45"/>
          <p:cNvGrpSpPr/>
          <p:nvPr/>
        </p:nvGrpSpPr>
        <p:grpSpPr>
          <a:xfrm>
            <a:off x="6473375" y="3898905"/>
            <a:ext cx="331721" cy="250767"/>
            <a:chOff x="3962775" y="1990700"/>
            <a:chExt cx="296975" cy="224500"/>
          </a:xfrm>
          <a:solidFill>
            <a:schemeClr val="accent4"/>
          </a:solidFill>
        </p:grpSpPr>
        <p:sp>
          <p:nvSpPr>
            <p:cNvPr id="234" name="Google Shape;8350;p45"/>
            <p:cNvSpPr/>
            <p:nvPr/>
          </p:nvSpPr>
          <p:spPr>
            <a:xfrm>
              <a:off x="4216400" y="2093100"/>
              <a:ext cx="43350" cy="18150"/>
            </a:xfrm>
            <a:custGeom>
              <a:avLst/>
              <a:rect l="l" t="t" r="r" b="b"/>
              <a:pathLst>
                <a:path w="1734" h="726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387" y="725"/>
                  </a:lnTo>
                  <a:cubicBezTo>
                    <a:pt x="1576" y="725"/>
                    <a:pt x="1733" y="568"/>
                    <a:pt x="1733" y="347"/>
                  </a:cubicBezTo>
                  <a:cubicBezTo>
                    <a:pt x="1702" y="158"/>
                    <a:pt x="1544" y="1"/>
                    <a:pt x="1387" y="1"/>
                  </a:cubicBezTo>
                  <a:lnTo>
                    <a:pt x="37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5" name="Google Shape;8351;p45"/>
            <p:cNvSpPr/>
            <p:nvPr/>
          </p:nvSpPr>
          <p:spPr>
            <a:xfrm>
              <a:off x="4206950" y="2129325"/>
              <a:ext cx="35475" cy="33900"/>
            </a:xfrm>
            <a:custGeom>
              <a:avLst/>
              <a:rect l="l" t="t" r="r" b="b"/>
              <a:pathLst>
                <a:path w="1419" h="1356">
                  <a:moveTo>
                    <a:pt x="351" y="1"/>
                  </a:moveTo>
                  <a:cubicBezTo>
                    <a:pt x="260" y="1"/>
                    <a:pt x="174" y="32"/>
                    <a:pt x="127" y="95"/>
                  </a:cubicBezTo>
                  <a:cubicBezTo>
                    <a:pt x="1" y="221"/>
                    <a:pt x="1" y="410"/>
                    <a:pt x="127" y="568"/>
                  </a:cubicBezTo>
                  <a:lnTo>
                    <a:pt x="820" y="1261"/>
                  </a:lnTo>
                  <a:cubicBezTo>
                    <a:pt x="883" y="1324"/>
                    <a:pt x="969" y="1356"/>
                    <a:pt x="1056" y="1356"/>
                  </a:cubicBezTo>
                  <a:cubicBezTo>
                    <a:pt x="1143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99" y="95"/>
                  </a:lnTo>
                  <a:cubicBezTo>
                    <a:pt x="536" y="32"/>
                    <a:pt x="442" y="1"/>
                    <a:pt x="3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6" name="Google Shape;8352;p45"/>
            <p:cNvSpPr/>
            <p:nvPr/>
          </p:nvSpPr>
          <p:spPr>
            <a:xfrm>
              <a:off x="4207750" y="2041900"/>
              <a:ext cx="35450" cy="34500"/>
            </a:xfrm>
            <a:custGeom>
              <a:avLst/>
              <a:rect l="l" t="t" r="r" b="b"/>
              <a:pathLst>
                <a:path w="1418" h="1380">
                  <a:moveTo>
                    <a:pt x="1067" y="1"/>
                  </a:moveTo>
                  <a:cubicBezTo>
                    <a:pt x="977" y="1"/>
                    <a:pt x="882" y="32"/>
                    <a:pt x="819" y="95"/>
                  </a:cubicBezTo>
                  <a:lnTo>
                    <a:pt x="126" y="788"/>
                  </a:lnTo>
                  <a:cubicBezTo>
                    <a:pt x="0" y="914"/>
                    <a:pt x="0" y="1135"/>
                    <a:pt x="126" y="1261"/>
                  </a:cubicBezTo>
                  <a:cubicBezTo>
                    <a:pt x="189" y="1340"/>
                    <a:pt x="268" y="1379"/>
                    <a:pt x="351" y="1379"/>
                  </a:cubicBezTo>
                  <a:cubicBezTo>
                    <a:pt x="433" y="1379"/>
                    <a:pt x="520" y="1340"/>
                    <a:pt x="599" y="1261"/>
                  </a:cubicBezTo>
                  <a:lnTo>
                    <a:pt x="1292" y="568"/>
                  </a:lnTo>
                  <a:cubicBezTo>
                    <a:pt x="1418" y="442"/>
                    <a:pt x="1418" y="190"/>
                    <a:pt x="1292" y="95"/>
                  </a:cubicBezTo>
                  <a:cubicBezTo>
                    <a:pt x="1244" y="32"/>
                    <a:pt x="1158" y="1"/>
                    <a:pt x="10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7" name="Google Shape;8353;p45"/>
            <p:cNvSpPr/>
            <p:nvPr/>
          </p:nvSpPr>
          <p:spPr>
            <a:xfrm>
              <a:off x="3962775" y="1990700"/>
              <a:ext cx="226075" cy="224500"/>
            </a:xfrm>
            <a:custGeom>
              <a:avLst/>
              <a:rect l="l" t="t" r="r" b="b"/>
              <a:pathLst>
                <a:path w="9043" h="8980">
                  <a:moveTo>
                    <a:pt x="1419" y="3403"/>
                  </a:moveTo>
                  <a:lnTo>
                    <a:pt x="1419" y="4790"/>
                  </a:lnTo>
                  <a:cubicBezTo>
                    <a:pt x="1009" y="4790"/>
                    <a:pt x="694" y="4506"/>
                    <a:pt x="694" y="4097"/>
                  </a:cubicBezTo>
                  <a:cubicBezTo>
                    <a:pt x="694" y="3719"/>
                    <a:pt x="1009" y="3403"/>
                    <a:pt x="1419" y="3403"/>
                  </a:cubicBezTo>
                  <a:close/>
                  <a:moveTo>
                    <a:pt x="4191" y="2710"/>
                  </a:moveTo>
                  <a:lnTo>
                    <a:pt x="4191" y="5483"/>
                  </a:lnTo>
                  <a:lnTo>
                    <a:pt x="2490" y="5483"/>
                  </a:lnTo>
                  <a:cubicBezTo>
                    <a:pt x="2269" y="5483"/>
                    <a:pt x="2112" y="5325"/>
                    <a:pt x="2112" y="5105"/>
                  </a:cubicBezTo>
                  <a:lnTo>
                    <a:pt x="2112" y="3088"/>
                  </a:lnTo>
                  <a:cubicBezTo>
                    <a:pt x="2112" y="2868"/>
                    <a:pt x="2269" y="2710"/>
                    <a:pt x="2490" y="2710"/>
                  </a:cubicBezTo>
                  <a:lnTo>
                    <a:pt x="4191" y="2710"/>
                  </a:lnTo>
                  <a:close/>
                  <a:moveTo>
                    <a:pt x="6995" y="1828"/>
                  </a:moveTo>
                  <a:lnTo>
                    <a:pt x="6995" y="6428"/>
                  </a:lnTo>
                  <a:cubicBezTo>
                    <a:pt x="6428" y="5924"/>
                    <a:pt x="5672" y="5609"/>
                    <a:pt x="4884" y="5514"/>
                  </a:cubicBezTo>
                  <a:lnTo>
                    <a:pt x="4884" y="2710"/>
                  </a:lnTo>
                  <a:cubicBezTo>
                    <a:pt x="5672" y="2647"/>
                    <a:pt x="6428" y="2332"/>
                    <a:pt x="6995" y="1828"/>
                  </a:cubicBezTo>
                  <a:close/>
                  <a:moveTo>
                    <a:pt x="8066" y="631"/>
                  </a:moveTo>
                  <a:cubicBezTo>
                    <a:pt x="8255" y="631"/>
                    <a:pt x="8413" y="789"/>
                    <a:pt x="8413" y="978"/>
                  </a:cubicBezTo>
                  <a:lnTo>
                    <a:pt x="8413" y="7216"/>
                  </a:lnTo>
                  <a:cubicBezTo>
                    <a:pt x="8413" y="7405"/>
                    <a:pt x="8255" y="7562"/>
                    <a:pt x="8066" y="7562"/>
                  </a:cubicBezTo>
                  <a:cubicBezTo>
                    <a:pt x="7877" y="7562"/>
                    <a:pt x="7720" y="7405"/>
                    <a:pt x="7720" y="7216"/>
                  </a:cubicBezTo>
                  <a:lnTo>
                    <a:pt x="7720" y="978"/>
                  </a:lnTo>
                  <a:cubicBezTo>
                    <a:pt x="7720" y="789"/>
                    <a:pt x="7877" y="631"/>
                    <a:pt x="8066" y="631"/>
                  </a:cubicBezTo>
                  <a:close/>
                  <a:moveTo>
                    <a:pt x="3498" y="6176"/>
                  </a:moveTo>
                  <a:lnTo>
                    <a:pt x="3498" y="7909"/>
                  </a:lnTo>
                  <a:cubicBezTo>
                    <a:pt x="3498" y="8129"/>
                    <a:pt x="3340" y="8287"/>
                    <a:pt x="3151" y="8287"/>
                  </a:cubicBezTo>
                  <a:cubicBezTo>
                    <a:pt x="2962" y="8287"/>
                    <a:pt x="2805" y="8129"/>
                    <a:pt x="2805" y="7909"/>
                  </a:cubicBezTo>
                  <a:lnTo>
                    <a:pt x="2805" y="6176"/>
                  </a:lnTo>
                  <a:lnTo>
                    <a:pt x="3498" y="6176"/>
                  </a:lnTo>
                  <a:close/>
                  <a:moveTo>
                    <a:pt x="8035" y="1"/>
                  </a:moveTo>
                  <a:cubicBezTo>
                    <a:pt x="7531" y="1"/>
                    <a:pt x="7090" y="411"/>
                    <a:pt x="6995" y="883"/>
                  </a:cubicBezTo>
                  <a:lnTo>
                    <a:pt x="6680" y="1198"/>
                  </a:lnTo>
                  <a:cubicBezTo>
                    <a:pt x="6144" y="1734"/>
                    <a:pt x="5325" y="2049"/>
                    <a:pt x="4538" y="2049"/>
                  </a:cubicBezTo>
                  <a:lnTo>
                    <a:pt x="2427" y="2049"/>
                  </a:lnTo>
                  <a:cubicBezTo>
                    <a:pt x="2017" y="2049"/>
                    <a:pt x="1608" y="2332"/>
                    <a:pt x="1450" y="2773"/>
                  </a:cubicBezTo>
                  <a:lnTo>
                    <a:pt x="1387" y="2773"/>
                  </a:lnTo>
                  <a:cubicBezTo>
                    <a:pt x="631" y="2773"/>
                    <a:pt x="1" y="3403"/>
                    <a:pt x="1" y="4128"/>
                  </a:cubicBezTo>
                  <a:cubicBezTo>
                    <a:pt x="1" y="4884"/>
                    <a:pt x="631" y="5514"/>
                    <a:pt x="1387" y="5514"/>
                  </a:cubicBezTo>
                  <a:lnTo>
                    <a:pt x="1450" y="5514"/>
                  </a:lnTo>
                  <a:cubicBezTo>
                    <a:pt x="1576" y="5798"/>
                    <a:pt x="1797" y="6018"/>
                    <a:pt x="2080" y="6144"/>
                  </a:cubicBezTo>
                  <a:lnTo>
                    <a:pt x="2080" y="7940"/>
                  </a:lnTo>
                  <a:cubicBezTo>
                    <a:pt x="2112" y="8507"/>
                    <a:pt x="2584" y="8980"/>
                    <a:pt x="3151" y="8980"/>
                  </a:cubicBezTo>
                  <a:cubicBezTo>
                    <a:pt x="3750" y="8980"/>
                    <a:pt x="4160" y="8507"/>
                    <a:pt x="4160" y="7972"/>
                  </a:cubicBezTo>
                  <a:lnTo>
                    <a:pt x="4160" y="6239"/>
                  </a:lnTo>
                  <a:lnTo>
                    <a:pt x="4538" y="6239"/>
                  </a:lnTo>
                  <a:cubicBezTo>
                    <a:pt x="5325" y="6239"/>
                    <a:pt x="6144" y="6554"/>
                    <a:pt x="6680" y="7090"/>
                  </a:cubicBezTo>
                  <a:lnTo>
                    <a:pt x="6995" y="7405"/>
                  </a:lnTo>
                  <a:cubicBezTo>
                    <a:pt x="7090" y="7909"/>
                    <a:pt x="7531" y="8287"/>
                    <a:pt x="8035" y="8287"/>
                  </a:cubicBezTo>
                  <a:cubicBezTo>
                    <a:pt x="8633" y="8287"/>
                    <a:pt x="9043" y="7814"/>
                    <a:pt x="9043" y="7247"/>
                  </a:cubicBezTo>
                  <a:lnTo>
                    <a:pt x="9043" y="1041"/>
                  </a:lnTo>
                  <a:cubicBezTo>
                    <a:pt x="9043" y="442"/>
                    <a:pt x="8570" y="1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8" name="Google Shape;8354;p45"/>
          <p:cNvGrpSpPr/>
          <p:nvPr/>
        </p:nvGrpSpPr>
        <p:grpSpPr>
          <a:xfrm>
            <a:off x="6473822" y="4432938"/>
            <a:ext cx="330827" cy="330827"/>
            <a:chOff x="3963575" y="2317575"/>
            <a:chExt cx="296175" cy="296175"/>
          </a:xfrm>
          <a:solidFill>
            <a:schemeClr val="accent4"/>
          </a:solidFill>
        </p:grpSpPr>
        <p:sp>
          <p:nvSpPr>
            <p:cNvPr id="239" name="Google Shape;8355;p45"/>
            <p:cNvSpPr/>
            <p:nvPr/>
          </p:nvSpPr>
          <p:spPr>
            <a:xfrm>
              <a:off x="3963575" y="2317575"/>
              <a:ext cx="296175" cy="296175"/>
            </a:xfrm>
            <a:custGeom>
              <a:avLst/>
              <a:rect l="l" t="t" r="r" b="b"/>
              <a:pathLst>
                <a:path w="11847" h="11847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lnTo>
                    <a:pt x="9483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lnTo>
                    <a:pt x="9767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8356;p45"/>
            <p:cNvSpPr/>
            <p:nvPr/>
          </p:nvSpPr>
          <p:spPr>
            <a:xfrm>
              <a:off x="4190400" y="2526300"/>
              <a:ext cx="34700" cy="35450"/>
            </a:xfrm>
            <a:custGeom>
              <a:avLst/>
              <a:rect l="l" t="t" r="r" b="b"/>
              <a:pathLst>
                <a:path w="1388" h="1418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1" name="Google Shape;8357;p45"/>
            <p:cNvSpPr/>
            <p:nvPr/>
          </p:nvSpPr>
          <p:spPr>
            <a:xfrm>
              <a:off x="3998225" y="2421550"/>
              <a:ext cx="35475" cy="18125"/>
            </a:xfrm>
            <a:custGeom>
              <a:avLst/>
              <a:rect l="l" t="t" r="r" b="b"/>
              <a:pathLst>
                <a:path w="1419" h="725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" name="Google Shape;8358;p45"/>
            <p:cNvSpPr/>
            <p:nvPr/>
          </p:nvSpPr>
          <p:spPr>
            <a:xfrm>
              <a:off x="4050225" y="2421550"/>
              <a:ext cx="35450" cy="18125"/>
            </a:xfrm>
            <a:custGeom>
              <a:avLst/>
              <a:rect l="l" t="t" r="r" b="b"/>
              <a:pathLst>
                <a:path w="1418" h="725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" name="Google Shape;8359;p45"/>
            <p:cNvSpPr/>
            <p:nvPr/>
          </p:nvSpPr>
          <p:spPr>
            <a:xfrm>
              <a:off x="4102200" y="2421550"/>
              <a:ext cx="35475" cy="18125"/>
            </a:xfrm>
            <a:custGeom>
              <a:avLst/>
              <a:rect l="l" t="t" r="r" b="b"/>
              <a:pathLst>
                <a:path w="1419" h="725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lnTo>
                    <a:pt x="3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" name="Google Shape;8360;p45"/>
            <p:cNvSpPr/>
            <p:nvPr/>
          </p:nvSpPr>
          <p:spPr>
            <a:xfrm>
              <a:off x="4155750" y="2421550"/>
              <a:ext cx="35475" cy="18125"/>
            </a:xfrm>
            <a:custGeom>
              <a:avLst/>
              <a:rect l="l" t="t" r="r" b="b"/>
              <a:pathLst>
                <a:path w="1419" h="725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5" name="Google Shape;8361;p45"/>
            <p:cNvSpPr/>
            <p:nvPr/>
          </p:nvSpPr>
          <p:spPr>
            <a:xfrm>
              <a:off x="3998225" y="2456975"/>
              <a:ext cx="35475" cy="18150"/>
            </a:xfrm>
            <a:custGeom>
              <a:avLst/>
              <a:rect l="l" t="t" r="r" b="b"/>
              <a:pathLst>
                <a:path w="1419" h="726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6" name="Google Shape;8362;p45"/>
            <p:cNvSpPr/>
            <p:nvPr/>
          </p:nvSpPr>
          <p:spPr>
            <a:xfrm>
              <a:off x="4050225" y="2456975"/>
              <a:ext cx="35450" cy="18150"/>
            </a:xfrm>
            <a:custGeom>
              <a:avLst/>
              <a:rect l="l" t="t" r="r" b="b"/>
              <a:pathLst>
                <a:path w="1418" h="726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" name="Google Shape;8363;p45"/>
            <p:cNvSpPr/>
            <p:nvPr/>
          </p:nvSpPr>
          <p:spPr>
            <a:xfrm>
              <a:off x="4102200" y="2456975"/>
              <a:ext cx="35475" cy="18150"/>
            </a:xfrm>
            <a:custGeom>
              <a:avLst/>
              <a:rect l="l" t="t" r="r" b="b"/>
              <a:pathLst>
                <a:path w="1419" h="726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lnTo>
                    <a:pt x="3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" name="Google Shape;8364;p45"/>
            <p:cNvSpPr/>
            <p:nvPr/>
          </p:nvSpPr>
          <p:spPr>
            <a:xfrm>
              <a:off x="4155750" y="2456975"/>
              <a:ext cx="35475" cy="18150"/>
            </a:xfrm>
            <a:custGeom>
              <a:avLst/>
              <a:rect l="l" t="t" r="r" b="b"/>
              <a:pathLst>
                <a:path w="1419" h="726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" name="Google Shape;8365;p45"/>
            <p:cNvSpPr/>
            <p:nvPr/>
          </p:nvSpPr>
          <p:spPr>
            <a:xfrm>
              <a:off x="3998225" y="2491650"/>
              <a:ext cx="35475" cy="18125"/>
            </a:xfrm>
            <a:custGeom>
              <a:avLst/>
              <a:rect l="l" t="t" r="r" b="b"/>
              <a:pathLst>
                <a:path w="1419" h="725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" name="Google Shape;8366;p45"/>
            <p:cNvSpPr/>
            <p:nvPr/>
          </p:nvSpPr>
          <p:spPr>
            <a:xfrm>
              <a:off x="4050225" y="2491650"/>
              <a:ext cx="35450" cy="18125"/>
            </a:xfrm>
            <a:custGeom>
              <a:avLst/>
              <a:rect l="l" t="t" r="r" b="b"/>
              <a:pathLst>
                <a:path w="1418" h="725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1" name="Google Shape;8367;p45"/>
            <p:cNvSpPr/>
            <p:nvPr/>
          </p:nvSpPr>
          <p:spPr>
            <a:xfrm>
              <a:off x="4102200" y="2491650"/>
              <a:ext cx="35475" cy="18125"/>
            </a:xfrm>
            <a:custGeom>
              <a:avLst/>
              <a:rect l="l" t="t" r="r" b="b"/>
              <a:pathLst>
                <a:path w="1419" h="725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lnTo>
                    <a:pt x="3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2" name="Google Shape;8368;p45"/>
            <p:cNvSpPr/>
            <p:nvPr/>
          </p:nvSpPr>
          <p:spPr>
            <a:xfrm>
              <a:off x="3998225" y="2526300"/>
              <a:ext cx="35475" cy="18125"/>
            </a:xfrm>
            <a:custGeom>
              <a:avLst/>
              <a:rect l="l" t="t" r="r" b="b"/>
              <a:pathLst>
                <a:path w="1419" h="725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3" name="Google Shape;8369;p45"/>
            <p:cNvSpPr/>
            <p:nvPr/>
          </p:nvSpPr>
          <p:spPr>
            <a:xfrm>
              <a:off x="4050225" y="2526300"/>
              <a:ext cx="35450" cy="18125"/>
            </a:xfrm>
            <a:custGeom>
              <a:avLst/>
              <a:rect l="l" t="t" r="r" b="b"/>
              <a:pathLst>
                <a:path w="1418" h="725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4" name="Google Shape;8370;p45"/>
            <p:cNvSpPr/>
            <p:nvPr/>
          </p:nvSpPr>
          <p:spPr>
            <a:xfrm>
              <a:off x="4102200" y="2526300"/>
              <a:ext cx="35475" cy="18125"/>
            </a:xfrm>
            <a:custGeom>
              <a:avLst/>
              <a:rect l="l" t="t" r="r" b="b"/>
              <a:pathLst>
                <a:path w="1419" h="725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lnTo>
                    <a:pt x="3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55" name="Google Shape;4283;p36"/>
          <p:cNvGrpSpPr/>
          <p:nvPr/>
        </p:nvGrpSpPr>
        <p:grpSpPr>
          <a:xfrm>
            <a:off x="6989564" y="2131622"/>
            <a:ext cx="345954" cy="343807"/>
            <a:chOff x="-61354075" y="1940500"/>
            <a:chExt cx="314275" cy="312325"/>
          </a:xfrm>
          <a:solidFill>
            <a:schemeClr val="accent4"/>
          </a:solidFill>
        </p:grpSpPr>
        <p:sp>
          <p:nvSpPr>
            <p:cNvPr id="256" name="Google Shape;4284;p36"/>
            <p:cNvSpPr/>
            <p:nvPr/>
          </p:nvSpPr>
          <p:spPr>
            <a:xfrm>
              <a:off x="-61354075" y="1940500"/>
              <a:ext cx="314275" cy="312325"/>
            </a:xfrm>
            <a:custGeom>
              <a:avLst/>
              <a:rect l="l" t="t" r="r" b="b"/>
              <a:pathLst>
                <a:path w="12571" h="12493">
                  <a:moveTo>
                    <a:pt x="6270" y="1001"/>
                  </a:moveTo>
                  <a:lnTo>
                    <a:pt x="7687" y="2419"/>
                  </a:lnTo>
                  <a:cubicBezTo>
                    <a:pt x="7750" y="2482"/>
                    <a:pt x="7876" y="2513"/>
                    <a:pt x="7971" y="2513"/>
                  </a:cubicBezTo>
                  <a:lnTo>
                    <a:pt x="9956" y="2513"/>
                  </a:lnTo>
                  <a:lnTo>
                    <a:pt x="9956" y="4529"/>
                  </a:lnTo>
                  <a:cubicBezTo>
                    <a:pt x="9956" y="4655"/>
                    <a:pt x="10019" y="4718"/>
                    <a:pt x="10082" y="4813"/>
                  </a:cubicBezTo>
                  <a:lnTo>
                    <a:pt x="11499" y="6231"/>
                  </a:lnTo>
                  <a:lnTo>
                    <a:pt x="10082" y="7648"/>
                  </a:lnTo>
                  <a:cubicBezTo>
                    <a:pt x="10019" y="7711"/>
                    <a:pt x="9956" y="7837"/>
                    <a:pt x="9956" y="7900"/>
                  </a:cubicBezTo>
                  <a:lnTo>
                    <a:pt x="9956" y="9917"/>
                  </a:lnTo>
                  <a:lnTo>
                    <a:pt x="7971" y="9917"/>
                  </a:lnTo>
                  <a:cubicBezTo>
                    <a:pt x="7845" y="9917"/>
                    <a:pt x="7750" y="9948"/>
                    <a:pt x="7687" y="10043"/>
                  </a:cubicBezTo>
                  <a:lnTo>
                    <a:pt x="6270" y="11460"/>
                  </a:lnTo>
                  <a:lnTo>
                    <a:pt x="4852" y="10043"/>
                  </a:lnTo>
                  <a:cubicBezTo>
                    <a:pt x="4757" y="9948"/>
                    <a:pt x="4631" y="9917"/>
                    <a:pt x="4568" y="9917"/>
                  </a:cubicBezTo>
                  <a:lnTo>
                    <a:pt x="2552" y="9917"/>
                  </a:lnTo>
                  <a:lnTo>
                    <a:pt x="2552" y="7900"/>
                  </a:lnTo>
                  <a:cubicBezTo>
                    <a:pt x="2552" y="7806"/>
                    <a:pt x="2521" y="7711"/>
                    <a:pt x="2426" y="7648"/>
                  </a:cubicBezTo>
                  <a:lnTo>
                    <a:pt x="1008" y="6231"/>
                  </a:lnTo>
                  <a:lnTo>
                    <a:pt x="2426" y="4813"/>
                  </a:lnTo>
                  <a:cubicBezTo>
                    <a:pt x="2521" y="4718"/>
                    <a:pt x="2552" y="4624"/>
                    <a:pt x="2552" y="4529"/>
                  </a:cubicBezTo>
                  <a:lnTo>
                    <a:pt x="2552" y="2513"/>
                  </a:lnTo>
                  <a:lnTo>
                    <a:pt x="4568" y="2513"/>
                  </a:lnTo>
                  <a:cubicBezTo>
                    <a:pt x="4694" y="2513"/>
                    <a:pt x="4757" y="2482"/>
                    <a:pt x="4852" y="2419"/>
                  </a:cubicBezTo>
                  <a:lnTo>
                    <a:pt x="6270" y="1001"/>
                  </a:lnTo>
                  <a:close/>
                  <a:moveTo>
                    <a:pt x="6285" y="1"/>
                  </a:moveTo>
                  <a:cubicBezTo>
                    <a:pt x="6175" y="1"/>
                    <a:pt x="6065" y="40"/>
                    <a:pt x="5986" y="119"/>
                  </a:cubicBezTo>
                  <a:lnTo>
                    <a:pt x="4411" y="1694"/>
                  </a:lnTo>
                  <a:lnTo>
                    <a:pt x="2174" y="1694"/>
                  </a:lnTo>
                  <a:cubicBezTo>
                    <a:pt x="1922" y="1694"/>
                    <a:pt x="1733" y="1883"/>
                    <a:pt x="1733" y="2135"/>
                  </a:cubicBezTo>
                  <a:lnTo>
                    <a:pt x="1733" y="4372"/>
                  </a:lnTo>
                  <a:lnTo>
                    <a:pt x="158" y="5947"/>
                  </a:lnTo>
                  <a:cubicBezTo>
                    <a:pt x="0" y="6105"/>
                    <a:pt x="0" y="6388"/>
                    <a:pt x="158" y="6546"/>
                  </a:cubicBezTo>
                  <a:lnTo>
                    <a:pt x="1733" y="8121"/>
                  </a:lnTo>
                  <a:lnTo>
                    <a:pt x="1733" y="10358"/>
                  </a:lnTo>
                  <a:cubicBezTo>
                    <a:pt x="1733" y="10578"/>
                    <a:pt x="1922" y="10736"/>
                    <a:pt x="2174" y="10736"/>
                  </a:cubicBezTo>
                  <a:lnTo>
                    <a:pt x="4411" y="10736"/>
                  </a:lnTo>
                  <a:lnTo>
                    <a:pt x="5986" y="12374"/>
                  </a:lnTo>
                  <a:cubicBezTo>
                    <a:pt x="6065" y="12453"/>
                    <a:pt x="6175" y="12492"/>
                    <a:pt x="6285" y="12492"/>
                  </a:cubicBezTo>
                  <a:cubicBezTo>
                    <a:pt x="6396" y="12492"/>
                    <a:pt x="6506" y="12453"/>
                    <a:pt x="6585" y="12374"/>
                  </a:cubicBezTo>
                  <a:lnTo>
                    <a:pt x="8160" y="10736"/>
                  </a:lnTo>
                  <a:lnTo>
                    <a:pt x="10397" y="10736"/>
                  </a:lnTo>
                  <a:cubicBezTo>
                    <a:pt x="10617" y="10736"/>
                    <a:pt x="10775" y="10547"/>
                    <a:pt x="10775" y="10358"/>
                  </a:cubicBezTo>
                  <a:lnTo>
                    <a:pt x="10775" y="8121"/>
                  </a:lnTo>
                  <a:lnTo>
                    <a:pt x="12413" y="6546"/>
                  </a:lnTo>
                  <a:cubicBezTo>
                    <a:pt x="12571" y="6388"/>
                    <a:pt x="12571" y="6105"/>
                    <a:pt x="12413" y="5947"/>
                  </a:cubicBezTo>
                  <a:lnTo>
                    <a:pt x="10775" y="4372"/>
                  </a:lnTo>
                  <a:lnTo>
                    <a:pt x="10775" y="2135"/>
                  </a:lnTo>
                  <a:cubicBezTo>
                    <a:pt x="10775" y="1883"/>
                    <a:pt x="10586" y="1694"/>
                    <a:pt x="10397" y="1694"/>
                  </a:cubicBezTo>
                  <a:lnTo>
                    <a:pt x="8160" y="1694"/>
                  </a:lnTo>
                  <a:lnTo>
                    <a:pt x="6585" y="119"/>
                  </a:lnTo>
                  <a:cubicBezTo>
                    <a:pt x="6506" y="40"/>
                    <a:pt x="6396" y="1"/>
                    <a:pt x="6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" name="Google Shape;4285;p36"/>
            <p:cNvSpPr/>
            <p:nvPr/>
          </p:nvSpPr>
          <p:spPr>
            <a:xfrm>
              <a:off x="-61268225" y="2024575"/>
              <a:ext cx="60650" cy="61475"/>
            </a:xfrm>
            <a:custGeom>
              <a:avLst/>
              <a:rect l="l" t="t" r="r" b="b"/>
              <a:pathLst>
                <a:path w="2426" h="2459">
                  <a:moveTo>
                    <a:pt x="1197" y="820"/>
                  </a:moveTo>
                  <a:cubicBezTo>
                    <a:pt x="1449" y="820"/>
                    <a:pt x="1607" y="1009"/>
                    <a:pt x="1607" y="1261"/>
                  </a:cubicBezTo>
                  <a:cubicBezTo>
                    <a:pt x="1607" y="1481"/>
                    <a:pt x="1418" y="1639"/>
                    <a:pt x="1197" y="1639"/>
                  </a:cubicBezTo>
                  <a:cubicBezTo>
                    <a:pt x="1008" y="1639"/>
                    <a:pt x="819" y="1450"/>
                    <a:pt x="819" y="1261"/>
                  </a:cubicBezTo>
                  <a:cubicBezTo>
                    <a:pt x="788" y="977"/>
                    <a:pt x="977" y="820"/>
                    <a:pt x="1197" y="820"/>
                  </a:cubicBezTo>
                  <a:close/>
                  <a:moveTo>
                    <a:pt x="1197" y="1"/>
                  </a:moveTo>
                  <a:cubicBezTo>
                    <a:pt x="536" y="1"/>
                    <a:pt x="0" y="536"/>
                    <a:pt x="0" y="1261"/>
                  </a:cubicBezTo>
                  <a:cubicBezTo>
                    <a:pt x="0" y="1954"/>
                    <a:pt x="504" y="2458"/>
                    <a:pt x="1197" y="2458"/>
                  </a:cubicBezTo>
                  <a:cubicBezTo>
                    <a:pt x="1890" y="2458"/>
                    <a:pt x="2426" y="1922"/>
                    <a:pt x="2426" y="1261"/>
                  </a:cubicBezTo>
                  <a:cubicBezTo>
                    <a:pt x="2426" y="568"/>
                    <a:pt x="1890" y="1"/>
                    <a:pt x="1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" name="Google Shape;4286;p36"/>
            <p:cNvSpPr/>
            <p:nvPr/>
          </p:nvSpPr>
          <p:spPr>
            <a:xfrm>
              <a:off x="-61187100" y="2107275"/>
              <a:ext cx="61450" cy="61475"/>
            </a:xfrm>
            <a:custGeom>
              <a:avLst/>
              <a:rect l="l" t="t" r="r" b="b"/>
              <a:pathLst>
                <a:path w="2458" h="2459">
                  <a:moveTo>
                    <a:pt x="1229" y="788"/>
                  </a:moveTo>
                  <a:cubicBezTo>
                    <a:pt x="1512" y="820"/>
                    <a:pt x="1670" y="977"/>
                    <a:pt x="1670" y="1198"/>
                  </a:cubicBezTo>
                  <a:cubicBezTo>
                    <a:pt x="1670" y="1450"/>
                    <a:pt x="1481" y="1639"/>
                    <a:pt x="1229" y="1639"/>
                  </a:cubicBezTo>
                  <a:cubicBezTo>
                    <a:pt x="1008" y="1639"/>
                    <a:pt x="851" y="1450"/>
                    <a:pt x="851" y="1198"/>
                  </a:cubicBezTo>
                  <a:cubicBezTo>
                    <a:pt x="851" y="977"/>
                    <a:pt x="1040" y="788"/>
                    <a:pt x="1229" y="78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922" y="2458"/>
                    <a:pt x="2458" y="1922"/>
                    <a:pt x="2458" y="1198"/>
                  </a:cubicBezTo>
                  <a:cubicBezTo>
                    <a:pt x="2458" y="536"/>
                    <a:pt x="1922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9" name="Google Shape;4287;p36"/>
            <p:cNvSpPr/>
            <p:nvPr/>
          </p:nvSpPr>
          <p:spPr>
            <a:xfrm>
              <a:off x="-61250125" y="2044475"/>
              <a:ext cx="105575" cy="103600"/>
            </a:xfrm>
            <a:custGeom>
              <a:avLst/>
              <a:rect l="l" t="t" r="r" b="b"/>
              <a:pathLst>
                <a:path w="4223" h="4144">
                  <a:moveTo>
                    <a:pt x="3766" y="0"/>
                  </a:moveTo>
                  <a:cubicBezTo>
                    <a:pt x="3655" y="0"/>
                    <a:pt x="3545" y="40"/>
                    <a:pt x="3466" y="118"/>
                  </a:cubicBezTo>
                  <a:lnTo>
                    <a:pt x="158" y="3426"/>
                  </a:lnTo>
                  <a:cubicBezTo>
                    <a:pt x="1" y="3615"/>
                    <a:pt x="1" y="3836"/>
                    <a:pt x="158" y="4025"/>
                  </a:cubicBezTo>
                  <a:cubicBezTo>
                    <a:pt x="237" y="4104"/>
                    <a:pt x="347" y="4143"/>
                    <a:pt x="458" y="4143"/>
                  </a:cubicBezTo>
                  <a:cubicBezTo>
                    <a:pt x="568" y="4143"/>
                    <a:pt x="678" y="4104"/>
                    <a:pt x="757" y="4025"/>
                  </a:cubicBezTo>
                  <a:lnTo>
                    <a:pt x="4065" y="717"/>
                  </a:lnTo>
                  <a:cubicBezTo>
                    <a:pt x="4222" y="559"/>
                    <a:pt x="4222" y="276"/>
                    <a:pt x="4065" y="118"/>
                  </a:cubicBezTo>
                  <a:cubicBezTo>
                    <a:pt x="3986" y="40"/>
                    <a:pt x="3876" y="0"/>
                    <a:pt x="37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0" name="Google Shape;4288;p36"/>
          <p:cNvGrpSpPr/>
          <p:nvPr/>
        </p:nvGrpSpPr>
        <p:grpSpPr>
          <a:xfrm>
            <a:off x="6988257" y="2682050"/>
            <a:ext cx="348568" cy="319948"/>
            <a:chOff x="-61354875" y="2322300"/>
            <a:chExt cx="316650" cy="290650"/>
          </a:xfrm>
          <a:solidFill>
            <a:schemeClr val="accent4"/>
          </a:solidFill>
        </p:grpSpPr>
        <p:sp>
          <p:nvSpPr>
            <p:cNvPr id="261" name="Google Shape;4289;p36"/>
            <p:cNvSpPr/>
            <p:nvPr/>
          </p:nvSpPr>
          <p:spPr>
            <a:xfrm>
              <a:off x="-61354875" y="2322300"/>
              <a:ext cx="316650" cy="290650"/>
            </a:xfrm>
            <a:custGeom>
              <a:avLst/>
              <a:rect l="l" t="t" r="r" b="b"/>
              <a:pathLst>
                <a:path w="12666" h="11626">
                  <a:moveTo>
                    <a:pt x="11405" y="788"/>
                  </a:moveTo>
                  <a:cubicBezTo>
                    <a:pt x="11657" y="788"/>
                    <a:pt x="11847" y="1009"/>
                    <a:pt x="11847" y="1229"/>
                  </a:cubicBezTo>
                  <a:lnTo>
                    <a:pt x="11847" y="10334"/>
                  </a:lnTo>
                  <a:cubicBezTo>
                    <a:pt x="11847" y="10555"/>
                    <a:pt x="11657" y="10775"/>
                    <a:pt x="11405" y="10775"/>
                  </a:cubicBezTo>
                  <a:lnTo>
                    <a:pt x="1198" y="10775"/>
                  </a:lnTo>
                  <a:cubicBezTo>
                    <a:pt x="977" y="10775"/>
                    <a:pt x="820" y="10555"/>
                    <a:pt x="820" y="10334"/>
                  </a:cubicBezTo>
                  <a:lnTo>
                    <a:pt x="820" y="1229"/>
                  </a:lnTo>
                  <a:cubicBezTo>
                    <a:pt x="820" y="1009"/>
                    <a:pt x="1009" y="788"/>
                    <a:pt x="1198" y="788"/>
                  </a:cubicBezTo>
                  <a:lnTo>
                    <a:pt x="11405" y="788"/>
                  </a:lnTo>
                  <a:close/>
                  <a:moveTo>
                    <a:pt x="1198" y="0"/>
                  </a:moveTo>
                  <a:cubicBezTo>
                    <a:pt x="536" y="0"/>
                    <a:pt x="1" y="568"/>
                    <a:pt x="1" y="1261"/>
                  </a:cubicBezTo>
                  <a:lnTo>
                    <a:pt x="1" y="10366"/>
                  </a:lnTo>
                  <a:cubicBezTo>
                    <a:pt x="1" y="11027"/>
                    <a:pt x="536" y="11626"/>
                    <a:pt x="1198" y="11626"/>
                  </a:cubicBezTo>
                  <a:lnTo>
                    <a:pt x="11405" y="11626"/>
                  </a:lnTo>
                  <a:cubicBezTo>
                    <a:pt x="12067" y="11626"/>
                    <a:pt x="12666" y="11059"/>
                    <a:pt x="12666" y="10366"/>
                  </a:cubicBezTo>
                  <a:lnTo>
                    <a:pt x="12666" y="1261"/>
                  </a:lnTo>
                  <a:cubicBezTo>
                    <a:pt x="12666" y="568"/>
                    <a:pt x="12130" y="0"/>
                    <a:pt x="11405" y="0"/>
                  </a:cubicBezTo>
                  <a:lnTo>
                    <a:pt x="11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2" name="Google Shape;4290;p36"/>
            <p:cNvSpPr/>
            <p:nvPr/>
          </p:nvSpPr>
          <p:spPr>
            <a:xfrm>
              <a:off x="-61313925" y="2364050"/>
              <a:ext cx="234750" cy="206375"/>
            </a:xfrm>
            <a:custGeom>
              <a:avLst/>
              <a:rect l="l" t="t" r="r" b="b"/>
              <a:pathLst>
                <a:path w="9390" h="8255">
                  <a:moveTo>
                    <a:pt x="8539" y="819"/>
                  </a:moveTo>
                  <a:lnTo>
                    <a:pt x="8539" y="7435"/>
                  </a:lnTo>
                  <a:lnTo>
                    <a:pt x="820" y="7435"/>
                  </a:lnTo>
                  <a:lnTo>
                    <a:pt x="820" y="6207"/>
                  </a:lnTo>
                  <a:lnTo>
                    <a:pt x="1671" y="6207"/>
                  </a:lnTo>
                  <a:cubicBezTo>
                    <a:pt x="1891" y="6207"/>
                    <a:pt x="2080" y="6018"/>
                    <a:pt x="2080" y="5797"/>
                  </a:cubicBezTo>
                  <a:cubicBezTo>
                    <a:pt x="2080" y="5545"/>
                    <a:pt x="1891" y="5356"/>
                    <a:pt x="1671" y="5356"/>
                  </a:cubicBezTo>
                  <a:lnTo>
                    <a:pt x="820" y="5356"/>
                  </a:lnTo>
                  <a:lnTo>
                    <a:pt x="820" y="2867"/>
                  </a:lnTo>
                  <a:lnTo>
                    <a:pt x="1671" y="2867"/>
                  </a:lnTo>
                  <a:cubicBezTo>
                    <a:pt x="1891" y="2867"/>
                    <a:pt x="2080" y="2678"/>
                    <a:pt x="2080" y="2426"/>
                  </a:cubicBezTo>
                  <a:cubicBezTo>
                    <a:pt x="2080" y="2206"/>
                    <a:pt x="1891" y="2048"/>
                    <a:pt x="1671" y="2048"/>
                  </a:cubicBezTo>
                  <a:lnTo>
                    <a:pt x="820" y="2048"/>
                  </a:lnTo>
                  <a:lnTo>
                    <a:pt x="820" y="819"/>
                  </a:lnTo>
                  <a:lnTo>
                    <a:pt x="8539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378"/>
                  </a:cubicBezTo>
                  <a:lnTo>
                    <a:pt x="1" y="7845"/>
                  </a:lnTo>
                  <a:cubicBezTo>
                    <a:pt x="1" y="8065"/>
                    <a:pt x="190" y="8255"/>
                    <a:pt x="410" y="8255"/>
                  </a:cubicBezTo>
                  <a:lnTo>
                    <a:pt x="8948" y="8255"/>
                  </a:lnTo>
                  <a:cubicBezTo>
                    <a:pt x="9169" y="8255"/>
                    <a:pt x="9326" y="8065"/>
                    <a:pt x="9326" y="7845"/>
                  </a:cubicBezTo>
                  <a:lnTo>
                    <a:pt x="9326" y="378"/>
                  </a:lnTo>
                  <a:cubicBezTo>
                    <a:pt x="9389" y="158"/>
                    <a:pt x="9169" y="0"/>
                    <a:pt x="8948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4291;p36"/>
            <p:cNvSpPr/>
            <p:nvPr/>
          </p:nvSpPr>
          <p:spPr>
            <a:xfrm>
              <a:off x="-61234375" y="2416225"/>
              <a:ext cx="104775" cy="102225"/>
            </a:xfrm>
            <a:custGeom>
              <a:avLst/>
              <a:rect l="l" t="t" r="r" b="b"/>
              <a:pathLst>
                <a:path w="4191" h="4089">
                  <a:moveTo>
                    <a:pt x="2175" y="1221"/>
                  </a:moveTo>
                  <a:cubicBezTo>
                    <a:pt x="2647" y="1221"/>
                    <a:pt x="2994" y="1568"/>
                    <a:pt x="2994" y="2040"/>
                  </a:cubicBezTo>
                  <a:cubicBezTo>
                    <a:pt x="2994" y="2513"/>
                    <a:pt x="2647" y="2859"/>
                    <a:pt x="2175" y="2859"/>
                  </a:cubicBezTo>
                  <a:cubicBezTo>
                    <a:pt x="1702" y="2859"/>
                    <a:pt x="1356" y="2513"/>
                    <a:pt x="1356" y="2040"/>
                  </a:cubicBezTo>
                  <a:cubicBezTo>
                    <a:pt x="1356" y="1568"/>
                    <a:pt x="1702" y="1221"/>
                    <a:pt x="2175" y="1221"/>
                  </a:cubicBezTo>
                  <a:close/>
                  <a:moveTo>
                    <a:pt x="458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lnTo>
                    <a:pt x="694" y="1221"/>
                  </a:lnTo>
                  <a:cubicBezTo>
                    <a:pt x="536" y="1442"/>
                    <a:pt x="442" y="1757"/>
                    <a:pt x="442" y="2040"/>
                  </a:cubicBezTo>
                  <a:cubicBezTo>
                    <a:pt x="442" y="2324"/>
                    <a:pt x="536" y="2639"/>
                    <a:pt x="694" y="2859"/>
                  </a:cubicBezTo>
                  <a:lnTo>
                    <a:pt x="158" y="3395"/>
                  </a:lnTo>
                  <a:cubicBezTo>
                    <a:pt x="95" y="3553"/>
                    <a:pt x="95" y="3805"/>
                    <a:pt x="253" y="3962"/>
                  </a:cubicBezTo>
                  <a:cubicBezTo>
                    <a:pt x="316" y="4057"/>
                    <a:pt x="442" y="4088"/>
                    <a:pt x="536" y="4088"/>
                  </a:cubicBezTo>
                  <a:cubicBezTo>
                    <a:pt x="631" y="4088"/>
                    <a:pt x="726" y="4057"/>
                    <a:pt x="789" y="3962"/>
                  </a:cubicBezTo>
                  <a:lnTo>
                    <a:pt x="1324" y="3458"/>
                  </a:lnTo>
                  <a:cubicBezTo>
                    <a:pt x="1545" y="3616"/>
                    <a:pt x="1860" y="3710"/>
                    <a:pt x="2143" y="3710"/>
                  </a:cubicBezTo>
                  <a:cubicBezTo>
                    <a:pt x="2427" y="3710"/>
                    <a:pt x="2742" y="3616"/>
                    <a:pt x="2962" y="3458"/>
                  </a:cubicBezTo>
                  <a:lnTo>
                    <a:pt x="3498" y="3962"/>
                  </a:lnTo>
                  <a:cubicBezTo>
                    <a:pt x="3561" y="4057"/>
                    <a:pt x="3687" y="4088"/>
                    <a:pt x="3750" y="4088"/>
                  </a:cubicBezTo>
                  <a:cubicBezTo>
                    <a:pt x="3876" y="4088"/>
                    <a:pt x="3971" y="4057"/>
                    <a:pt x="4034" y="3962"/>
                  </a:cubicBezTo>
                  <a:cubicBezTo>
                    <a:pt x="4191" y="3805"/>
                    <a:pt x="4191" y="3553"/>
                    <a:pt x="4034" y="3395"/>
                  </a:cubicBezTo>
                  <a:lnTo>
                    <a:pt x="3529" y="2859"/>
                  </a:lnTo>
                  <a:cubicBezTo>
                    <a:pt x="3687" y="2639"/>
                    <a:pt x="3750" y="2324"/>
                    <a:pt x="3750" y="2040"/>
                  </a:cubicBezTo>
                  <a:cubicBezTo>
                    <a:pt x="3750" y="1757"/>
                    <a:pt x="3687" y="1442"/>
                    <a:pt x="3529" y="1221"/>
                  </a:cubicBezTo>
                  <a:lnTo>
                    <a:pt x="4034" y="717"/>
                  </a:lnTo>
                  <a:cubicBezTo>
                    <a:pt x="4191" y="560"/>
                    <a:pt x="4191" y="276"/>
                    <a:pt x="4034" y="119"/>
                  </a:cubicBezTo>
                  <a:cubicBezTo>
                    <a:pt x="3955" y="40"/>
                    <a:pt x="3845" y="0"/>
                    <a:pt x="3734" y="0"/>
                  </a:cubicBezTo>
                  <a:cubicBezTo>
                    <a:pt x="3624" y="0"/>
                    <a:pt x="3514" y="40"/>
                    <a:pt x="3435" y="119"/>
                  </a:cubicBezTo>
                  <a:lnTo>
                    <a:pt x="2931" y="623"/>
                  </a:lnTo>
                  <a:cubicBezTo>
                    <a:pt x="2679" y="465"/>
                    <a:pt x="2395" y="402"/>
                    <a:pt x="2112" y="402"/>
                  </a:cubicBezTo>
                  <a:cubicBezTo>
                    <a:pt x="1828" y="402"/>
                    <a:pt x="1513" y="465"/>
                    <a:pt x="1261" y="623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4" name="Google Shape;4292;p36"/>
          <p:cNvGrpSpPr/>
          <p:nvPr/>
        </p:nvGrpSpPr>
        <p:grpSpPr>
          <a:xfrm>
            <a:off x="6988257" y="3266103"/>
            <a:ext cx="348568" cy="348568"/>
            <a:chOff x="-61354875" y="2671225"/>
            <a:chExt cx="316650" cy="316650"/>
          </a:xfrm>
          <a:solidFill>
            <a:schemeClr val="accent4"/>
          </a:solidFill>
        </p:grpSpPr>
        <p:sp>
          <p:nvSpPr>
            <p:cNvPr id="265" name="Google Shape;4293;p36"/>
            <p:cNvSpPr/>
            <p:nvPr/>
          </p:nvSpPr>
          <p:spPr>
            <a:xfrm>
              <a:off x="-61354875" y="2671225"/>
              <a:ext cx="316650" cy="316650"/>
            </a:xfrm>
            <a:custGeom>
              <a:avLst/>
              <a:rect l="l" t="t" r="r" b="b"/>
              <a:pathLst>
                <a:path w="12666" h="12666">
                  <a:moveTo>
                    <a:pt x="11405" y="1701"/>
                  </a:moveTo>
                  <a:cubicBezTo>
                    <a:pt x="11657" y="1701"/>
                    <a:pt x="11847" y="1890"/>
                    <a:pt x="11847" y="2111"/>
                  </a:cubicBezTo>
                  <a:lnTo>
                    <a:pt x="11847" y="3340"/>
                  </a:lnTo>
                  <a:lnTo>
                    <a:pt x="820" y="3340"/>
                  </a:lnTo>
                  <a:lnTo>
                    <a:pt x="820" y="2111"/>
                  </a:lnTo>
                  <a:cubicBezTo>
                    <a:pt x="820" y="1890"/>
                    <a:pt x="1009" y="1701"/>
                    <a:pt x="1198" y="1701"/>
                  </a:cubicBezTo>
                  <a:lnTo>
                    <a:pt x="1639" y="1701"/>
                  </a:lnTo>
                  <a:lnTo>
                    <a:pt x="1639" y="2111"/>
                  </a:lnTo>
                  <a:cubicBezTo>
                    <a:pt x="1639" y="2363"/>
                    <a:pt x="1828" y="2552"/>
                    <a:pt x="2048" y="2552"/>
                  </a:cubicBezTo>
                  <a:cubicBezTo>
                    <a:pt x="2237" y="2552"/>
                    <a:pt x="2427" y="2363"/>
                    <a:pt x="2427" y="2111"/>
                  </a:cubicBezTo>
                  <a:lnTo>
                    <a:pt x="2427" y="1701"/>
                  </a:lnTo>
                  <a:lnTo>
                    <a:pt x="5892" y="1701"/>
                  </a:lnTo>
                  <a:lnTo>
                    <a:pt x="5892" y="2111"/>
                  </a:lnTo>
                  <a:cubicBezTo>
                    <a:pt x="5892" y="2363"/>
                    <a:pt x="6081" y="2552"/>
                    <a:pt x="6333" y="2552"/>
                  </a:cubicBezTo>
                  <a:cubicBezTo>
                    <a:pt x="6585" y="2552"/>
                    <a:pt x="6743" y="2363"/>
                    <a:pt x="6743" y="2111"/>
                  </a:cubicBezTo>
                  <a:lnTo>
                    <a:pt x="6743" y="1701"/>
                  </a:lnTo>
                  <a:lnTo>
                    <a:pt x="10208" y="1701"/>
                  </a:lnTo>
                  <a:lnTo>
                    <a:pt x="10208" y="2111"/>
                  </a:lnTo>
                  <a:cubicBezTo>
                    <a:pt x="10208" y="2363"/>
                    <a:pt x="10397" y="2552"/>
                    <a:pt x="10618" y="2552"/>
                  </a:cubicBezTo>
                  <a:cubicBezTo>
                    <a:pt x="10870" y="2552"/>
                    <a:pt x="11027" y="2363"/>
                    <a:pt x="11027" y="2111"/>
                  </a:cubicBezTo>
                  <a:lnTo>
                    <a:pt x="11027" y="1701"/>
                  </a:lnTo>
                  <a:lnTo>
                    <a:pt x="11405" y="1701"/>
                  </a:lnTo>
                  <a:close/>
                  <a:moveTo>
                    <a:pt x="11878" y="4159"/>
                  </a:moveTo>
                  <a:lnTo>
                    <a:pt x="11878" y="6112"/>
                  </a:lnTo>
                  <a:lnTo>
                    <a:pt x="11847" y="6112"/>
                  </a:lnTo>
                  <a:cubicBezTo>
                    <a:pt x="11090" y="5072"/>
                    <a:pt x="9862" y="4442"/>
                    <a:pt x="8538" y="4442"/>
                  </a:cubicBezTo>
                  <a:cubicBezTo>
                    <a:pt x="6239" y="4442"/>
                    <a:pt x="4411" y="6301"/>
                    <a:pt x="4411" y="8569"/>
                  </a:cubicBezTo>
                  <a:cubicBezTo>
                    <a:pt x="4411" y="9168"/>
                    <a:pt x="4506" y="9735"/>
                    <a:pt x="4758" y="10239"/>
                  </a:cubicBezTo>
                  <a:lnTo>
                    <a:pt x="1261" y="10239"/>
                  </a:lnTo>
                  <a:cubicBezTo>
                    <a:pt x="1009" y="10239"/>
                    <a:pt x="851" y="10050"/>
                    <a:pt x="851" y="9830"/>
                  </a:cubicBezTo>
                  <a:lnTo>
                    <a:pt x="851" y="4159"/>
                  </a:lnTo>
                  <a:lnTo>
                    <a:pt x="11878" y="4159"/>
                  </a:lnTo>
                  <a:close/>
                  <a:moveTo>
                    <a:pt x="8538" y="5261"/>
                  </a:moveTo>
                  <a:cubicBezTo>
                    <a:pt x="10334" y="5261"/>
                    <a:pt x="11847" y="6774"/>
                    <a:pt x="11847" y="8569"/>
                  </a:cubicBezTo>
                  <a:cubicBezTo>
                    <a:pt x="11847" y="10397"/>
                    <a:pt x="10334" y="11877"/>
                    <a:pt x="8538" y="11877"/>
                  </a:cubicBezTo>
                  <a:cubicBezTo>
                    <a:pt x="6711" y="11877"/>
                    <a:pt x="5230" y="10397"/>
                    <a:pt x="5230" y="8569"/>
                  </a:cubicBezTo>
                  <a:cubicBezTo>
                    <a:pt x="5230" y="6774"/>
                    <a:pt x="6743" y="5261"/>
                    <a:pt x="8538" y="5261"/>
                  </a:cubicBezTo>
                  <a:close/>
                  <a:moveTo>
                    <a:pt x="2048" y="0"/>
                  </a:moveTo>
                  <a:cubicBezTo>
                    <a:pt x="1828" y="0"/>
                    <a:pt x="1639" y="189"/>
                    <a:pt x="1639" y="441"/>
                  </a:cubicBezTo>
                  <a:lnTo>
                    <a:pt x="1639" y="851"/>
                  </a:lnTo>
                  <a:lnTo>
                    <a:pt x="1198" y="851"/>
                  </a:lnTo>
                  <a:cubicBezTo>
                    <a:pt x="536" y="851"/>
                    <a:pt x="1" y="1418"/>
                    <a:pt x="1" y="2079"/>
                  </a:cubicBezTo>
                  <a:lnTo>
                    <a:pt x="1" y="9798"/>
                  </a:lnTo>
                  <a:cubicBezTo>
                    <a:pt x="1" y="10460"/>
                    <a:pt x="536" y="11027"/>
                    <a:pt x="1198" y="11027"/>
                  </a:cubicBezTo>
                  <a:lnTo>
                    <a:pt x="5230" y="11027"/>
                  </a:lnTo>
                  <a:cubicBezTo>
                    <a:pt x="5987" y="12003"/>
                    <a:pt x="7184" y="12665"/>
                    <a:pt x="8538" y="12665"/>
                  </a:cubicBezTo>
                  <a:cubicBezTo>
                    <a:pt x="10807" y="12665"/>
                    <a:pt x="12666" y="10838"/>
                    <a:pt x="12666" y="8538"/>
                  </a:cubicBezTo>
                  <a:lnTo>
                    <a:pt x="12666" y="2079"/>
                  </a:lnTo>
                  <a:cubicBezTo>
                    <a:pt x="12666" y="1418"/>
                    <a:pt x="12130" y="851"/>
                    <a:pt x="11405" y="851"/>
                  </a:cubicBezTo>
                  <a:lnTo>
                    <a:pt x="11027" y="851"/>
                  </a:lnTo>
                  <a:lnTo>
                    <a:pt x="11027" y="441"/>
                  </a:lnTo>
                  <a:cubicBezTo>
                    <a:pt x="11027" y="189"/>
                    <a:pt x="10807" y="0"/>
                    <a:pt x="10618" y="0"/>
                  </a:cubicBezTo>
                  <a:cubicBezTo>
                    <a:pt x="10397" y="0"/>
                    <a:pt x="10177" y="189"/>
                    <a:pt x="10177" y="441"/>
                  </a:cubicBezTo>
                  <a:lnTo>
                    <a:pt x="10177" y="851"/>
                  </a:lnTo>
                  <a:lnTo>
                    <a:pt x="6711" y="851"/>
                  </a:lnTo>
                  <a:lnTo>
                    <a:pt x="6711" y="441"/>
                  </a:lnTo>
                  <a:cubicBezTo>
                    <a:pt x="6711" y="189"/>
                    <a:pt x="6522" y="0"/>
                    <a:pt x="6333" y="0"/>
                  </a:cubicBezTo>
                  <a:cubicBezTo>
                    <a:pt x="6081" y="0"/>
                    <a:pt x="5892" y="189"/>
                    <a:pt x="5892" y="441"/>
                  </a:cubicBezTo>
                  <a:lnTo>
                    <a:pt x="5892" y="851"/>
                  </a:lnTo>
                  <a:lnTo>
                    <a:pt x="2427" y="851"/>
                  </a:lnTo>
                  <a:lnTo>
                    <a:pt x="2427" y="441"/>
                  </a:lnTo>
                  <a:cubicBezTo>
                    <a:pt x="2427" y="189"/>
                    <a:pt x="2237" y="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" name="Google Shape;4294;p36"/>
            <p:cNvSpPr/>
            <p:nvPr/>
          </p:nvSpPr>
          <p:spPr>
            <a:xfrm>
              <a:off x="-61172925" y="2813775"/>
              <a:ext cx="62225" cy="145725"/>
            </a:xfrm>
            <a:custGeom>
              <a:avLst/>
              <a:rect l="l" t="t" r="r" b="b"/>
              <a:pathLst>
                <a:path w="2489" h="5829">
                  <a:moveTo>
                    <a:pt x="1260" y="0"/>
                  </a:moveTo>
                  <a:cubicBezTo>
                    <a:pt x="1008" y="0"/>
                    <a:pt x="819" y="190"/>
                    <a:pt x="819" y="410"/>
                  </a:cubicBezTo>
                  <a:lnTo>
                    <a:pt x="819" y="662"/>
                  </a:lnTo>
                  <a:cubicBezTo>
                    <a:pt x="347" y="820"/>
                    <a:pt x="0" y="1292"/>
                    <a:pt x="0" y="1859"/>
                  </a:cubicBezTo>
                  <a:cubicBezTo>
                    <a:pt x="0" y="2521"/>
                    <a:pt x="536" y="2899"/>
                    <a:pt x="977" y="3245"/>
                  </a:cubicBezTo>
                  <a:cubicBezTo>
                    <a:pt x="1292" y="3466"/>
                    <a:pt x="1639" y="3687"/>
                    <a:pt x="1639" y="3939"/>
                  </a:cubicBezTo>
                  <a:cubicBezTo>
                    <a:pt x="1639" y="4191"/>
                    <a:pt x="1450" y="4380"/>
                    <a:pt x="1260" y="4380"/>
                  </a:cubicBezTo>
                  <a:cubicBezTo>
                    <a:pt x="1008" y="4380"/>
                    <a:pt x="819" y="4191"/>
                    <a:pt x="819" y="3939"/>
                  </a:cubicBezTo>
                  <a:cubicBezTo>
                    <a:pt x="819" y="3718"/>
                    <a:pt x="630" y="3498"/>
                    <a:pt x="441" y="3498"/>
                  </a:cubicBezTo>
                  <a:cubicBezTo>
                    <a:pt x="189" y="3498"/>
                    <a:pt x="0" y="3718"/>
                    <a:pt x="0" y="3939"/>
                  </a:cubicBezTo>
                  <a:cubicBezTo>
                    <a:pt x="0" y="4506"/>
                    <a:pt x="347" y="4915"/>
                    <a:pt x="819" y="5136"/>
                  </a:cubicBezTo>
                  <a:lnTo>
                    <a:pt x="819" y="5388"/>
                  </a:lnTo>
                  <a:cubicBezTo>
                    <a:pt x="819" y="5640"/>
                    <a:pt x="1008" y="5829"/>
                    <a:pt x="1260" y="5829"/>
                  </a:cubicBezTo>
                  <a:cubicBezTo>
                    <a:pt x="1481" y="5829"/>
                    <a:pt x="1639" y="5640"/>
                    <a:pt x="1639" y="5388"/>
                  </a:cubicBezTo>
                  <a:lnTo>
                    <a:pt x="1639" y="5136"/>
                  </a:lnTo>
                  <a:cubicBezTo>
                    <a:pt x="2111" y="4978"/>
                    <a:pt x="2489" y="4506"/>
                    <a:pt x="2489" y="3939"/>
                  </a:cubicBezTo>
                  <a:cubicBezTo>
                    <a:pt x="2489" y="3277"/>
                    <a:pt x="1922" y="2867"/>
                    <a:pt x="1481" y="2552"/>
                  </a:cubicBezTo>
                  <a:cubicBezTo>
                    <a:pt x="1166" y="2332"/>
                    <a:pt x="819" y="2080"/>
                    <a:pt x="819" y="1859"/>
                  </a:cubicBezTo>
                  <a:cubicBezTo>
                    <a:pt x="819" y="1607"/>
                    <a:pt x="1008" y="1418"/>
                    <a:pt x="1260" y="1418"/>
                  </a:cubicBezTo>
                  <a:cubicBezTo>
                    <a:pt x="1513" y="1418"/>
                    <a:pt x="1639" y="1607"/>
                    <a:pt x="1639" y="1859"/>
                  </a:cubicBezTo>
                  <a:cubicBezTo>
                    <a:pt x="1639" y="2080"/>
                    <a:pt x="1859" y="2269"/>
                    <a:pt x="2048" y="2269"/>
                  </a:cubicBezTo>
                  <a:cubicBezTo>
                    <a:pt x="2300" y="2269"/>
                    <a:pt x="2489" y="2080"/>
                    <a:pt x="2489" y="1859"/>
                  </a:cubicBezTo>
                  <a:cubicBezTo>
                    <a:pt x="2489" y="1292"/>
                    <a:pt x="2143" y="883"/>
                    <a:pt x="1639" y="662"/>
                  </a:cubicBezTo>
                  <a:lnTo>
                    <a:pt x="1639" y="410"/>
                  </a:lnTo>
                  <a:cubicBezTo>
                    <a:pt x="1639" y="158"/>
                    <a:pt x="1450" y="0"/>
                    <a:pt x="12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" name="Google Shape;4295;p36"/>
            <p:cNvSpPr/>
            <p:nvPr/>
          </p:nvSpPr>
          <p:spPr>
            <a:xfrm>
              <a:off x="-61313925" y="2796450"/>
              <a:ext cx="40975" cy="20500"/>
            </a:xfrm>
            <a:custGeom>
              <a:avLst/>
              <a:rect l="l" t="t" r="r" b="b"/>
              <a:pathLst>
                <a:path w="1639" h="820">
                  <a:moveTo>
                    <a:pt x="410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58" y="820"/>
                    <a:pt x="410" y="820"/>
                  </a:cubicBezTo>
                  <a:lnTo>
                    <a:pt x="1230" y="820"/>
                  </a:lnTo>
                  <a:cubicBezTo>
                    <a:pt x="1482" y="820"/>
                    <a:pt x="1639" y="630"/>
                    <a:pt x="1639" y="378"/>
                  </a:cubicBezTo>
                  <a:cubicBezTo>
                    <a:pt x="1639" y="158"/>
                    <a:pt x="1419" y="0"/>
                    <a:pt x="1230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" name="Google Shape;4296;p36"/>
            <p:cNvSpPr/>
            <p:nvPr/>
          </p:nvSpPr>
          <p:spPr>
            <a:xfrm>
              <a:off x="-61313925" y="2837400"/>
              <a:ext cx="40975" cy="20500"/>
            </a:xfrm>
            <a:custGeom>
              <a:avLst/>
              <a:rect l="l" t="t" r="r" b="b"/>
              <a:pathLst>
                <a:path w="1639" h="820">
                  <a:moveTo>
                    <a:pt x="410" y="1"/>
                  </a:moveTo>
                  <a:cubicBezTo>
                    <a:pt x="158" y="1"/>
                    <a:pt x="1" y="190"/>
                    <a:pt x="1" y="442"/>
                  </a:cubicBezTo>
                  <a:cubicBezTo>
                    <a:pt x="1" y="631"/>
                    <a:pt x="158" y="820"/>
                    <a:pt x="410" y="820"/>
                  </a:cubicBezTo>
                  <a:lnTo>
                    <a:pt x="1230" y="820"/>
                  </a:lnTo>
                  <a:cubicBezTo>
                    <a:pt x="1482" y="820"/>
                    <a:pt x="1639" y="631"/>
                    <a:pt x="1639" y="442"/>
                  </a:cubicBezTo>
                  <a:cubicBezTo>
                    <a:pt x="1639" y="190"/>
                    <a:pt x="1419" y="1"/>
                    <a:pt x="1230" y="1"/>
                  </a:cubicBezTo>
                  <a:lnTo>
                    <a:pt x="4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" name="Google Shape;4297;p36"/>
            <p:cNvSpPr/>
            <p:nvPr/>
          </p:nvSpPr>
          <p:spPr>
            <a:xfrm>
              <a:off x="-61313925" y="2877575"/>
              <a:ext cx="40975" cy="22075"/>
            </a:xfrm>
            <a:custGeom>
              <a:avLst/>
              <a:rect l="l" t="t" r="r" b="b"/>
              <a:pathLst>
                <a:path w="1639" h="883">
                  <a:moveTo>
                    <a:pt x="410" y="0"/>
                  </a:moveTo>
                  <a:cubicBezTo>
                    <a:pt x="158" y="0"/>
                    <a:pt x="1" y="221"/>
                    <a:pt x="1" y="441"/>
                  </a:cubicBezTo>
                  <a:cubicBezTo>
                    <a:pt x="1" y="693"/>
                    <a:pt x="158" y="883"/>
                    <a:pt x="410" y="883"/>
                  </a:cubicBezTo>
                  <a:lnTo>
                    <a:pt x="1230" y="883"/>
                  </a:lnTo>
                  <a:cubicBezTo>
                    <a:pt x="1482" y="883"/>
                    <a:pt x="1639" y="693"/>
                    <a:pt x="1639" y="441"/>
                  </a:cubicBezTo>
                  <a:cubicBezTo>
                    <a:pt x="1639" y="221"/>
                    <a:pt x="1419" y="0"/>
                    <a:pt x="1230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0" name="Google Shape;8238;p45"/>
          <p:cNvGrpSpPr/>
          <p:nvPr/>
        </p:nvGrpSpPr>
        <p:grpSpPr>
          <a:xfrm>
            <a:off x="6998007" y="3859322"/>
            <a:ext cx="329068" cy="329934"/>
            <a:chOff x="4321150" y="1946600"/>
            <a:chExt cx="294600" cy="295375"/>
          </a:xfrm>
          <a:solidFill>
            <a:schemeClr val="accent4"/>
          </a:solidFill>
        </p:grpSpPr>
        <p:sp>
          <p:nvSpPr>
            <p:cNvPr id="271" name="Google Shape;8239;p45"/>
            <p:cNvSpPr/>
            <p:nvPr/>
          </p:nvSpPr>
          <p:spPr>
            <a:xfrm>
              <a:off x="4321150" y="1946600"/>
              <a:ext cx="294600" cy="295375"/>
            </a:xfrm>
            <a:custGeom>
              <a:avLst/>
              <a:rect l="l" t="t" r="r" b="b"/>
              <a:pathLst>
                <a:path w="11784" h="11815">
                  <a:moveTo>
                    <a:pt x="9043" y="662"/>
                  </a:moveTo>
                  <a:lnTo>
                    <a:pt x="9043" y="2080"/>
                  </a:lnTo>
                  <a:lnTo>
                    <a:pt x="2742" y="2080"/>
                  </a:lnTo>
                  <a:lnTo>
                    <a:pt x="2742" y="662"/>
                  </a:lnTo>
                  <a:lnTo>
                    <a:pt x="9043" y="662"/>
                  </a:lnTo>
                  <a:close/>
                  <a:moveTo>
                    <a:pt x="10775" y="2742"/>
                  </a:moveTo>
                  <a:cubicBezTo>
                    <a:pt x="10996" y="2742"/>
                    <a:pt x="11153" y="2899"/>
                    <a:pt x="11153" y="3120"/>
                  </a:cubicBezTo>
                  <a:lnTo>
                    <a:pt x="11153" y="6554"/>
                  </a:lnTo>
                  <a:cubicBezTo>
                    <a:pt x="11153" y="6774"/>
                    <a:pt x="10996" y="6932"/>
                    <a:pt x="10775" y="6932"/>
                  </a:cubicBezTo>
                  <a:lnTo>
                    <a:pt x="9767" y="6932"/>
                  </a:lnTo>
                  <a:lnTo>
                    <a:pt x="9767" y="4474"/>
                  </a:lnTo>
                  <a:cubicBezTo>
                    <a:pt x="9767" y="4285"/>
                    <a:pt x="9610" y="4128"/>
                    <a:pt x="9421" y="4128"/>
                  </a:cubicBezTo>
                  <a:lnTo>
                    <a:pt x="2427" y="4128"/>
                  </a:lnTo>
                  <a:cubicBezTo>
                    <a:pt x="2238" y="4128"/>
                    <a:pt x="2080" y="4285"/>
                    <a:pt x="2080" y="4474"/>
                  </a:cubicBezTo>
                  <a:lnTo>
                    <a:pt x="2080" y="6932"/>
                  </a:lnTo>
                  <a:lnTo>
                    <a:pt x="1009" y="6932"/>
                  </a:lnTo>
                  <a:cubicBezTo>
                    <a:pt x="820" y="6932"/>
                    <a:pt x="662" y="6774"/>
                    <a:pt x="662" y="6554"/>
                  </a:cubicBezTo>
                  <a:lnTo>
                    <a:pt x="662" y="3120"/>
                  </a:lnTo>
                  <a:cubicBezTo>
                    <a:pt x="662" y="2899"/>
                    <a:pt x="820" y="2742"/>
                    <a:pt x="1009" y="2742"/>
                  </a:cubicBezTo>
                  <a:lnTo>
                    <a:pt x="10775" y="2742"/>
                  </a:lnTo>
                  <a:close/>
                  <a:moveTo>
                    <a:pt x="9011" y="4821"/>
                  </a:moveTo>
                  <a:lnTo>
                    <a:pt x="9011" y="11090"/>
                  </a:lnTo>
                  <a:lnTo>
                    <a:pt x="2710" y="11090"/>
                  </a:lnTo>
                  <a:lnTo>
                    <a:pt x="2710" y="4821"/>
                  </a:lnTo>
                  <a:lnTo>
                    <a:pt x="9011" y="4821"/>
                  </a:lnTo>
                  <a:close/>
                  <a:moveTo>
                    <a:pt x="2395" y="1"/>
                  </a:moveTo>
                  <a:cubicBezTo>
                    <a:pt x="2206" y="1"/>
                    <a:pt x="2049" y="158"/>
                    <a:pt x="2049" y="347"/>
                  </a:cubicBezTo>
                  <a:lnTo>
                    <a:pt x="2049" y="2112"/>
                  </a:lnTo>
                  <a:lnTo>
                    <a:pt x="1009" y="2112"/>
                  </a:lnTo>
                  <a:cubicBezTo>
                    <a:pt x="442" y="2112"/>
                    <a:pt x="1" y="2584"/>
                    <a:pt x="1" y="3151"/>
                  </a:cubicBezTo>
                  <a:lnTo>
                    <a:pt x="1" y="6617"/>
                  </a:lnTo>
                  <a:cubicBezTo>
                    <a:pt x="1" y="7215"/>
                    <a:pt x="473" y="7625"/>
                    <a:pt x="1009" y="7625"/>
                  </a:cubicBezTo>
                  <a:lnTo>
                    <a:pt x="2049" y="7625"/>
                  </a:lnTo>
                  <a:lnTo>
                    <a:pt x="2049" y="11468"/>
                  </a:lnTo>
                  <a:cubicBezTo>
                    <a:pt x="2049" y="11657"/>
                    <a:pt x="2206" y="11815"/>
                    <a:pt x="2395" y="11815"/>
                  </a:cubicBezTo>
                  <a:lnTo>
                    <a:pt x="9358" y="11815"/>
                  </a:lnTo>
                  <a:cubicBezTo>
                    <a:pt x="9578" y="11815"/>
                    <a:pt x="9736" y="11657"/>
                    <a:pt x="9736" y="11468"/>
                  </a:cubicBezTo>
                  <a:lnTo>
                    <a:pt x="9736" y="7625"/>
                  </a:lnTo>
                  <a:lnTo>
                    <a:pt x="10744" y="7625"/>
                  </a:lnTo>
                  <a:cubicBezTo>
                    <a:pt x="11343" y="7625"/>
                    <a:pt x="11784" y="7152"/>
                    <a:pt x="11784" y="6617"/>
                  </a:cubicBezTo>
                  <a:lnTo>
                    <a:pt x="11784" y="3151"/>
                  </a:lnTo>
                  <a:cubicBezTo>
                    <a:pt x="11784" y="2553"/>
                    <a:pt x="11311" y="2112"/>
                    <a:pt x="10744" y="2112"/>
                  </a:cubicBezTo>
                  <a:lnTo>
                    <a:pt x="9736" y="2112"/>
                  </a:lnTo>
                  <a:lnTo>
                    <a:pt x="9736" y="347"/>
                  </a:lnTo>
                  <a:cubicBezTo>
                    <a:pt x="9736" y="158"/>
                    <a:pt x="9578" y="1"/>
                    <a:pt x="9358" y="1"/>
                  </a:cubicBezTo>
                  <a:lnTo>
                    <a:pt x="23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" name="Google Shape;8240;p45"/>
            <p:cNvSpPr/>
            <p:nvPr/>
          </p:nvSpPr>
          <p:spPr>
            <a:xfrm>
              <a:off x="4564525" y="2031675"/>
              <a:ext cx="17350" cy="18125"/>
            </a:xfrm>
            <a:custGeom>
              <a:av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99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3" name="Google Shape;8241;p45"/>
            <p:cNvSpPr/>
            <p:nvPr/>
          </p:nvSpPr>
          <p:spPr>
            <a:xfrm>
              <a:off x="4414100" y="2084450"/>
              <a:ext cx="106350" cy="122100"/>
            </a:xfrm>
            <a:custGeom>
              <a:avLst/>
              <a:rect l="l" t="t" r="r" b="b"/>
              <a:pathLst>
                <a:path w="4254" h="4884">
                  <a:moveTo>
                    <a:pt x="2174" y="693"/>
                  </a:moveTo>
                  <a:cubicBezTo>
                    <a:pt x="2584" y="693"/>
                    <a:pt x="2899" y="1008"/>
                    <a:pt x="2899" y="1418"/>
                  </a:cubicBezTo>
                  <a:cubicBezTo>
                    <a:pt x="2899" y="1796"/>
                    <a:pt x="2584" y="2111"/>
                    <a:pt x="2174" y="2111"/>
                  </a:cubicBezTo>
                  <a:cubicBezTo>
                    <a:pt x="1796" y="2111"/>
                    <a:pt x="1481" y="1796"/>
                    <a:pt x="1481" y="1418"/>
                  </a:cubicBezTo>
                  <a:cubicBezTo>
                    <a:pt x="1481" y="1008"/>
                    <a:pt x="1796" y="693"/>
                    <a:pt x="2174" y="693"/>
                  </a:cubicBezTo>
                  <a:close/>
                  <a:moveTo>
                    <a:pt x="2174" y="2804"/>
                  </a:moveTo>
                  <a:cubicBezTo>
                    <a:pt x="2930" y="2804"/>
                    <a:pt x="3592" y="3403"/>
                    <a:pt x="3592" y="4190"/>
                  </a:cubicBezTo>
                  <a:lnTo>
                    <a:pt x="756" y="4190"/>
                  </a:lnTo>
                  <a:cubicBezTo>
                    <a:pt x="756" y="3403"/>
                    <a:pt x="1387" y="2804"/>
                    <a:pt x="2174" y="2804"/>
                  </a:cubicBezTo>
                  <a:close/>
                  <a:moveTo>
                    <a:pt x="2143" y="0"/>
                  </a:moveTo>
                  <a:cubicBezTo>
                    <a:pt x="1387" y="0"/>
                    <a:pt x="725" y="630"/>
                    <a:pt x="725" y="1386"/>
                  </a:cubicBezTo>
                  <a:cubicBezTo>
                    <a:pt x="725" y="1733"/>
                    <a:pt x="882" y="2079"/>
                    <a:pt x="1103" y="2331"/>
                  </a:cubicBezTo>
                  <a:cubicBezTo>
                    <a:pt x="473" y="2678"/>
                    <a:pt x="0" y="3340"/>
                    <a:pt x="0" y="4159"/>
                  </a:cubicBezTo>
                  <a:lnTo>
                    <a:pt x="0" y="4537"/>
                  </a:lnTo>
                  <a:cubicBezTo>
                    <a:pt x="63" y="4726"/>
                    <a:pt x="221" y="4883"/>
                    <a:pt x="410" y="4883"/>
                  </a:cubicBezTo>
                  <a:lnTo>
                    <a:pt x="3907" y="4883"/>
                  </a:lnTo>
                  <a:cubicBezTo>
                    <a:pt x="4127" y="4883"/>
                    <a:pt x="4253" y="4726"/>
                    <a:pt x="4253" y="4537"/>
                  </a:cubicBezTo>
                  <a:lnTo>
                    <a:pt x="4253" y="4159"/>
                  </a:lnTo>
                  <a:cubicBezTo>
                    <a:pt x="4253" y="3371"/>
                    <a:pt x="3844" y="2709"/>
                    <a:pt x="3151" y="2331"/>
                  </a:cubicBezTo>
                  <a:cubicBezTo>
                    <a:pt x="3403" y="2048"/>
                    <a:pt x="3560" y="1733"/>
                    <a:pt x="3560" y="1386"/>
                  </a:cubicBezTo>
                  <a:cubicBezTo>
                    <a:pt x="3560" y="599"/>
                    <a:pt x="2930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74" name="Google Shape;8242;p45"/>
          <p:cNvSpPr/>
          <p:nvPr/>
        </p:nvSpPr>
        <p:spPr>
          <a:xfrm>
            <a:off x="6994921" y="4443923"/>
            <a:ext cx="335240" cy="308851"/>
          </a:xfrm>
          <a:custGeom>
            <a:avLst/>
            <a:rect l="l" t="t" r="r" b="b"/>
            <a:pathLst>
              <a:path w="12005" h="11060">
                <a:moveTo>
                  <a:pt x="2049" y="2049"/>
                </a:moveTo>
                <a:cubicBezTo>
                  <a:pt x="2238" y="2049"/>
                  <a:pt x="2395" y="2206"/>
                  <a:pt x="2395" y="2395"/>
                </a:cubicBezTo>
                <a:cubicBezTo>
                  <a:pt x="2395" y="2584"/>
                  <a:pt x="2238" y="2742"/>
                  <a:pt x="2049" y="2742"/>
                </a:cubicBezTo>
                <a:cubicBezTo>
                  <a:pt x="1860" y="2742"/>
                  <a:pt x="1702" y="2584"/>
                  <a:pt x="1702" y="2395"/>
                </a:cubicBezTo>
                <a:cubicBezTo>
                  <a:pt x="1734" y="2206"/>
                  <a:pt x="1860" y="2049"/>
                  <a:pt x="2049" y="2049"/>
                </a:cubicBezTo>
                <a:close/>
                <a:moveTo>
                  <a:pt x="9736" y="2049"/>
                </a:moveTo>
                <a:cubicBezTo>
                  <a:pt x="9925" y="2049"/>
                  <a:pt x="10082" y="2206"/>
                  <a:pt x="10082" y="2395"/>
                </a:cubicBezTo>
                <a:cubicBezTo>
                  <a:pt x="10082" y="2584"/>
                  <a:pt x="9925" y="2742"/>
                  <a:pt x="9736" y="2742"/>
                </a:cubicBezTo>
                <a:cubicBezTo>
                  <a:pt x="9515" y="2742"/>
                  <a:pt x="9358" y="2584"/>
                  <a:pt x="9358" y="2395"/>
                </a:cubicBezTo>
                <a:cubicBezTo>
                  <a:pt x="9358" y="2206"/>
                  <a:pt x="9515" y="2049"/>
                  <a:pt x="9736" y="2049"/>
                </a:cubicBezTo>
                <a:close/>
                <a:moveTo>
                  <a:pt x="2049" y="3719"/>
                </a:moveTo>
                <a:lnTo>
                  <a:pt x="3151" y="5514"/>
                </a:lnTo>
                <a:lnTo>
                  <a:pt x="946" y="5514"/>
                </a:lnTo>
                <a:lnTo>
                  <a:pt x="2049" y="3719"/>
                </a:lnTo>
                <a:close/>
                <a:moveTo>
                  <a:pt x="9736" y="3719"/>
                </a:moveTo>
                <a:lnTo>
                  <a:pt x="10838" y="5514"/>
                </a:lnTo>
                <a:lnTo>
                  <a:pt x="8633" y="5514"/>
                </a:lnTo>
                <a:lnTo>
                  <a:pt x="9736" y="3719"/>
                </a:lnTo>
                <a:close/>
                <a:moveTo>
                  <a:pt x="3435" y="6207"/>
                </a:moveTo>
                <a:cubicBezTo>
                  <a:pt x="3466" y="6964"/>
                  <a:pt x="2836" y="7594"/>
                  <a:pt x="2049" y="7594"/>
                </a:cubicBezTo>
                <a:cubicBezTo>
                  <a:pt x="1292" y="7594"/>
                  <a:pt x="662" y="6964"/>
                  <a:pt x="662" y="6207"/>
                </a:cubicBezTo>
                <a:lnTo>
                  <a:pt x="3435" y="6207"/>
                </a:lnTo>
                <a:close/>
                <a:moveTo>
                  <a:pt x="11090" y="6207"/>
                </a:moveTo>
                <a:cubicBezTo>
                  <a:pt x="11090" y="6964"/>
                  <a:pt x="10460" y="7594"/>
                  <a:pt x="9736" y="7594"/>
                </a:cubicBezTo>
                <a:cubicBezTo>
                  <a:pt x="8980" y="7594"/>
                  <a:pt x="8350" y="6964"/>
                  <a:pt x="8350" y="6207"/>
                </a:cubicBezTo>
                <a:lnTo>
                  <a:pt x="11090" y="6207"/>
                </a:lnTo>
                <a:close/>
                <a:moveTo>
                  <a:pt x="5892" y="663"/>
                </a:moveTo>
                <a:cubicBezTo>
                  <a:pt x="6113" y="663"/>
                  <a:pt x="6270" y="820"/>
                  <a:pt x="6270" y="1009"/>
                </a:cubicBezTo>
                <a:lnTo>
                  <a:pt x="6270" y="8980"/>
                </a:lnTo>
                <a:lnTo>
                  <a:pt x="5546" y="8980"/>
                </a:lnTo>
                <a:lnTo>
                  <a:pt x="5546" y="1009"/>
                </a:lnTo>
                <a:cubicBezTo>
                  <a:pt x="5546" y="820"/>
                  <a:pt x="5703" y="663"/>
                  <a:pt x="5892" y="663"/>
                </a:cubicBezTo>
                <a:close/>
                <a:moveTo>
                  <a:pt x="8003" y="9673"/>
                </a:moveTo>
                <a:cubicBezTo>
                  <a:pt x="8192" y="9673"/>
                  <a:pt x="8350" y="9830"/>
                  <a:pt x="8350" y="10020"/>
                </a:cubicBezTo>
                <a:lnTo>
                  <a:pt x="8350" y="10398"/>
                </a:lnTo>
                <a:lnTo>
                  <a:pt x="3466" y="10398"/>
                </a:lnTo>
                <a:lnTo>
                  <a:pt x="3466" y="10020"/>
                </a:lnTo>
                <a:cubicBezTo>
                  <a:pt x="3466" y="9830"/>
                  <a:pt x="3624" y="9673"/>
                  <a:pt x="3813" y="9673"/>
                </a:cubicBezTo>
                <a:lnTo>
                  <a:pt x="8003" y="9673"/>
                </a:lnTo>
                <a:close/>
                <a:moveTo>
                  <a:pt x="5955" y="1"/>
                </a:moveTo>
                <a:cubicBezTo>
                  <a:pt x="5357" y="1"/>
                  <a:pt x="4916" y="474"/>
                  <a:pt x="4916" y="1009"/>
                </a:cubicBezTo>
                <a:lnTo>
                  <a:pt x="4916" y="1167"/>
                </a:lnTo>
                <a:cubicBezTo>
                  <a:pt x="3970" y="1671"/>
                  <a:pt x="3655" y="1891"/>
                  <a:pt x="3057" y="1954"/>
                </a:cubicBezTo>
                <a:cubicBezTo>
                  <a:pt x="2899" y="1608"/>
                  <a:pt x="2553" y="1324"/>
                  <a:pt x="2112" y="1324"/>
                </a:cubicBezTo>
                <a:cubicBezTo>
                  <a:pt x="1734" y="1324"/>
                  <a:pt x="1387" y="1576"/>
                  <a:pt x="1166" y="1923"/>
                </a:cubicBezTo>
                <a:cubicBezTo>
                  <a:pt x="946" y="1891"/>
                  <a:pt x="694" y="1797"/>
                  <a:pt x="505" y="1734"/>
                </a:cubicBezTo>
                <a:cubicBezTo>
                  <a:pt x="454" y="1708"/>
                  <a:pt x="404" y="1697"/>
                  <a:pt x="355" y="1697"/>
                </a:cubicBezTo>
                <a:cubicBezTo>
                  <a:pt x="224" y="1697"/>
                  <a:pt x="110" y="1784"/>
                  <a:pt x="64" y="1923"/>
                </a:cubicBezTo>
                <a:cubicBezTo>
                  <a:pt x="1" y="2112"/>
                  <a:pt x="64" y="2301"/>
                  <a:pt x="284" y="2364"/>
                </a:cubicBezTo>
                <a:cubicBezTo>
                  <a:pt x="536" y="2458"/>
                  <a:pt x="820" y="2553"/>
                  <a:pt x="1135" y="2616"/>
                </a:cubicBezTo>
                <a:cubicBezTo>
                  <a:pt x="1229" y="2899"/>
                  <a:pt x="1387" y="3151"/>
                  <a:pt x="1607" y="3277"/>
                </a:cubicBezTo>
                <a:lnTo>
                  <a:pt x="127" y="5703"/>
                </a:lnTo>
                <a:cubicBezTo>
                  <a:pt x="64" y="5735"/>
                  <a:pt x="64" y="5829"/>
                  <a:pt x="64" y="5892"/>
                </a:cubicBezTo>
                <a:lnTo>
                  <a:pt x="64" y="6239"/>
                </a:lnTo>
                <a:cubicBezTo>
                  <a:pt x="64" y="7405"/>
                  <a:pt x="1009" y="8350"/>
                  <a:pt x="2175" y="8350"/>
                </a:cubicBezTo>
                <a:cubicBezTo>
                  <a:pt x="3309" y="8350"/>
                  <a:pt x="4254" y="7405"/>
                  <a:pt x="4254" y="6239"/>
                </a:cubicBezTo>
                <a:lnTo>
                  <a:pt x="4254" y="5892"/>
                </a:lnTo>
                <a:cubicBezTo>
                  <a:pt x="4254" y="5829"/>
                  <a:pt x="4254" y="5766"/>
                  <a:pt x="4222" y="5703"/>
                </a:cubicBezTo>
                <a:lnTo>
                  <a:pt x="2710" y="3277"/>
                </a:lnTo>
                <a:cubicBezTo>
                  <a:pt x="2962" y="3183"/>
                  <a:pt x="3120" y="2931"/>
                  <a:pt x="3183" y="2647"/>
                </a:cubicBezTo>
                <a:cubicBezTo>
                  <a:pt x="3844" y="2553"/>
                  <a:pt x="4222" y="2332"/>
                  <a:pt x="4947" y="1954"/>
                </a:cubicBezTo>
                <a:lnTo>
                  <a:pt x="4947" y="8980"/>
                </a:lnTo>
                <a:lnTo>
                  <a:pt x="3939" y="8980"/>
                </a:lnTo>
                <a:cubicBezTo>
                  <a:pt x="3340" y="8980"/>
                  <a:pt x="2899" y="9421"/>
                  <a:pt x="2899" y="9988"/>
                </a:cubicBezTo>
                <a:lnTo>
                  <a:pt x="2899" y="10713"/>
                </a:lnTo>
                <a:cubicBezTo>
                  <a:pt x="2899" y="10902"/>
                  <a:pt x="3057" y="11059"/>
                  <a:pt x="3246" y="11059"/>
                </a:cubicBezTo>
                <a:lnTo>
                  <a:pt x="8822" y="11059"/>
                </a:lnTo>
                <a:cubicBezTo>
                  <a:pt x="9011" y="11059"/>
                  <a:pt x="9169" y="10902"/>
                  <a:pt x="9169" y="10713"/>
                </a:cubicBezTo>
                <a:lnTo>
                  <a:pt x="9169" y="9988"/>
                </a:lnTo>
                <a:cubicBezTo>
                  <a:pt x="9169" y="9389"/>
                  <a:pt x="8696" y="8980"/>
                  <a:pt x="8129" y="8980"/>
                </a:cubicBezTo>
                <a:lnTo>
                  <a:pt x="7089" y="8980"/>
                </a:lnTo>
                <a:lnTo>
                  <a:pt x="7089" y="1954"/>
                </a:lnTo>
                <a:cubicBezTo>
                  <a:pt x="7814" y="2332"/>
                  <a:pt x="8224" y="2553"/>
                  <a:pt x="8885" y="2647"/>
                </a:cubicBezTo>
                <a:cubicBezTo>
                  <a:pt x="8980" y="2931"/>
                  <a:pt x="9137" y="3120"/>
                  <a:pt x="9358" y="3277"/>
                </a:cubicBezTo>
                <a:lnTo>
                  <a:pt x="7877" y="5703"/>
                </a:lnTo>
                <a:cubicBezTo>
                  <a:pt x="7814" y="5735"/>
                  <a:pt x="7814" y="5829"/>
                  <a:pt x="7814" y="5892"/>
                </a:cubicBezTo>
                <a:lnTo>
                  <a:pt x="7814" y="6239"/>
                </a:lnTo>
                <a:cubicBezTo>
                  <a:pt x="7814" y="7405"/>
                  <a:pt x="8759" y="8350"/>
                  <a:pt x="9925" y="8350"/>
                </a:cubicBezTo>
                <a:cubicBezTo>
                  <a:pt x="11059" y="8350"/>
                  <a:pt x="12004" y="7405"/>
                  <a:pt x="12004" y="6239"/>
                </a:cubicBezTo>
                <a:lnTo>
                  <a:pt x="12004" y="5892"/>
                </a:lnTo>
                <a:cubicBezTo>
                  <a:pt x="12004" y="5829"/>
                  <a:pt x="12004" y="5766"/>
                  <a:pt x="11973" y="5703"/>
                </a:cubicBezTo>
                <a:lnTo>
                  <a:pt x="10460" y="3277"/>
                </a:lnTo>
                <a:cubicBezTo>
                  <a:pt x="10523" y="3151"/>
                  <a:pt x="10681" y="2899"/>
                  <a:pt x="10744" y="2616"/>
                </a:cubicBezTo>
                <a:cubicBezTo>
                  <a:pt x="11027" y="2553"/>
                  <a:pt x="11343" y="2458"/>
                  <a:pt x="11626" y="2364"/>
                </a:cubicBezTo>
                <a:cubicBezTo>
                  <a:pt x="11815" y="2269"/>
                  <a:pt x="11878" y="2080"/>
                  <a:pt x="11815" y="1923"/>
                </a:cubicBezTo>
                <a:cubicBezTo>
                  <a:pt x="11746" y="1784"/>
                  <a:pt x="11626" y="1697"/>
                  <a:pt x="11505" y="1697"/>
                </a:cubicBezTo>
                <a:cubicBezTo>
                  <a:pt x="11461" y="1697"/>
                  <a:pt x="11416" y="1708"/>
                  <a:pt x="11374" y="1734"/>
                </a:cubicBezTo>
                <a:cubicBezTo>
                  <a:pt x="11122" y="1797"/>
                  <a:pt x="10933" y="1891"/>
                  <a:pt x="10712" y="1923"/>
                </a:cubicBezTo>
                <a:cubicBezTo>
                  <a:pt x="10555" y="1576"/>
                  <a:pt x="10208" y="1324"/>
                  <a:pt x="9767" y="1324"/>
                </a:cubicBezTo>
                <a:cubicBezTo>
                  <a:pt x="9326" y="1324"/>
                  <a:pt x="8980" y="1576"/>
                  <a:pt x="8822" y="1954"/>
                </a:cubicBezTo>
                <a:cubicBezTo>
                  <a:pt x="8224" y="1828"/>
                  <a:pt x="7908" y="1639"/>
                  <a:pt x="6963" y="1167"/>
                </a:cubicBezTo>
                <a:lnTo>
                  <a:pt x="6963" y="1009"/>
                </a:lnTo>
                <a:cubicBezTo>
                  <a:pt x="6963" y="411"/>
                  <a:pt x="6491" y="1"/>
                  <a:pt x="595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75" name="Google Shape;8371;p45"/>
          <p:cNvGrpSpPr/>
          <p:nvPr/>
        </p:nvGrpSpPr>
        <p:grpSpPr>
          <a:xfrm>
            <a:off x="6997128" y="5042781"/>
            <a:ext cx="330827" cy="329934"/>
            <a:chOff x="3962775" y="2683025"/>
            <a:chExt cx="296175" cy="295375"/>
          </a:xfrm>
          <a:solidFill>
            <a:schemeClr val="accent4"/>
          </a:solidFill>
        </p:grpSpPr>
        <p:sp>
          <p:nvSpPr>
            <p:cNvPr id="276" name="Google Shape;8372;p45"/>
            <p:cNvSpPr/>
            <p:nvPr/>
          </p:nvSpPr>
          <p:spPr>
            <a:xfrm>
              <a:off x="3962775" y="2838200"/>
              <a:ext cx="296175" cy="140200"/>
            </a:xfrm>
            <a:custGeom>
              <a:avLst/>
              <a:rect l="l" t="t" r="r" b="b"/>
              <a:pathLst>
                <a:path w="11847" h="5608">
                  <a:moveTo>
                    <a:pt x="3530" y="3466"/>
                  </a:moveTo>
                  <a:lnTo>
                    <a:pt x="3530" y="4883"/>
                  </a:lnTo>
                  <a:lnTo>
                    <a:pt x="757" y="4883"/>
                  </a:lnTo>
                  <a:lnTo>
                    <a:pt x="757" y="3466"/>
                  </a:lnTo>
                  <a:lnTo>
                    <a:pt x="3530" y="3466"/>
                  </a:lnTo>
                  <a:close/>
                  <a:moveTo>
                    <a:pt x="7688" y="725"/>
                  </a:moveTo>
                  <a:lnTo>
                    <a:pt x="7688" y="4883"/>
                  </a:lnTo>
                  <a:lnTo>
                    <a:pt x="4223" y="4883"/>
                  </a:lnTo>
                  <a:lnTo>
                    <a:pt x="4223" y="725"/>
                  </a:lnTo>
                  <a:lnTo>
                    <a:pt x="7688" y="725"/>
                  </a:lnTo>
                  <a:close/>
                  <a:moveTo>
                    <a:pt x="11185" y="2111"/>
                  </a:moveTo>
                  <a:lnTo>
                    <a:pt x="11185" y="4883"/>
                  </a:lnTo>
                  <a:lnTo>
                    <a:pt x="8381" y="4883"/>
                  </a:lnTo>
                  <a:lnTo>
                    <a:pt x="8381" y="2111"/>
                  </a:lnTo>
                  <a:lnTo>
                    <a:pt x="11185" y="2111"/>
                  </a:lnTo>
                  <a:close/>
                  <a:moveTo>
                    <a:pt x="3845" y="0"/>
                  </a:moveTo>
                  <a:cubicBezTo>
                    <a:pt x="3656" y="0"/>
                    <a:pt x="3498" y="158"/>
                    <a:pt x="3498" y="378"/>
                  </a:cubicBezTo>
                  <a:lnTo>
                    <a:pt x="3498" y="2804"/>
                  </a:lnTo>
                  <a:lnTo>
                    <a:pt x="348" y="2804"/>
                  </a:lnTo>
                  <a:cubicBezTo>
                    <a:pt x="158" y="2804"/>
                    <a:pt x="1" y="2962"/>
                    <a:pt x="1" y="3151"/>
                  </a:cubicBezTo>
                  <a:lnTo>
                    <a:pt x="1" y="5261"/>
                  </a:lnTo>
                  <a:cubicBezTo>
                    <a:pt x="1" y="5450"/>
                    <a:pt x="158" y="5608"/>
                    <a:pt x="348" y="5608"/>
                  </a:cubicBezTo>
                  <a:lnTo>
                    <a:pt x="11500" y="5608"/>
                  </a:lnTo>
                  <a:cubicBezTo>
                    <a:pt x="11689" y="5608"/>
                    <a:pt x="11847" y="5450"/>
                    <a:pt x="11847" y="5261"/>
                  </a:cubicBezTo>
                  <a:lnTo>
                    <a:pt x="11847" y="1733"/>
                  </a:lnTo>
                  <a:cubicBezTo>
                    <a:pt x="11847" y="1544"/>
                    <a:pt x="11689" y="1386"/>
                    <a:pt x="11532" y="1386"/>
                  </a:cubicBezTo>
                  <a:lnTo>
                    <a:pt x="8381" y="1386"/>
                  </a:lnTo>
                  <a:lnTo>
                    <a:pt x="8381" y="378"/>
                  </a:lnTo>
                  <a:cubicBezTo>
                    <a:pt x="8381" y="158"/>
                    <a:pt x="8224" y="0"/>
                    <a:pt x="8035" y="0"/>
                  </a:cubicBezTo>
                  <a:lnTo>
                    <a:pt x="38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7" name="Google Shape;8373;p45"/>
            <p:cNvSpPr/>
            <p:nvPr/>
          </p:nvSpPr>
          <p:spPr>
            <a:xfrm>
              <a:off x="4051000" y="2683025"/>
              <a:ext cx="122100" cy="138650"/>
            </a:xfrm>
            <a:custGeom>
              <a:avLst/>
              <a:rect l="l" t="t" r="r" b="b"/>
              <a:pathLst>
                <a:path w="4884" h="5546">
                  <a:moveTo>
                    <a:pt x="2426" y="662"/>
                  </a:moveTo>
                  <a:cubicBezTo>
                    <a:pt x="2804" y="662"/>
                    <a:pt x="3120" y="977"/>
                    <a:pt x="3120" y="1387"/>
                  </a:cubicBezTo>
                  <a:cubicBezTo>
                    <a:pt x="3120" y="1765"/>
                    <a:pt x="2804" y="2080"/>
                    <a:pt x="2426" y="2080"/>
                  </a:cubicBezTo>
                  <a:cubicBezTo>
                    <a:pt x="2017" y="2080"/>
                    <a:pt x="1702" y="1765"/>
                    <a:pt x="1702" y="1387"/>
                  </a:cubicBezTo>
                  <a:cubicBezTo>
                    <a:pt x="1702" y="977"/>
                    <a:pt x="2017" y="662"/>
                    <a:pt x="2426" y="662"/>
                  </a:cubicBezTo>
                  <a:close/>
                  <a:moveTo>
                    <a:pt x="2426" y="2742"/>
                  </a:moveTo>
                  <a:cubicBezTo>
                    <a:pt x="3340" y="2742"/>
                    <a:pt x="4128" y="3529"/>
                    <a:pt x="4128" y="4474"/>
                  </a:cubicBezTo>
                  <a:lnTo>
                    <a:pt x="4128" y="4852"/>
                  </a:lnTo>
                  <a:lnTo>
                    <a:pt x="694" y="4852"/>
                  </a:lnTo>
                  <a:lnTo>
                    <a:pt x="694" y="4474"/>
                  </a:lnTo>
                  <a:cubicBezTo>
                    <a:pt x="694" y="3498"/>
                    <a:pt x="1481" y="2742"/>
                    <a:pt x="2426" y="2742"/>
                  </a:cubicBezTo>
                  <a:close/>
                  <a:moveTo>
                    <a:pt x="2489" y="1"/>
                  </a:moveTo>
                  <a:cubicBezTo>
                    <a:pt x="1733" y="1"/>
                    <a:pt x="1103" y="631"/>
                    <a:pt x="1103" y="1387"/>
                  </a:cubicBezTo>
                  <a:cubicBezTo>
                    <a:pt x="1103" y="1733"/>
                    <a:pt x="1229" y="2049"/>
                    <a:pt x="1450" y="2269"/>
                  </a:cubicBezTo>
                  <a:cubicBezTo>
                    <a:pt x="568" y="2679"/>
                    <a:pt x="1" y="3498"/>
                    <a:pt x="1" y="4474"/>
                  </a:cubicBezTo>
                  <a:lnTo>
                    <a:pt x="1" y="5199"/>
                  </a:lnTo>
                  <a:cubicBezTo>
                    <a:pt x="1" y="5388"/>
                    <a:pt x="158" y="5546"/>
                    <a:pt x="379" y="5546"/>
                  </a:cubicBezTo>
                  <a:lnTo>
                    <a:pt x="4537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48" y="2679"/>
                    <a:pt x="3529" y="2269"/>
                  </a:cubicBezTo>
                  <a:cubicBezTo>
                    <a:pt x="3750" y="2049"/>
                    <a:pt x="3876" y="1733"/>
                    <a:pt x="3876" y="1387"/>
                  </a:cubicBezTo>
                  <a:cubicBezTo>
                    <a:pt x="3876" y="631"/>
                    <a:pt x="3246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8" name="Google Shape;8374;p45"/>
            <p:cNvSpPr/>
            <p:nvPr/>
          </p:nvSpPr>
          <p:spPr>
            <a:xfrm>
              <a:off x="4084875" y="2873200"/>
              <a:ext cx="52800" cy="69775"/>
            </a:xfrm>
            <a:custGeom>
              <a:avLst/>
              <a:rect l="l" t="t" r="r" b="b"/>
              <a:pathLst>
                <a:path w="2112" h="2791">
                  <a:moveTo>
                    <a:pt x="1095" y="0"/>
                  </a:moveTo>
                  <a:cubicBezTo>
                    <a:pt x="1001" y="0"/>
                    <a:pt x="903" y="28"/>
                    <a:pt x="819" y="112"/>
                  </a:cubicBezTo>
                  <a:lnTo>
                    <a:pt x="126" y="805"/>
                  </a:lnTo>
                  <a:cubicBezTo>
                    <a:pt x="0" y="931"/>
                    <a:pt x="0" y="1184"/>
                    <a:pt x="126" y="1278"/>
                  </a:cubicBezTo>
                  <a:cubicBezTo>
                    <a:pt x="205" y="1341"/>
                    <a:pt x="292" y="1373"/>
                    <a:pt x="378" y="1373"/>
                  </a:cubicBezTo>
                  <a:cubicBezTo>
                    <a:pt x="465" y="1373"/>
                    <a:pt x="552" y="1341"/>
                    <a:pt x="630" y="1278"/>
                  </a:cubicBezTo>
                  <a:lnTo>
                    <a:pt x="756" y="1184"/>
                  </a:lnTo>
                  <a:lnTo>
                    <a:pt x="756" y="2066"/>
                  </a:lnTo>
                  <a:lnTo>
                    <a:pt x="378" y="2066"/>
                  </a:lnTo>
                  <a:cubicBezTo>
                    <a:pt x="189" y="2066"/>
                    <a:pt x="32" y="2223"/>
                    <a:pt x="32" y="2444"/>
                  </a:cubicBezTo>
                  <a:cubicBezTo>
                    <a:pt x="32" y="2633"/>
                    <a:pt x="189" y="2790"/>
                    <a:pt x="378" y="2790"/>
                  </a:cubicBezTo>
                  <a:lnTo>
                    <a:pt x="1765" y="2790"/>
                  </a:lnTo>
                  <a:cubicBezTo>
                    <a:pt x="1954" y="2790"/>
                    <a:pt x="2111" y="2633"/>
                    <a:pt x="2111" y="2444"/>
                  </a:cubicBezTo>
                  <a:cubicBezTo>
                    <a:pt x="2111" y="2223"/>
                    <a:pt x="1954" y="2066"/>
                    <a:pt x="1765" y="2066"/>
                  </a:cubicBezTo>
                  <a:lnTo>
                    <a:pt x="1418" y="2066"/>
                  </a:lnTo>
                  <a:lnTo>
                    <a:pt x="1418" y="333"/>
                  </a:lnTo>
                  <a:cubicBezTo>
                    <a:pt x="1418" y="175"/>
                    <a:pt x="1323" y="81"/>
                    <a:pt x="1229" y="18"/>
                  </a:cubicBezTo>
                  <a:cubicBezTo>
                    <a:pt x="1187" y="7"/>
                    <a:pt x="1141" y="0"/>
                    <a:pt x="1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9" name="Google Shape;4441;p36"/>
          <p:cNvGrpSpPr/>
          <p:nvPr/>
        </p:nvGrpSpPr>
        <p:grpSpPr>
          <a:xfrm>
            <a:off x="9088403" y="2137319"/>
            <a:ext cx="349421" cy="332414"/>
            <a:chOff x="-59889100" y="1945025"/>
            <a:chExt cx="317425" cy="301975"/>
          </a:xfrm>
          <a:solidFill>
            <a:schemeClr val="accent4"/>
          </a:solidFill>
        </p:grpSpPr>
        <p:sp>
          <p:nvSpPr>
            <p:cNvPr id="280" name="Google Shape;4442;p36"/>
            <p:cNvSpPr/>
            <p:nvPr/>
          </p:nvSpPr>
          <p:spPr>
            <a:xfrm>
              <a:off x="-59845000" y="2074200"/>
              <a:ext cx="63025" cy="61450"/>
            </a:xfrm>
            <a:custGeom>
              <a:avLst/>
              <a:rect l="l" t="t" r="r" b="b"/>
              <a:pathLst>
                <a:path w="2521" h="2458">
                  <a:moveTo>
                    <a:pt x="1702" y="788"/>
                  </a:moveTo>
                  <a:lnTo>
                    <a:pt x="1702" y="1639"/>
                  </a:lnTo>
                  <a:lnTo>
                    <a:pt x="883" y="1639"/>
                  </a:lnTo>
                  <a:lnTo>
                    <a:pt x="883" y="788"/>
                  </a:lnTo>
                  <a:lnTo>
                    <a:pt x="1702" y="788"/>
                  </a:lnTo>
                  <a:close/>
                  <a:moveTo>
                    <a:pt x="442" y="0"/>
                  </a:moveTo>
                  <a:cubicBezTo>
                    <a:pt x="190" y="0"/>
                    <a:pt x="1" y="190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58"/>
                    <a:pt x="442" y="2458"/>
                  </a:cubicBezTo>
                  <a:lnTo>
                    <a:pt x="2080" y="2458"/>
                  </a:lnTo>
                  <a:cubicBezTo>
                    <a:pt x="2332" y="2458"/>
                    <a:pt x="2521" y="2237"/>
                    <a:pt x="2521" y="2048"/>
                  </a:cubicBezTo>
                  <a:lnTo>
                    <a:pt x="2521" y="410"/>
                  </a:lnTo>
                  <a:cubicBezTo>
                    <a:pt x="2521" y="158"/>
                    <a:pt x="2332" y="0"/>
                    <a:pt x="2080" y="0"/>
                  </a:cubicBezTo>
                  <a:lnTo>
                    <a:pt x="4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1" name="Google Shape;4443;p36"/>
            <p:cNvSpPr/>
            <p:nvPr/>
          </p:nvSpPr>
          <p:spPr>
            <a:xfrm>
              <a:off x="-59761500" y="1990700"/>
              <a:ext cx="61450" cy="144950"/>
            </a:xfrm>
            <a:custGeom>
              <a:avLst/>
              <a:rect l="l" t="t" r="r" b="b"/>
              <a:pathLst>
                <a:path w="2458" h="5798">
                  <a:moveTo>
                    <a:pt x="1670" y="820"/>
                  </a:moveTo>
                  <a:lnTo>
                    <a:pt x="1670" y="4979"/>
                  </a:lnTo>
                  <a:lnTo>
                    <a:pt x="851" y="4979"/>
                  </a:lnTo>
                  <a:lnTo>
                    <a:pt x="851" y="820"/>
                  </a:lnTo>
                  <a:lnTo>
                    <a:pt x="1670" y="820"/>
                  </a:lnTo>
                  <a:close/>
                  <a:moveTo>
                    <a:pt x="410" y="1"/>
                  </a:moveTo>
                  <a:cubicBezTo>
                    <a:pt x="158" y="1"/>
                    <a:pt x="0" y="190"/>
                    <a:pt x="0" y="411"/>
                  </a:cubicBezTo>
                  <a:lnTo>
                    <a:pt x="0" y="5357"/>
                  </a:lnTo>
                  <a:cubicBezTo>
                    <a:pt x="0" y="5577"/>
                    <a:pt x="158" y="5798"/>
                    <a:pt x="410" y="5798"/>
                  </a:cubicBezTo>
                  <a:lnTo>
                    <a:pt x="2048" y="5798"/>
                  </a:lnTo>
                  <a:cubicBezTo>
                    <a:pt x="2300" y="5798"/>
                    <a:pt x="2458" y="5577"/>
                    <a:pt x="2458" y="5388"/>
                  </a:cubicBezTo>
                  <a:lnTo>
                    <a:pt x="2458" y="411"/>
                  </a:lnTo>
                  <a:cubicBezTo>
                    <a:pt x="2458" y="158"/>
                    <a:pt x="2269" y="1"/>
                    <a:pt x="2048" y="1"/>
                  </a:cubicBezTo>
                  <a:lnTo>
                    <a:pt x="4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" name="Google Shape;4444;p36"/>
            <p:cNvSpPr/>
            <p:nvPr/>
          </p:nvSpPr>
          <p:spPr>
            <a:xfrm>
              <a:off x="-59678800" y="2053725"/>
              <a:ext cx="61450" cy="81925"/>
            </a:xfrm>
            <a:custGeom>
              <a:avLst/>
              <a:rect l="l" t="t" r="r" b="b"/>
              <a:pathLst>
                <a:path w="2458" h="3277">
                  <a:moveTo>
                    <a:pt x="1670" y="788"/>
                  </a:moveTo>
                  <a:lnTo>
                    <a:pt x="1670" y="2458"/>
                  </a:lnTo>
                  <a:lnTo>
                    <a:pt x="851" y="2458"/>
                  </a:lnTo>
                  <a:lnTo>
                    <a:pt x="851" y="788"/>
                  </a:lnTo>
                  <a:lnTo>
                    <a:pt x="1670" y="788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lnTo>
                    <a:pt x="0" y="2867"/>
                  </a:lnTo>
                  <a:cubicBezTo>
                    <a:pt x="0" y="3056"/>
                    <a:pt x="158" y="3277"/>
                    <a:pt x="410" y="3277"/>
                  </a:cubicBezTo>
                  <a:lnTo>
                    <a:pt x="2048" y="3277"/>
                  </a:lnTo>
                  <a:cubicBezTo>
                    <a:pt x="2300" y="3277"/>
                    <a:pt x="2458" y="3056"/>
                    <a:pt x="2458" y="2867"/>
                  </a:cubicBezTo>
                  <a:lnTo>
                    <a:pt x="2458" y="410"/>
                  </a:lnTo>
                  <a:cubicBezTo>
                    <a:pt x="2458" y="158"/>
                    <a:pt x="2269" y="0"/>
                    <a:pt x="2048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" name="Google Shape;4445;p36"/>
            <p:cNvSpPr/>
            <p:nvPr/>
          </p:nvSpPr>
          <p:spPr>
            <a:xfrm>
              <a:off x="-59889100" y="1945025"/>
              <a:ext cx="317425" cy="301975"/>
            </a:xfrm>
            <a:custGeom>
              <a:avLst/>
              <a:rect l="l" t="t" r="r" b="b"/>
              <a:pathLst>
                <a:path w="12697" h="12079">
                  <a:moveTo>
                    <a:pt x="6333" y="851"/>
                  </a:moveTo>
                  <a:cubicBezTo>
                    <a:pt x="9357" y="851"/>
                    <a:pt x="11846" y="2931"/>
                    <a:pt x="11846" y="5546"/>
                  </a:cubicBezTo>
                  <a:cubicBezTo>
                    <a:pt x="11846" y="8129"/>
                    <a:pt x="9357" y="10208"/>
                    <a:pt x="6333" y="10208"/>
                  </a:cubicBezTo>
                  <a:cubicBezTo>
                    <a:pt x="5482" y="10208"/>
                    <a:pt x="4600" y="10019"/>
                    <a:pt x="3812" y="9704"/>
                  </a:cubicBezTo>
                  <a:cubicBezTo>
                    <a:pt x="3757" y="9682"/>
                    <a:pt x="3697" y="9671"/>
                    <a:pt x="3637" y="9671"/>
                  </a:cubicBezTo>
                  <a:cubicBezTo>
                    <a:pt x="3529" y="9671"/>
                    <a:pt x="3421" y="9706"/>
                    <a:pt x="3340" y="9767"/>
                  </a:cubicBezTo>
                  <a:lnTo>
                    <a:pt x="2489" y="10649"/>
                  </a:lnTo>
                  <a:lnTo>
                    <a:pt x="2489" y="9074"/>
                  </a:lnTo>
                  <a:cubicBezTo>
                    <a:pt x="2489" y="8948"/>
                    <a:pt x="2426" y="8822"/>
                    <a:pt x="2363" y="8759"/>
                  </a:cubicBezTo>
                  <a:cubicBezTo>
                    <a:pt x="1387" y="7877"/>
                    <a:pt x="819" y="6743"/>
                    <a:pt x="819" y="5514"/>
                  </a:cubicBezTo>
                  <a:cubicBezTo>
                    <a:pt x="819" y="2962"/>
                    <a:pt x="3308" y="851"/>
                    <a:pt x="6333" y="851"/>
                  </a:cubicBezTo>
                  <a:close/>
                  <a:moveTo>
                    <a:pt x="6333" y="1"/>
                  </a:moveTo>
                  <a:cubicBezTo>
                    <a:pt x="2836" y="1"/>
                    <a:pt x="0" y="2490"/>
                    <a:pt x="0" y="5514"/>
                  </a:cubicBezTo>
                  <a:cubicBezTo>
                    <a:pt x="0" y="6963"/>
                    <a:pt x="599" y="8255"/>
                    <a:pt x="1639" y="9263"/>
                  </a:cubicBezTo>
                  <a:lnTo>
                    <a:pt x="1639" y="11689"/>
                  </a:lnTo>
                  <a:cubicBezTo>
                    <a:pt x="1639" y="11918"/>
                    <a:pt x="1832" y="12079"/>
                    <a:pt x="2045" y="12079"/>
                  </a:cubicBezTo>
                  <a:cubicBezTo>
                    <a:pt x="2153" y="12079"/>
                    <a:pt x="2267" y="12037"/>
                    <a:pt x="2363" y="11941"/>
                  </a:cubicBezTo>
                  <a:lnTo>
                    <a:pt x="3749" y="10555"/>
                  </a:lnTo>
                  <a:cubicBezTo>
                    <a:pt x="4569" y="10901"/>
                    <a:pt x="5419" y="11027"/>
                    <a:pt x="6333" y="11027"/>
                  </a:cubicBezTo>
                  <a:cubicBezTo>
                    <a:pt x="9830" y="11027"/>
                    <a:pt x="12697" y="8570"/>
                    <a:pt x="12697" y="5514"/>
                  </a:cubicBezTo>
                  <a:cubicBezTo>
                    <a:pt x="12697" y="2490"/>
                    <a:pt x="9861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84" name="Google Shape;4446;p36"/>
          <p:cNvSpPr/>
          <p:nvPr/>
        </p:nvSpPr>
        <p:spPr>
          <a:xfrm>
            <a:off x="9087962" y="2705528"/>
            <a:ext cx="350302" cy="273136"/>
          </a:xfrm>
          <a:custGeom>
            <a:avLst/>
            <a:rect l="l" t="t" r="r" b="b"/>
            <a:pathLst>
              <a:path w="12729" h="9925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85" name="Google Shape;4447;p36"/>
          <p:cNvGrpSpPr/>
          <p:nvPr/>
        </p:nvGrpSpPr>
        <p:grpSpPr>
          <a:xfrm>
            <a:off x="9087536" y="3266488"/>
            <a:ext cx="351155" cy="347798"/>
            <a:chOff x="-59889100" y="2671925"/>
            <a:chExt cx="319000" cy="315950"/>
          </a:xfrm>
          <a:solidFill>
            <a:schemeClr val="accent4"/>
          </a:solidFill>
        </p:grpSpPr>
        <p:sp>
          <p:nvSpPr>
            <p:cNvPr id="286" name="Google Shape;4448;p36"/>
            <p:cNvSpPr/>
            <p:nvPr/>
          </p:nvSpPr>
          <p:spPr>
            <a:xfrm>
              <a:off x="-59889100" y="2672000"/>
              <a:ext cx="149675" cy="256025"/>
            </a:xfrm>
            <a:custGeom>
              <a:avLst/>
              <a:rect l="l" t="t" r="r" b="b"/>
              <a:pathLst>
                <a:path w="5987" h="10241">
                  <a:moveTo>
                    <a:pt x="5073" y="946"/>
                  </a:moveTo>
                  <a:lnTo>
                    <a:pt x="5073" y="2647"/>
                  </a:lnTo>
                  <a:lnTo>
                    <a:pt x="5104" y="2647"/>
                  </a:lnTo>
                  <a:cubicBezTo>
                    <a:pt x="3623" y="3151"/>
                    <a:pt x="2489" y="4569"/>
                    <a:pt x="2489" y="6302"/>
                  </a:cubicBezTo>
                  <a:cubicBezTo>
                    <a:pt x="2489" y="6900"/>
                    <a:pt x="2647" y="7499"/>
                    <a:pt x="2867" y="8034"/>
                  </a:cubicBezTo>
                  <a:lnTo>
                    <a:pt x="1639" y="9263"/>
                  </a:lnTo>
                  <a:cubicBezTo>
                    <a:pt x="1103" y="8381"/>
                    <a:pt x="788" y="7373"/>
                    <a:pt x="788" y="6302"/>
                  </a:cubicBezTo>
                  <a:cubicBezTo>
                    <a:pt x="788" y="3750"/>
                    <a:pt x="2584" y="1513"/>
                    <a:pt x="5073" y="946"/>
                  </a:cubicBezTo>
                  <a:close/>
                  <a:moveTo>
                    <a:pt x="5482" y="1"/>
                  </a:moveTo>
                  <a:cubicBezTo>
                    <a:pt x="2395" y="442"/>
                    <a:pt x="0" y="3088"/>
                    <a:pt x="0" y="6270"/>
                  </a:cubicBezTo>
                  <a:cubicBezTo>
                    <a:pt x="0" y="7688"/>
                    <a:pt x="441" y="8979"/>
                    <a:pt x="1292" y="10082"/>
                  </a:cubicBezTo>
                  <a:cubicBezTo>
                    <a:pt x="1377" y="10184"/>
                    <a:pt x="1500" y="10241"/>
                    <a:pt x="1624" y="10241"/>
                  </a:cubicBezTo>
                  <a:cubicBezTo>
                    <a:pt x="1729" y="10241"/>
                    <a:pt x="1835" y="10200"/>
                    <a:pt x="1922" y="10114"/>
                  </a:cubicBezTo>
                  <a:lnTo>
                    <a:pt x="3718" y="8349"/>
                  </a:lnTo>
                  <a:cubicBezTo>
                    <a:pt x="3812" y="8223"/>
                    <a:pt x="3844" y="8003"/>
                    <a:pt x="3781" y="7845"/>
                  </a:cubicBezTo>
                  <a:cubicBezTo>
                    <a:pt x="3497" y="7373"/>
                    <a:pt x="3340" y="6806"/>
                    <a:pt x="3340" y="6270"/>
                  </a:cubicBezTo>
                  <a:cubicBezTo>
                    <a:pt x="3340" y="4884"/>
                    <a:pt x="4285" y="3655"/>
                    <a:pt x="5671" y="3309"/>
                  </a:cubicBezTo>
                  <a:cubicBezTo>
                    <a:pt x="5860" y="3277"/>
                    <a:pt x="5986" y="3120"/>
                    <a:pt x="5986" y="2899"/>
                  </a:cubicBezTo>
                  <a:lnTo>
                    <a:pt x="5986" y="379"/>
                  </a:lnTo>
                  <a:cubicBezTo>
                    <a:pt x="5955" y="190"/>
                    <a:pt x="5703" y="1"/>
                    <a:pt x="5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7" name="Google Shape;4449;p36"/>
            <p:cNvSpPr/>
            <p:nvPr/>
          </p:nvSpPr>
          <p:spPr>
            <a:xfrm>
              <a:off x="-59830825" y="2892525"/>
              <a:ext cx="201650" cy="95350"/>
            </a:xfrm>
            <a:custGeom>
              <a:avLst/>
              <a:rect l="l" t="t" r="r" b="b"/>
              <a:pathLst>
                <a:path w="8066" h="3814">
                  <a:moveTo>
                    <a:pt x="5735" y="946"/>
                  </a:moveTo>
                  <a:lnTo>
                    <a:pt x="6963" y="2175"/>
                  </a:lnTo>
                  <a:cubicBezTo>
                    <a:pt x="6113" y="2710"/>
                    <a:pt x="5073" y="2994"/>
                    <a:pt x="4065" y="2994"/>
                  </a:cubicBezTo>
                  <a:cubicBezTo>
                    <a:pt x="3025" y="2994"/>
                    <a:pt x="2017" y="2710"/>
                    <a:pt x="1135" y="2175"/>
                  </a:cubicBezTo>
                  <a:lnTo>
                    <a:pt x="2364" y="946"/>
                  </a:lnTo>
                  <a:cubicBezTo>
                    <a:pt x="2868" y="1198"/>
                    <a:pt x="3466" y="1356"/>
                    <a:pt x="4065" y="1356"/>
                  </a:cubicBezTo>
                  <a:cubicBezTo>
                    <a:pt x="4600" y="1356"/>
                    <a:pt x="5199" y="1198"/>
                    <a:pt x="5735" y="946"/>
                  </a:cubicBezTo>
                  <a:close/>
                  <a:moveTo>
                    <a:pt x="5758" y="1"/>
                  </a:moveTo>
                  <a:cubicBezTo>
                    <a:pt x="5693" y="1"/>
                    <a:pt x="5630" y="11"/>
                    <a:pt x="5577" y="32"/>
                  </a:cubicBezTo>
                  <a:cubicBezTo>
                    <a:pt x="5105" y="316"/>
                    <a:pt x="4569" y="474"/>
                    <a:pt x="4002" y="474"/>
                  </a:cubicBezTo>
                  <a:cubicBezTo>
                    <a:pt x="3956" y="476"/>
                    <a:pt x="3911" y="478"/>
                    <a:pt x="3865" y="478"/>
                  </a:cubicBezTo>
                  <a:cubicBezTo>
                    <a:pt x="3376" y="478"/>
                    <a:pt x="2890" y="326"/>
                    <a:pt x="2458" y="95"/>
                  </a:cubicBezTo>
                  <a:cubicBezTo>
                    <a:pt x="2389" y="54"/>
                    <a:pt x="2315" y="31"/>
                    <a:pt x="2239" y="31"/>
                  </a:cubicBezTo>
                  <a:cubicBezTo>
                    <a:pt x="2142" y="31"/>
                    <a:pt x="2043" y="70"/>
                    <a:pt x="1954" y="158"/>
                  </a:cubicBezTo>
                  <a:lnTo>
                    <a:pt x="190" y="1923"/>
                  </a:lnTo>
                  <a:cubicBezTo>
                    <a:pt x="1" y="2143"/>
                    <a:pt x="32" y="2395"/>
                    <a:pt x="221" y="2553"/>
                  </a:cubicBezTo>
                  <a:cubicBezTo>
                    <a:pt x="1324" y="3403"/>
                    <a:pt x="2616" y="3813"/>
                    <a:pt x="4002" y="3813"/>
                  </a:cubicBezTo>
                  <a:cubicBezTo>
                    <a:pt x="5388" y="3813"/>
                    <a:pt x="6711" y="3403"/>
                    <a:pt x="7814" y="2521"/>
                  </a:cubicBezTo>
                  <a:cubicBezTo>
                    <a:pt x="8035" y="2364"/>
                    <a:pt x="8066" y="2080"/>
                    <a:pt x="7877" y="1891"/>
                  </a:cubicBezTo>
                  <a:lnTo>
                    <a:pt x="6113" y="127"/>
                  </a:lnTo>
                  <a:cubicBezTo>
                    <a:pt x="6029" y="43"/>
                    <a:pt x="5889" y="1"/>
                    <a:pt x="5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8" name="Google Shape;4450;p36"/>
            <p:cNvSpPr/>
            <p:nvPr/>
          </p:nvSpPr>
          <p:spPr>
            <a:xfrm>
              <a:off x="-59719775" y="2671925"/>
              <a:ext cx="149675" cy="256425"/>
            </a:xfrm>
            <a:custGeom>
              <a:avLst/>
              <a:rect l="l" t="t" r="r" b="b"/>
              <a:pathLst>
                <a:path w="5987" h="10257">
                  <a:moveTo>
                    <a:pt x="820" y="917"/>
                  </a:moveTo>
                  <a:cubicBezTo>
                    <a:pt x="3309" y="1453"/>
                    <a:pt x="5105" y="3690"/>
                    <a:pt x="5105" y="6273"/>
                  </a:cubicBezTo>
                  <a:cubicBezTo>
                    <a:pt x="5073" y="7344"/>
                    <a:pt x="4790" y="8352"/>
                    <a:pt x="4254" y="9235"/>
                  </a:cubicBezTo>
                  <a:lnTo>
                    <a:pt x="3025" y="8006"/>
                  </a:lnTo>
                  <a:cubicBezTo>
                    <a:pt x="3309" y="7502"/>
                    <a:pt x="3435" y="6903"/>
                    <a:pt x="3435" y="6305"/>
                  </a:cubicBezTo>
                  <a:cubicBezTo>
                    <a:pt x="3435" y="4572"/>
                    <a:pt x="2332" y="3154"/>
                    <a:pt x="820" y="2650"/>
                  </a:cubicBezTo>
                  <a:lnTo>
                    <a:pt x="820" y="917"/>
                  </a:lnTo>
                  <a:close/>
                  <a:moveTo>
                    <a:pt x="419" y="0"/>
                  </a:moveTo>
                  <a:cubicBezTo>
                    <a:pt x="190" y="0"/>
                    <a:pt x="1" y="180"/>
                    <a:pt x="1" y="413"/>
                  </a:cubicBezTo>
                  <a:lnTo>
                    <a:pt x="1" y="2934"/>
                  </a:lnTo>
                  <a:cubicBezTo>
                    <a:pt x="1" y="3123"/>
                    <a:pt x="127" y="3280"/>
                    <a:pt x="316" y="3312"/>
                  </a:cubicBezTo>
                  <a:cubicBezTo>
                    <a:pt x="1639" y="3658"/>
                    <a:pt x="2647" y="4855"/>
                    <a:pt x="2647" y="6273"/>
                  </a:cubicBezTo>
                  <a:cubicBezTo>
                    <a:pt x="2647" y="6809"/>
                    <a:pt x="2490" y="7376"/>
                    <a:pt x="2206" y="7848"/>
                  </a:cubicBezTo>
                  <a:cubicBezTo>
                    <a:pt x="2080" y="8006"/>
                    <a:pt x="2112" y="8195"/>
                    <a:pt x="2269" y="8352"/>
                  </a:cubicBezTo>
                  <a:lnTo>
                    <a:pt x="4065" y="10117"/>
                  </a:lnTo>
                  <a:cubicBezTo>
                    <a:pt x="4149" y="10214"/>
                    <a:pt x="4251" y="10257"/>
                    <a:pt x="4353" y="10257"/>
                  </a:cubicBezTo>
                  <a:cubicBezTo>
                    <a:pt x="4481" y="10257"/>
                    <a:pt x="4608" y="10190"/>
                    <a:pt x="4695" y="10085"/>
                  </a:cubicBezTo>
                  <a:cubicBezTo>
                    <a:pt x="5514" y="8982"/>
                    <a:pt x="5987" y="7659"/>
                    <a:pt x="5987" y="6273"/>
                  </a:cubicBezTo>
                  <a:cubicBezTo>
                    <a:pt x="5892" y="3123"/>
                    <a:pt x="3529" y="445"/>
                    <a:pt x="474" y="4"/>
                  </a:cubicBezTo>
                  <a:cubicBezTo>
                    <a:pt x="455" y="1"/>
                    <a:pt x="437" y="0"/>
                    <a:pt x="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9" name="Google Shape;4451;p36"/>
            <p:cNvSpPr/>
            <p:nvPr/>
          </p:nvSpPr>
          <p:spPr>
            <a:xfrm>
              <a:off x="-59762300" y="2757075"/>
              <a:ext cx="63025" cy="145725"/>
            </a:xfrm>
            <a:custGeom>
              <a:avLst/>
              <a:rect l="l" t="t" r="r" b="b"/>
              <a:pathLst>
                <a:path w="2521" h="5829">
                  <a:moveTo>
                    <a:pt x="1261" y="0"/>
                  </a:moveTo>
                  <a:cubicBezTo>
                    <a:pt x="1040" y="0"/>
                    <a:pt x="820" y="189"/>
                    <a:pt x="820" y="378"/>
                  </a:cubicBezTo>
                  <a:lnTo>
                    <a:pt x="820" y="662"/>
                  </a:lnTo>
                  <a:cubicBezTo>
                    <a:pt x="347" y="819"/>
                    <a:pt x="1" y="1292"/>
                    <a:pt x="1" y="1827"/>
                  </a:cubicBezTo>
                  <a:cubicBezTo>
                    <a:pt x="1" y="2521"/>
                    <a:pt x="568" y="2899"/>
                    <a:pt x="977" y="3214"/>
                  </a:cubicBezTo>
                  <a:cubicBezTo>
                    <a:pt x="1292" y="3466"/>
                    <a:pt x="1670" y="3686"/>
                    <a:pt x="1670" y="3938"/>
                  </a:cubicBezTo>
                  <a:cubicBezTo>
                    <a:pt x="1670" y="4159"/>
                    <a:pt x="1450" y="4348"/>
                    <a:pt x="1261" y="4348"/>
                  </a:cubicBezTo>
                  <a:cubicBezTo>
                    <a:pt x="1072" y="4348"/>
                    <a:pt x="820" y="4159"/>
                    <a:pt x="820" y="3938"/>
                  </a:cubicBezTo>
                  <a:cubicBezTo>
                    <a:pt x="820" y="3686"/>
                    <a:pt x="631" y="3497"/>
                    <a:pt x="442" y="3497"/>
                  </a:cubicBezTo>
                  <a:cubicBezTo>
                    <a:pt x="253" y="3497"/>
                    <a:pt x="32" y="3686"/>
                    <a:pt x="32" y="3938"/>
                  </a:cubicBezTo>
                  <a:cubicBezTo>
                    <a:pt x="32" y="4474"/>
                    <a:pt x="410" y="4915"/>
                    <a:pt x="883" y="5104"/>
                  </a:cubicBezTo>
                  <a:lnTo>
                    <a:pt x="883" y="5387"/>
                  </a:lnTo>
                  <a:cubicBezTo>
                    <a:pt x="883" y="5608"/>
                    <a:pt x="1072" y="5829"/>
                    <a:pt x="1292" y="5829"/>
                  </a:cubicBezTo>
                  <a:cubicBezTo>
                    <a:pt x="1544" y="5829"/>
                    <a:pt x="1702" y="5608"/>
                    <a:pt x="1702" y="5387"/>
                  </a:cubicBezTo>
                  <a:lnTo>
                    <a:pt x="1702" y="5104"/>
                  </a:lnTo>
                  <a:cubicBezTo>
                    <a:pt x="2175" y="4946"/>
                    <a:pt x="2521" y="4474"/>
                    <a:pt x="2521" y="3938"/>
                  </a:cubicBezTo>
                  <a:cubicBezTo>
                    <a:pt x="2521" y="3245"/>
                    <a:pt x="1985" y="2867"/>
                    <a:pt x="1544" y="2552"/>
                  </a:cubicBezTo>
                  <a:cubicBezTo>
                    <a:pt x="1229" y="2300"/>
                    <a:pt x="883" y="2079"/>
                    <a:pt x="883" y="1827"/>
                  </a:cubicBezTo>
                  <a:cubicBezTo>
                    <a:pt x="883" y="1607"/>
                    <a:pt x="1072" y="1418"/>
                    <a:pt x="1292" y="1418"/>
                  </a:cubicBezTo>
                  <a:cubicBezTo>
                    <a:pt x="1544" y="1418"/>
                    <a:pt x="1702" y="1607"/>
                    <a:pt x="1702" y="1827"/>
                  </a:cubicBezTo>
                  <a:cubicBezTo>
                    <a:pt x="1702" y="2079"/>
                    <a:pt x="1891" y="2268"/>
                    <a:pt x="2143" y="2268"/>
                  </a:cubicBezTo>
                  <a:cubicBezTo>
                    <a:pt x="2364" y="2268"/>
                    <a:pt x="2521" y="2079"/>
                    <a:pt x="2521" y="1827"/>
                  </a:cubicBezTo>
                  <a:cubicBezTo>
                    <a:pt x="2521" y="1292"/>
                    <a:pt x="2175" y="851"/>
                    <a:pt x="1702" y="662"/>
                  </a:cubicBezTo>
                  <a:lnTo>
                    <a:pt x="1702" y="378"/>
                  </a:lnTo>
                  <a:cubicBezTo>
                    <a:pt x="1702" y="189"/>
                    <a:pt x="1513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90" name="Google Shape;8328;p45"/>
          <p:cNvGrpSpPr/>
          <p:nvPr/>
        </p:nvGrpSpPr>
        <p:grpSpPr>
          <a:xfrm>
            <a:off x="9097267" y="5101284"/>
            <a:ext cx="331693" cy="212928"/>
            <a:chOff x="5411225" y="2726350"/>
            <a:chExt cx="296950" cy="190625"/>
          </a:xfrm>
          <a:solidFill>
            <a:schemeClr val="accent4"/>
          </a:solidFill>
        </p:grpSpPr>
        <p:sp>
          <p:nvSpPr>
            <p:cNvPr id="291" name="Google Shape;8329;p45"/>
            <p:cNvSpPr/>
            <p:nvPr/>
          </p:nvSpPr>
          <p:spPr>
            <a:xfrm>
              <a:off x="5534100" y="2794875"/>
              <a:ext cx="52000" cy="51225"/>
            </a:xfrm>
            <a:custGeom>
              <a:avLst/>
              <a:rect l="l" t="t" r="r" b="b"/>
              <a:pathLst>
                <a:path w="2080" h="2049">
                  <a:moveTo>
                    <a:pt x="1009" y="662"/>
                  </a:moveTo>
                  <a:cubicBezTo>
                    <a:pt x="1229" y="662"/>
                    <a:pt x="1387" y="851"/>
                    <a:pt x="1387" y="1040"/>
                  </a:cubicBezTo>
                  <a:cubicBezTo>
                    <a:pt x="1387" y="1229"/>
                    <a:pt x="1229" y="1387"/>
                    <a:pt x="1009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9" y="2048"/>
                  </a:cubicBezTo>
                  <a:cubicBezTo>
                    <a:pt x="1607" y="2048"/>
                    <a:pt x="2048" y="1576"/>
                    <a:pt x="2048" y="1040"/>
                  </a:cubicBezTo>
                  <a:cubicBezTo>
                    <a:pt x="2080" y="473"/>
                    <a:pt x="1607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" name="Google Shape;8330;p45"/>
            <p:cNvSpPr/>
            <p:nvPr/>
          </p:nvSpPr>
          <p:spPr>
            <a:xfrm>
              <a:off x="5411225" y="2726350"/>
              <a:ext cx="296950" cy="190625"/>
            </a:xfrm>
            <a:custGeom>
              <a:avLst/>
              <a:rect l="l" t="t" r="r" b="b"/>
              <a:pathLst>
                <a:path w="11878" h="7625">
                  <a:moveTo>
                    <a:pt x="5924" y="662"/>
                  </a:moveTo>
                  <a:cubicBezTo>
                    <a:pt x="7404" y="662"/>
                    <a:pt x="8759" y="1576"/>
                    <a:pt x="9641" y="2332"/>
                  </a:cubicBezTo>
                  <a:cubicBezTo>
                    <a:pt x="9736" y="2395"/>
                    <a:pt x="9830" y="2489"/>
                    <a:pt x="9925" y="2584"/>
                  </a:cubicBezTo>
                  <a:cubicBezTo>
                    <a:pt x="8696" y="2080"/>
                    <a:pt x="7278" y="1733"/>
                    <a:pt x="5924" y="1733"/>
                  </a:cubicBezTo>
                  <a:cubicBezTo>
                    <a:pt x="4569" y="1733"/>
                    <a:pt x="3183" y="2080"/>
                    <a:pt x="1954" y="2584"/>
                  </a:cubicBezTo>
                  <a:cubicBezTo>
                    <a:pt x="2048" y="2521"/>
                    <a:pt x="2111" y="2458"/>
                    <a:pt x="2206" y="2395"/>
                  </a:cubicBezTo>
                  <a:cubicBezTo>
                    <a:pt x="3151" y="1544"/>
                    <a:pt x="4474" y="662"/>
                    <a:pt x="5924" y="662"/>
                  </a:cubicBezTo>
                  <a:close/>
                  <a:moveTo>
                    <a:pt x="5924" y="2426"/>
                  </a:moveTo>
                  <a:cubicBezTo>
                    <a:pt x="6333" y="2426"/>
                    <a:pt x="6711" y="2489"/>
                    <a:pt x="7089" y="2521"/>
                  </a:cubicBezTo>
                  <a:cubicBezTo>
                    <a:pt x="7467" y="2836"/>
                    <a:pt x="7656" y="3308"/>
                    <a:pt x="7656" y="3813"/>
                  </a:cubicBezTo>
                  <a:cubicBezTo>
                    <a:pt x="7656" y="4758"/>
                    <a:pt x="6869" y="5545"/>
                    <a:pt x="5924" y="5545"/>
                  </a:cubicBezTo>
                  <a:cubicBezTo>
                    <a:pt x="4978" y="5545"/>
                    <a:pt x="4191" y="4758"/>
                    <a:pt x="4191" y="3813"/>
                  </a:cubicBezTo>
                  <a:cubicBezTo>
                    <a:pt x="4191" y="3308"/>
                    <a:pt x="4411" y="2836"/>
                    <a:pt x="4789" y="2521"/>
                  </a:cubicBezTo>
                  <a:cubicBezTo>
                    <a:pt x="5136" y="2489"/>
                    <a:pt x="5545" y="2426"/>
                    <a:pt x="5924" y="2426"/>
                  </a:cubicBezTo>
                  <a:close/>
                  <a:moveTo>
                    <a:pt x="3781" y="2710"/>
                  </a:moveTo>
                  <a:lnTo>
                    <a:pt x="3781" y="2710"/>
                  </a:lnTo>
                  <a:cubicBezTo>
                    <a:pt x="3624" y="3056"/>
                    <a:pt x="3498" y="3434"/>
                    <a:pt x="3498" y="3813"/>
                  </a:cubicBezTo>
                  <a:cubicBezTo>
                    <a:pt x="3498" y="5167"/>
                    <a:pt x="4600" y="6270"/>
                    <a:pt x="5924" y="6270"/>
                  </a:cubicBezTo>
                  <a:cubicBezTo>
                    <a:pt x="7278" y="6270"/>
                    <a:pt x="8381" y="5167"/>
                    <a:pt x="8381" y="3813"/>
                  </a:cubicBezTo>
                  <a:cubicBezTo>
                    <a:pt x="8381" y="3434"/>
                    <a:pt x="8286" y="3056"/>
                    <a:pt x="8097" y="2710"/>
                  </a:cubicBezTo>
                  <a:lnTo>
                    <a:pt x="8097" y="2710"/>
                  </a:lnTo>
                  <a:cubicBezTo>
                    <a:pt x="9137" y="2993"/>
                    <a:pt x="10145" y="3434"/>
                    <a:pt x="11027" y="3907"/>
                  </a:cubicBezTo>
                  <a:cubicBezTo>
                    <a:pt x="10744" y="4222"/>
                    <a:pt x="10240" y="4789"/>
                    <a:pt x="9547" y="5356"/>
                  </a:cubicBezTo>
                  <a:cubicBezTo>
                    <a:pt x="8601" y="6144"/>
                    <a:pt x="7310" y="6932"/>
                    <a:pt x="5924" y="6932"/>
                  </a:cubicBezTo>
                  <a:cubicBezTo>
                    <a:pt x="4474" y="6932"/>
                    <a:pt x="3088" y="6018"/>
                    <a:pt x="2237" y="5262"/>
                  </a:cubicBezTo>
                  <a:cubicBezTo>
                    <a:pt x="1607" y="4726"/>
                    <a:pt x="1135" y="4222"/>
                    <a:pt x="851" y="3907"/>
                  </a:cubicBezTo>
                  <a:cubicBezTo>
                    <a:pt x="1733" y="3371"/>
                    <a:pt x="2710" y="2962"/>
                    <a:pt x="3781" y="2710"/>
                  </a:cubicBezTo>
                  <a:close/>
                  <a:moveTo>
                    <a:pt x="5924" y="0"/>
                  </a:moveTo>
                  <a:cubicBezTo>
                    <a:pt x="4411" y="0"/>
                    <a:pt x="2931" y="820"/>
                    <a:pt x="1765" y="1796"/>
                  </a:cubicBezTo>
                  <a:cubicBezTo>
                    <a:pt x="725" y="2678"/>
                    <a:pt x="95" y="3592"/>
                    <a:pt x="64" y="3624"/>
                  </a:cubicBezTo>
                  <a:cubicBezTo>
                    <a:pt x="1" y="3750"/>
                    <a:pt x="1" y="3907"/>
                    <a:pt x="64" y="4002"/>
                  </a:cubicBezTo>
                  <a:cubicBezTo>
                    <a:pt x="95" y="4065"/>
                    <a:pt x="725" y="4915"/>
                    <a:pt x="1765" y="5829"/>
                  </a:cubicBezTo>
                  <a:cubicBezTo>
                    <a:pt x="2931" y="6805"/>
                    <a:pt x="4348" y="7625"/>
                    <a:pt x="5924" y="7625"/>
                  </a:cubicBezTo>
                  <a:cubicBezTo>
                    <a:pt x="7436" y="7625"/>
                    <a:pt x="8759" y="6900"/>
                    <a:pt x="9925" y="5955"/>
                  </a:cubicBezTo>
                  <a:cubicBezTo>
                    <a:pt x="10712" y="5325"/>
                    <a:pt x="11374" y="4600"/>
                    <a:pt x="11815" y="4002"/>
                  </a:cubicBezTo>
                  <a:cubicBezTo>
                    <a:pt x="11878" y="3907"/>
                    <a:pt x="11878" y="3750"/>
                    <a:pt x="11815" y="3624"/>
                  </a:cubicBezTo>
                  <a:cubicBezTo>
                    <a:pt x="11752" y="3592"/>
                    <a:pt x="11122" y="2710"/>
                    <a:pt x="10114" y="1796"/>
                  </a:cubicBezTo>
                  <a:cubicBezTo>
                    <a:pt x="8916" y="820"/>
                    <a:pt x="7499" y="0"/>
                    <a:pt x="5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93" name="Google Shape;8375;p45"/>
          <p:cNvSpPr/>
          <p:nvPr/>
        </p:nvSpPr>
        <p:spPr>
          <a:xfrm>
            <a:off x="9095493" y="3859318"/>
            <a:ext cx="335240" cy="329934"/>
          </a:xfrm>
          <a:custGeom>
            <a:avLst/>
            <a:rect l="l" t="t" r="r" b="b"/>
            <a:pathLst>
              <a:path w="12005" h="11815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94" name="Google Shape;8376;p45"/>
          <p:cNvGrpSpPr/>
          <p:nvPr/>
        </p:nvGrpSpPr>
        <p:grpSpPr>
          <a:xfrm>
            <a:off x="9098146" y="4433385"/>
            <a:ext cx="329934" cy="329934"/>
            <a:chOff x="5775900" y="2308125"/>
            <a:chExt cx="295375" cy="295375"/>
          </a:xfrm>
          <a:solidFill>
            <a:schemeClr val="accent4"/>
          </a:solidFill>
        </p:grpSpPr>
        <p:sp>
          <p:nvSpPr>
            <p:cNvPr id="295" name="Google Shape;8377;p45"/>
            <p:cNvSpPr/>
            <p:nvPr/>
          </p:nvSpPr>
          <p:spPr>
            <a:xfrm>
              <a:off x="5984625" y="2482975"/>
              <a:ext cx="18125" cy="18150"/>
            </a:xfrm>
            <a:custGeom>
              <a:avLst/>
              <a:rect l="l" t="t" r="r" b="b"/>
              <a:pathLst>
                <a:path w="725" h="726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6" name="Google Shape;8378;p45"/>
            <p:cNvSpPr/>
            <p:nvPr/>
          </p:nvSpPr>
          <p:spPr>
            <a:xfrm>
              <a:off x="5775900" y="2308125"/>
              <a:ext cx="295375" cy="295375"/>
            </a:xfrm>
            <a:custGeom>
              <a:avLst/>
              <a:rect l="l" t="t" r="r" b="b"/>
              <a:pathLst>
                <a:path w="11815" h="11815">
                  <a:moveTo>
                    <a:pt x="7845" y="725"/>
                  </a:moveTo>
                  <a:cubicBezTo>
                    <a:pt x="7719" y="914"/>
                    <a:pt x="7656" y="1166"/>
                    <a:pt x="7656" y="1450"/>
                  </a:cubicBezTo>
                  <a:cubicBezTo>
                    <a:pt x="7656" y="1670"/>
                    <a:pt x="7719" y="1922"/>
                    <a:pt x="7845" y="2143"/>
                  </a:cubicBezTo>
                  <a:lnTo>
                    <a:pt x="1387" y="2143"/>
                  </a:lnTo>
                  <a:cubicBezTo>
                    <a:pt x="1009" y="2143"/>
                    <a:pt x="694" y="1828"/>
                    <a:pt x="694" y="1450"/>
                  </a:cubicBezTo>
                  <a:cubicBezTo>
                    <a:pt x="694" y="1040"/>
                    <a:pt x="1009" y="725"/>
                    <a:pt x="1387" y="725"/>
                  </a:cubicBezTo>
                  <a:lnTo>
                    <a:pt x="7845" y="725"/>
                  </a:lnTo>
                  <a:close/>
                  <a:moveTo>
                    <a:pt x="6112" y="6994"/>
                  </a:moveTo>
                  <a:cubicBezTo>
                    <a:pt x="5955" y="7183"/>
                    <a:pt x="5829" y="7436"/>
                    <a:pt x="5766" y="7719"/>
                  </a:cubicBezTo>
                  <a:lnTo>
                    <a:pt x="3466" y="7719"/>
                  </a:lnTo>
                  <a:lnTo>
                    <a:pt x="3466" y="6994"/>
                  </a:lnTo>
                  <a:lnTo>
                    <a:pt x="6112" y="6994"/>
                  </a:lnTo>
                  <a:close/>
                  <a:moveTo>
                    <a:pt x="694" y="2678"/>
                  </a:moveTo>
                  <a:cubicBezTo>
                    <a:pt x="883" y="2773"/>
                    <a:pt x="1103" y="2867"/>
                    <a:pt x="1387" y="2867"/>
                  </a:cubicBezTo>
                  <a:lnTo>
                    <a:pt x="1387" y="10460"/>
                  </a:lnTo>
                  <a:cubicBezTo>
                    <a:pt x="1009" y="10460"/>
                    <a:pt x="694" y="10145"/>
                    <a:pt x="694" y="9767"/>
                  </a:cubicBezTo>
                  <a:lnTo>
                    <a:pt x="694" y="2678"/>
                  </a:lnTo>
                  <a:close/>
                  <a:moveTo>
                    <a:pt x="8381" y="2836"/>
                  </a:moveTo>
                  <a:lnTo>
                    <a:pt x="8381" y="5608"/>
                  </a:lnTo>
                  <a:cubicBezTo>
                    <a:pt x="7814" y="5703"/>
                    <a:pt x="7247" y="5923"/>
                    <a:pt x="6774" y="6301"/>
                  </a:cubicBezTo>
                  <a:lnTo>
                    <a:pt x="3151" y="6301"/>
                  </a:lnTo>
                  <a:cubicBezTo>
                    <a:pt x="2962" y="6301"/>
                    <a:pt x="2804" y="6459"/>
                    <a:pt x="2804" y="6648"/>
                  </a:cubicBezTo>
                  <a:lnTo>
                    <a:pt x="2804" y="8034"/>
                  </a:lnTo>
                  <a:cubicBezTo>
                    <a:pt x="2804" y="8223"/>
                    <a:pt x="2962" y="8381"/>
                    <a:pt x="3151" y="8381"/>
                  </a:cubicBezTo>
                  <a:lnTo>
                    <a:pt x="5640" y="8381"/>
                  </a:lnTo>
                  <a:lnTo>
                    <a:pt x="5640" y="8727"/>
                  </a:lnTo>
                  <a:cubicBezTo>
                    <a:pt x="5640" y="9357"/>
                    <a:pt x="5829" y="9956"/>
                    <a:pt x="6144" y="10492"/>
                  </a:cubicBezTo>
                  <a:lnTo>
                    <a:pt x="2080" y="10492"/>
                  </a:lnTo>
                  <a:lnTo>
                    <a:pt x="2080" y="10460"/>
                  </a:lnTo>
                  <a:lnTo>
                    <a:pt x="2080" y="2836"/>
                  </a:lnTo>
                  <a:lnTo>
                    <a:pt x="8381" y="2836"/>
                  </a:lnTo>
                  <a:close/>
                  <a:moveTo>
                    <a:pt x="8727" y="6301"/>
                  </a:moveTo>
                  <a:cubicBezTo>
                    <a:pt x="10050" y="6301"/>
                    <a:pt x="11153" y="7404"/>
                    <a:pt x="11153" y="8727"/>
                  </a:cubicBezTo>
                  <a:cubicBezTo>
                    <a:pt x="11153" y="10082"/>
                    <a:pt x="10050" y="11216"/>
                    <a:pt x="8727" y="11216"/>
                  </a:cubicBezTo>
                  <a:cubicBezTo>
                    <a:pt x="7373" y="11216"/>
                    <a:pt x="6270" y="10113"/>
                    <a:pt x="6270" y="8727"/>
                  </a:cubicBezTo>
                  <a:cubicBezTo>
                    <a:pt x="6270" y="7373"/>
                    <a:pt x="7373" y="6301"/>
                    <a:pt x="8727" y="6301"/>
                  </a:cubicBezTo>
                  <a:close/>
                  <a:moveTo>
                    <a:pt x="1387" y="0"/>
                  </a:moveTo>
                  <a:cubicBezTo>
                    <a:pt x="630" y="0"/>
                    <a:pt x="0" y="630"/>
                    <a:pt x="0" y="1355"/>
                  </a:cubicBezTo>
                  <a:lnTo>
                    <a:pt x="0" y="9704"/>
                  </a:lnTo>
                  <a:cubicBezTo>
                    <a:pt x="0" y="10460"/>
                    <a:pt x="630" y="11090"/>
                    <a:pt x="1387" y="11090"/>
                  </a:cubicBezTo>
                  <a:lnTo>
                    <a:pt x="6742" y="11090"/>
                  </a:lnTo>
                  <a:cubicBezTo>
                    <a:pt x="7310" y="11563"/>
                    <a:pt x="8003" y="11815"/>
                    <a:pt x="8727" y="11815"/>
                  </a:cubicBezTo>
                  <a:cubicBezTo>
                    <a:pt x="10460" y="11815"/>
                    <a:pt x="11815" y="10334"/>
                    <a:pt x="11815" y="8664"/>
                  </a:cubicBezTo>
                  <a:cubicBezTo>
                    <a:pt x="11815" y="7120"/>
                    <a:pt x="10618" y="5829"/>
                    <a:pt x="9074" y="5608"/>
                  </a:cubicBezTo>
                  <a:lnTo>
                    <a:pt x="9074" y="2458"/>
                  </a:lnTo>
                  <a:cubicBezTo>
                    <a:pt x="9074" y="2269"/>
                    <a:pt x="9042" y="2143"/>
                    <a:pt x="8822" y="2080"/>
                  </a:cubicBezTo>
                  <a:cubicBezTo>
                    <a:pt x="8538" y="1985"/>
                    <a:pt x="8349" y="1733"/>
                    <a:pt x="8349" y="1418"/>
                  </a:cubicBezTo>
                  <a:cubicBezTo>
                    <a:pt x="8349" y="1135"/>
                    <a:pt x="8538" y="851"/>
                    <a:pt x="8822" y="725"/>
                  </a:cubicBezTo>
                  <a:cubicBezTo>
                    <a:pt x="8979" y="694"/>
                    <a:pt x="9074" y="536"/>
                    <a:pt x="9074" y="410"/>
                  </a:cubicBezTo>
                  <a:lnTo>
                    <a:pt x="9074" y="347"/>
                  </a:lnTo>
                  <a:cubicBezTo>
                    <a:pt x="9074" y="158"/>
                    <a:pt x="8916" y="0"/>
                    <a:pt x="8727" y="0"/>
                  </a:cubicBezTo>
                  <a:lnTo>
                    <a:pt x="138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7" name="Google Shape;8379;p45"/>
            <p:cNvSpPr/>
            <p:nvPr/>
          </p:nvSpPr>
          <p:spPr>
            <a:xfrm>
              <a:off x="5984625" y="2508975"/>
              <a:ext cx="18125" cy="61450"/>
            </a:xfrm>
            <a:custGeom>
              <a:avLst/>
              <a:rect l="l" t="t" r="r" b="b"/>
              <a:pathLst>
                <a:path w="725" h="2458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2111"/>
                  </a:lnTo>
                  <a:cubicBezTo>
                    <a:pt x="0" y="2300"/>
                    <a:pt x="158" y="2458"/>
                    <a:pt x="378" y="2458"/>
                  </a:cubicBezTo>
                  <a:cubicBezTo>
                    <a:pt x="567" y="2458"/>
                    <a:pt x="725" y="2300"/>
                    <a:pt x="725" y="2111"/>
                  </a:cubicBezTo>
                  <a:lnTo>
                    <a:pt x="725" y="347"/>
                  </a:ln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8" name="Google Shape;8380;p45"/>
            <p:cNvSpPr/>
            <p:nvPr/>
          </p:nvSpPr>
          <p:spPr>
            <a:xfrm>
              <a:off x="5845200" y="2395550"/>
              <a:ext cx="122900" cy="17350"/>
            </a:xfrm>
            <a:custGeom>
              <a:avLst/>
              <a:rect l="l" t="t" r="r" b="b"/>
              <a:pathLst>
                <a:path w="4916" h="694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9" name="Google Shape;8381;p45"/>
            <p:cNvSpPr/>
            <p:nvPr/>
          </p:nvSpPr>
          <p:spPr>
            <a:xfrm>
              <a:off x="5845200" y="2431000"/>
              <a:ext cx="122900" cy="17350"/>
            </a:xfrm>
            <a:custGeom>
              <a:avLst/>
              <a:rect l="l" t="t" r="r" b="b"/>
              <a:pathLst>
                <a:path w="4916" h="694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569" y="693"/>
                  </a:lnTo>
                  <a:cubicBezTo>
                    <a:pt x="4758" y="693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00" name="Google Shape;4298;p36"/>
          <p:cNvGrpSpPr/>
          <p:nvPr/>
        </p:nvGrpSpPr>
        <p:grpSpPr>
          <a:xfrm>
            <a:off x="9613429" y="2127674"/>
            <a:ext cx="351155" cy="351706"/>
            <a:chOff x="-59502375" y="1904375"/>
            <a:chExt cx="319000" cy="319500"/>
          </a:xfrm>
          <a:solidFill>
            <a:schemeClr val="accent4"/>
          </a:solidFill>
        </p:grpSpPr>
        <p:sp>
          <p:nvSpPr>
            <p:cNvPr id="301" name="Google Shape;4299;p36"/>
            <p:cNvSpPr/>
            <p:nvPr/>
          </p:nvSpPr>
          <p:spPr>
            <a:xfrm>
              <a:off x="-59455125" y="2097050"/>
              <a:ext cx="227650" cy="62225"/>
            </a:xfrm>
            <a:custGeom>
              <a:avLst/>
              <a:rect l="l" t="t" r="r" b="b"/>
              <a:pathLst>
                <a:path w="9106" h="2489">
                  <a:moveTo>
                    <a:pt x="1670" y="819"/>
                  </a:moveTo>
                  <a:lnTo>
                    <a:pt x="1670" y="1670"/>
                  </a:lnTo>
                  <a:lnTo>
                    <a:pt x="820" y="1670"/>
                  </a:lnTo>
                  <a:lnTo>
                    <a:pt x="820" y="819"/>
                  </a:lnTo>
                  <a:lnTo>
                    <a:pt x="1670" y="819"/>
                  </a:lnTo>
                  <a:close/>
                  <a:moveTo>
                    <a:pt x="3309" y="819"/>
                  </a:moveTo>
                  <a:lnTo>
                    <a:pt x="3309" y="1670"/>
                  </a:lnTo>
                  <a:lnTo>
                    <a:pt x="2489" y="1670"/>
                  </a:lnTo>
                  <a:lnTo>
                    <a:pt x="2489" y="819"/>
                  </a:lnTo>
                  <a:lnTo>
                    <a:pt x="3309" y="819"/>
                  </a:lnTo>
                  <a:close/>
                  <a:moveTo>
                    <a:pt x="4978" y="819"/>
                  </a:moveTo>
                  <a:lnTo>
                    <a:pt x="4978" y="1670"/>
                  </a:lnTo>
                  <a:lnTo>
                    <a:pt x="4128" y="1670"/>
                  </a:lnTo>
                  <a:lnTo>
                    <a:pt x="4128" y="819"/>
                  </a:lnTo>
                  <a:lnTo>
                    <a:pt x="4978" y="819"/>
                  </a:lnTo>
                  <a:close/>
                  <a:moveTo>
                    <a:pt x="6617" y="819"/>
                  </a:moveTo>
                  <a:lnTo>
                    <a:pt x="6617" y="1670"/>
                  </a:lnTo>
                  <a:lnTo>
                    <a:pt x="5798" y="1670"/>
                  </a:lnTo>
                  <a:lnTo>
                    <a:pt x="5798" y="819"/>
                  </a:lnTo>
                  <a:lnTo>
                    <a:pt x="6617" y="819"/>
                  </a:lnTo>
                  <a:close/>
                  <a:moveTo>
                    <a:pt x="8286" y="819"/>
                  </a:moveTo>
                  <a:lnTo>
                    <a:pt x="8286" y="1670"/>
                  </a:lnTo>
                  <a:lnTo>
                    <a:pt x="7436" y="1670"/>
                  </a:lnTo>
                  <a:lnTo>
                    <a:pt x="7436" y="819"/>
                  </a:lnTo>
                  <a:lnTo>
                    <a:pt x="8286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89"/>
                    <a:pt x="410" y="2489"/>
                  </a:cubicBezTo>
                  <a:lnTo>
                    <a:pt x="8664" y="2489"/>
                  </a:lnTo>
                  <a:cubicBezTo>
                    <a:pt x="8917" y="2489"/>
                    <a:pt x="9106" y="2300"/>
                    <a:pt x="9106" y="2048"/>
                  </a:cubicBezTo>
                  <a:lnTo>
                    <a:pt x="9106" y="410"/>
                  </a:lnTo>
                  <a:cubicBezTo>
                    <a:pt x="9106" y="158"/>
                    <a:pt x="8917" y="0"/>
                    <a:pt x="8664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" name="Google Shape;4300;p36"/>
            <p:cNvSpPr/>
            <p:nvPr/>
          </p:nvSpPr>
          <p:spPr>
            <a:xfrm>
              <a:off x="-59502375" y="1966300"/>
              <a:ext cx="319000" cy="257575"/>
            </a:xfrm>
            <a:custGeom>
              <a:avLst/>
              <a:rect l="l" t="t" r="r" b="b"/>
              <a:pathLst>
                <a:path w="12760" h="10303">
                  <a:moveTo>
                    <a:pt x="8633" y="1639"/>
                  </a:moveTo>
                  <a:lnTo>
                    <a:pt x="8633" y="3592"/>
                  </a:lnTo>
                  <a:lnTo>
                    <a:pt x="7814" y="3592"/>
                  </a:lnTo>
                  <a:lnTo>
                    <a:pt x="7814" y="1639"/>
                  </a:lnTo>
                  <a:lnTo>
                    <a:pt x="8633" y="1639"/>
                  </a:lnTo>
                  <a:close/>
                  <a:moveTo>
                    <a:pt x="11941" y="819"/>
                  </a:moveTo>
                  <a:lnTo>
                    <a:pt x="11941" y="3592"/>
                  </a:lnTo>
                  <a:lnTo>
                    <a:pt x="11122" y="3592"/>
                  </a:lnTo>
                  <a:lnTo>
                    <a:pt x="11122" y="819"/>
                  </a:lnTo>
                  <a:lnTo>
                    <a:pt x="11941" y="819"/>
                  </a:lnTo>
                  <a:close/>
                  <a:moveTo>
                    <a:pt x="5041" y="3119"/>
                  </a:moveTo>
                  <a:lnTo>
                    <a:pt x="5041" y="3970"/>
                  </a:lnTo>
                  <a:cubicBezTo>
                    <a:pt x="5041" y="4222"/>
                    <a:pt x="5230" y="4411"/>
                    <a:pt x="5482" y="4411"/>
                  </a:cubicBezTo>
                  <a:lnTo>
                    <a:pt x="11941" y="4411"/>
                  </a:lnTo>
                  <a:lnTo>
                    <a:pt x="11941" y="9357"/>
                  </a:lnTo>
                  <a:lnTo>
                    <a:pt x="914" y="9357"/>
                  </a:lnTo>
                  <a:lnTo>
                    <a:pt x="914" y="4222"/>
                  </a:lnTo>
                  <a:lnTo>
                    <a:pt x="2552" y="3119"/>
                  </a:lnTo>
                  <a:lnTo>
                    <a:pt x="2552" y="3970"/>
                  </a:lnTo>
                  <a:cubicBezTo>
                    <a:pt x="2552" y="4207"/>
                    <a:pt x="2767" y="4373"/>
                    <a:pt x="2980" y="4373"/>
                  </a:cubicBezTo>
                  <a:cubicBezTo>
                    <a:pt x="3050" y="4373"/>
                    <a:pt x="3120" y="4355"/>
                    <a:pt x="3182" y="4316"/>
                  </a:cubicBezTo>
                  <a:lnTo>
                    <a:pt x="5041" y="3119"/>
                  </a:lnTo>
                  <a:close/>
                  <a:moveTo>
                    <a:pt x="10712" y="0"/>
                  </a:moveTo>
                  <a:cubicBezTo>
                    <a:pt x="10491" y="0"/>
                    <a:pt x="10334" y="189"/>
                    <a:pt x="10334" y="441"/>
                  </a:cubicBezTo>
                  <a:lnTo>
                    <a:pt x="10334" y="3592"/>
                  </a:lnTo>
                  <a:lnTo>
                    <a:pt x="9483" y="3592"/>
                  </a:lnTo>
                  <a:lnTo>
                    <a:pt x="9483" y="1261"/>
                  </a:lnTo>
                  <a:cubicBezTo>
                    <a:pt x="9483" y="1008"/>
                    <a:pt x="9294" y="819"/>
                    <a:pt x="9074" y="819"/>
                  </a:cubicBezTo>
                  <a:lnTo>
                    <a:pt x="7404" y="819"/>
                  </a:lnTo>
                  <a:cubicBezTo>
                    <a:pt x="7183" y="819"/>
                    <a:pt x="6963" y="1008"/>
                    <a:pt x="6963" y="1261"/>
                  </a:cubicBezTo>
                  <a:lnTo>
                    <a:pt x="6963" y="3592"/>
                  </a:lnTo>
                  <a:lnTo>
                    <a:pt x="5860" y="3592"/>
                  </a:lnTo>
                  <a:lnTo>
                    <a:pt x="5860" y="2363"/>
                  </a:lnTo>
                  <a:cubicBezTo>
                    <a:pt x="5860" y="2206"/>
                    <a:pt x="5797" y="2080"/>
                    <a:pt x="5640" y="2017"/>
                  </a:cubicBezTo>
                  <a:cubicBezTo>
                    <a:pt x="5581" y="1973"/>
                    <a:pt x="5509" y="1949"/>
                    <a:pt x="5436" y="1949"/>
                  </a:cubicBezTo>
                  <a:cubicBezTo>
                    <a:pt x="5352" y="1949"/>
                    <a:pt x="5266" y="1981"/>
                    <a:pt x="5199" y="2048"/>
                  </a:cubicBezTo>
                  <a:lnTo>
                    <a:pt x="3340" y="3245"/>
                  </a:lnTo>
                  <a:lnTo>
                    <a:pt x="3340" y="2395"/>
                  </a:lnTo>
                  <a:cubicBezTo>
                    <a:pt x="3340" y="2237"/>
                    <a:pt x="3277" y="2111"/>
                    <a:pt x="3119" y="2048"/>
                  </a:cubicBezTo>
                  <a:cubicBezTo>
                    <a:pt x="3061" y="2004"/>
                    <a:pt x="2989" y="1981"/>
                    <a:pt x="2916" y="1981"/>
                  </a:cubicBezTo>
                  <a:cubicBezTo>
                    <a:pt x="2831" y="1981"/>
                    <a:pt x="2746" y="2012"/>
                    <a:pt x="2678" y="2080"/>
                  </a:cubicBezTo>
                  <a:lnTo>
                    <a:pt x="189" y="3718"/>
                  </a:lnTo>
                  <a:cubicBezTo>
                    <a:pt x="95" y="3812"/>
                    <a:pt x="0" y="3938"/>
                    <a:pt x="0" y="4096"/>
                  </a:cubicBezTo>
                  <a:lnTo>
                    <a:pt x="0" y="9861"/>
                  </a:lnTo>
                  <a:cubicBezTo>
                    <a:pt x="0" y="10113"/>
                    <a:pt x="189" y="10302"/>
                    <a:pt x="441" y="10302"/>
                  </a:cubicBezTo>
                  <a:lnTo>
                    <a:pt x="12287" y="10302"/>
                  </a:lnTo>
                  <a:cubicBezTo>
                    <a:pt x="12539" y="10302"/>
                    <a:pt x="12697" y="10113"/>
                    <a:pt x="12697" y="9861"/>
                  </a:cubicBezTo>
                  <a:lnTo>
                    <a:pt x="12697" y="504"/>
                  </a:lnTo>
                  <a:cubicBezTo>
                    <a:pt x="12760" y="158"/>
                    <a:pt x="12602" y="0"/>
                    <a:pt x="12382" y="0"/>
                  </a:cubicBezTo>
                  <a:lnTo>
                    <a:pt x="107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" name="Google Shape;4301;p36"/>
            <p:cNvSpPr/>
            <p:nvPr/>
          </p:nvSpPr>
          <p:spPr>
            <a:xfrm>
              <a:off x="-59322800" y="1904375"/>
              <a:ext cx="106350" cy="41175"/>
            </a:xfrm>
            <a:custGeom>
              <a:avLst/>
              <a:rect l="l" t="t" r="r" b="b"/>
              <a:pathLst>
                <a:path w="4254" h="1647">
                  <a:moveTo>
                    <a:pt x="1291" y="0"/>
                  </a:moveTo>
                  <a:cubicBezTo>
                    <a:pt x="890" y="0"/>
                    <a:pt x="485" y="181"/>
                    <a:pt x="158" y="556"/>
                  </a:cubicBezTo>
                  <a:cubicBezTo>
                    <a:pt x="0" y="713"/>
                    <a:pt x="32" y="965"/>
                    <a:pt x="189" y="1123"/>
                  </a:cubicBezTo>
                  <a:cubicBezTo>
                    <a:pt x="265" y="1198"/>
                    <a:pt x="369" y="1237"/>
                    <a:pt x="474" y="1237"/>
                  </a:cubicBezTo>
                  <a:cubicBezTo>
                    <a:pt x="589" y="1237"/>
                    <a:pt x="706" y="1190"/>
                    <a:pt x="788" y="1091"/>
                  </a:cubicBezTo>
                  <a:cubicBezTo>
                    <a:pt x="946" y="918"/>
                    <a:pt x="1119" y="831"/>
                    <a:pt x="1292" y="831"/>
                  </a:cubicBezTo>
                  <a:cubicBezTo>
                    <a:pt x="1465" y="831"/>
                    <a:pt x="1639" y="918"/>
                    <a:pt x="1796" y="1091"/>
                  </a:cubicBezTo>
                  <a:cubicBezTo>
                    <a:pt x="2115" y="1457"/>
                    <a:pt x="2530" y="1646"/>
                    <a:pt x="2948" y="1646"/>
                  </a:cubicBezTo>
                  <a:cubicBezTo>
                    <a:pt x="3357" y="1646"/>
                    <a:pt x="3769" y="1465"/>
                    <a:pt x="4096" y="1091"/>
                  </a:cubicBezTo>
                  <a:cubicBezTo>
                    <a:pt x="4254" y="902"/>
                    <a:pt x="4191" y="650"/>
                    <a:pt x="4033" y="493"/>
                  </a:cubicBezTo>
                  <a:cubicBezTo>
                    <a:pt x="3975" y="420"/>
                    <a:pt x="3885" y="381"/>
                    <a:pt x="3788" y="381"/>
                  </a:cubicBezTo>
                  <a:cubicBezTo>
                    <a:pt x="3674" y="381"/>
                    <a:pt x="3551" y="436"/>
                    <a:pt x="3466" y="556"/>
                  </a:cubicBezTo>
                  <a:cubicBezTo>
                    <a:pt x="3308" y="729"/>
                    <a:pt x="3127" y="815"/>
                    <a:pt x="2946" y="815"/>
                  </a:cubicBezTo>
                  <a:cubicBezTo>
                    <a:pt x="2765" y="815"/>
                    <a:pt x="2584" y="729"/>
                    <a:pt x="2426" y="556"/>
                  </a:cubicBezTo>
                  <a:cubicBezTo>
                    <a:pt x="2108" y="189"/>
                    <a:pt x="1701" y="0"/>
                    <a:pt x="12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04" name="Google Shape;4330;p36"/>
          <p:cNvGrpSpPr/>
          <p:nvPr/>
        </p:nvGrpSpPr>
        <p:grpSpPr>
          <a:xfrm>
            <a:off x="9613429" y="2671648"/>
            <a:ext cx="351155" cy="340753"/>
            <a:chOff x="-59481900" y="2290800"/>
            <a:chExt cx="319000" cy="309550"/>
          </a:xfrm>
          <a:solidFill>
            <a:schemeClr val="accent4"/>
          </a:solidFill>
        </p:grpSpPr>
        <p:sp>
          <p:nvSpPr>
            <p:cNvPr id="305" name="Google Shape;4331;p36"/>
            <p:cNvSpPr/>
            <p:nvPr/>
          </p:nvSpPr>
          <p:spPr>
            <a:xfrm>
              <a:off x="-59481900" y="2290800"/>
              <a:ext cx="319000" cy="309550"/>
            </a:xfrm>
            <a:custGeom>
              <a:avLst/>
              <a:rect l="l" t="t" r="r" b="b"/>
              <a:pathLst>
                <a:path w="12760" h="12382">
                  <a:moveTo>
                    <a:pt x="6427" y="851"/>
                  </a:moveTo>
                  <a:cubicBezTo>
                    <a:pt x="6900" y="851"/>
                    <a:pt x="7247" y="1197"/>
                    <a:pt x="7247" y="1670"/>
                  </a:cubicBezTo>
                  <a:lnTo>
                    <a:pt x="7247" y="4159"/>
                  </a:lnTo>
                  <a:lnTo>
                    <a:pt x="5608" y="4159"/>
                  </a:lnTo>
                  <a:lnTo>
                    <a:pt x="5608" y="1670"/>
                  </a:lnTo>
                  <a:cubicBezTo>
                    <a:pt x="5608" y="1197"/>
                    <a:pt x="5955" y="851"/>
                    <a:pt x="6427" y="851"/>
                  </a:cubicBezTo>
                  <a:close/>
                  <a:moveTo>
                    <a:pt x="11594" y="3308"/>
                  </a:moveTo>
                  <a:cubicBezTo>
                    <a:pt x="11846" y="3308"/>
                    <a:pt x="12004" y="3529"/>
                    <a:pt x="12004" y="3749"/>
                  </a:cubicBezTo>
                  <a:lnTo>
                    <a:pt x="12004" y="11185"/>
                  </a:lnTo>
                  <a:lnTo>
                    <a:pt x="11941" y="11185"/>
                  </a:lnTo>
                  <a:cubicBezTo>
                    <a:pt x="11941" y="11437"/>
                    <a:pt x="11752" y="11594"/>
                    <a:pt x="11563" y="11594"/>
                  </a:cubicBezTo>
                  <a:lnTo>
                    <a:pt x="1355" y="11594"/>
                  </a:lnTo>
                  <a:cubicBezTo>
                    <a:pt x="1103" y="11594"/>
                    <a:pt x="914" y="11405"/>
                    <a:pt x="914" y="11185"/>
                  </a:cubicBezTo>
                  <a:lnTo>
                    <a:pt x="914" y="3749"/>
                  </a:lnTo>
                  <a:cubicBezTo>
                    <a:pt x="914" y="3529"/>
                    <a:pt x="1103" y="3308"/>
                    <a:pt x="1355" y="3308"/>
                  </a:cubicBezTo>
                  <a:lnTo>
                    <a:pt x="4821" y="3308"/>
                  </a:lnTo>
                  <a:lnTo>
                    <a:pt x="4821" y="4568"/>
                  </a:lnTo>
                  <a:cubicBezTo>
                    <a:pt x="4821" y="4821"/>
                    <a:pt x="5010" y="5010"/>
                    <a:pt x="5199" y="5010"/>
                  </a:cubicBezTo>
                  <a:lnTo>
                    <a:pt x="7688" y="5010"/>
                  </a:lnTo>
                  <a:cubicBezTo>
                    <a:pt x="7940" y="5010"/>
                    <a:pt x="8129" y="4821"/>
                    <a:pt x="8129" y="4568"/>
                  </a:cubicBezTo>
                  <a:lnTo>
                    <a:pt x="8129" y="3308"/>
                  </a:lnTo>
                  <a:lnTo>
                    <a:pt x="11594" y="3308"/>
                  </a:lnTo>
                  <a:close/>
                  <a:moveTo>
                    <a:pt x="6396" y="0"/>
                  </a:moveTo>
                  <a:cubicBezTo>
                    <a:pt x="5482" y="0"/>
                    <a:pt x="4726" y="756"/>
                    <a:pt x="4726" y="1670"/>
                  </a:cubicBezTo>
                  <a:lnTo>
                    <a:pt x="4726" y="2489"/>
                  </a:lnTo>
                  <a:lnTo>
                    <a:pt x="1261" y="2489"/>
                  </a:lnTo>
                  <a:cubicBezTo>
                    <a:pt x="599" y="2489"/>
                    <a:pt x="0" y="3056"/>
                    <a:pt x="0" y="3718"/>
                  </a:cubicBezTo>
                  <a:lnTo>
                    <a:pt x="0" y="11153"/>
                  </a:lnTo>
                  <a:cubicBezTo>
                    <a:pt x="0" y="11815"/>
                    <a:pt x="568" y="12382"/>
                    <a:pt x="1261" y="12382"/>
                  </a:cubicBezTo>
                  <a:lnTo>
                    <a:pt x="11468" y="12382"/>
                  </a:lnTo>
                  <a:cubicBezTo>
                    <a:pt x="12130" y="12382"/>
                    <a:pt x="12697" y="11815"/>
                    <a:pt x="12697" y="11153"/>
                  </a:cubicBezTo>
                  <a:lnTo>
                    <a:pt x="12697" y="3749"/>
                  </a:lnTo>
                  <a:cubicBezTo>
                    <a:pt x="12760" y="3025"/>
                    <a:pt x="12193" y="2489"/>
                    <a:pt x="11500" y="2489"/>
                  </a:cubicBezTo>
                  <a:lnTo>
                    <a:pt x="8034" y="2489"/>
                  </a:lnTo>
                  <a:lnTo>
                    <a:pt x="8034" y="1670"/>
                  </a:lnTo>
                  <a:cubicBezTo>
                    <a:pt x="8034" y="756"/>
                    <a:pt x="7310" y="0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6" name="Google Shape;4332;p36"/>
            <p:cNvSpPr/>
            <p:nvPr/>
          </p:nvSpPr>
          <p:spPr>
            <a:xfrm>
              <a:off x="-59287350" y="2456200"/>
              <a:ext cx="83500" cy="21275"/>
            </a:xfrm>
            <a:custGeom>
              <a:avLst/>
              <a:rect l="l" t="t" r="r" b="b"/>
              <a:pathLst>
                <a:path w="3340" h="851">
                  <a:moveTo>
                    <a:pt x="410" y="0"/>
                  </a:moveTo>
                  <a:cubicBezTo>
                    <a:pt x="189" y="0"/>
                    <a:pt x="0" y="221"/>
                    <a:pt x="0" y="441"/>
                  </a:cubicBezTo>
                  <a:cubicBezTo>
                    <a:pt x="0" y="693"/>
                    <a:pt x="189" y="851"/>
                    <a:pt x="410" y="851"/>
                  </a:cubicBezTo>
                  <a:lnTo>
                    <a:pt x="2899" y="851"/>
                  </a:lnTo>
                  <a:cubicBezTo>
                    <a:pt x="3151" y="851"/>
                    <a:pt x="3308" y="630"/>
                    <a:pt x="3308" y="441"/>
                  </a:cubicBezTo>
                  <a:cubicBezTo>
                    <a:pt x="3340" y="221"/>
                    <a:pt x="3151" y="0"/>
                    <a:pt x="2899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7" name="Google Shape;4333;p36"/>
            <p:cNvSpPr/>
            <p:nvPr/>
          </p:nvSpPr>
          <p:spPr>
            <a:xfrm>
              <a:off x="-59287350" y="2497950"/>
              <a:ext cx="83500" cy="21275"/>
            </a:xfrm>
            <a:custGeom>
              <a:avLst/>
              <a:rect l="l" t="t" r="r" b="b"/>
              <a:pathLst>
                <a:path w="3340" h="851">
                  <a:moveTo>
                    <a:pt x="410" y="0"/>
                  </a:moveTo>
                  <a:cubicBezTo>
                    <a:pt x="189" y="0"/>
                    <a:pt x="0" y="189"/>
                    <a:pt x="0" y="441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2899" y="851"/>
                  </a:lnTo>
                  <a:cubicBezTo>
                    <a:pt x="3151" y="851"/>
                    <a:pt x="3308" y="662"/>
                    <a:pt x="3308" y="441"/>
                  </a:cubicBezTo>
                  <a:cubicBezTo>
                    <a:pt x="3340" y="189"/>
                    <a:pt x="3151" y="0"/>
                    <a:pt x="2899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8" name="Google Shape;4334;p36"/>
            <p:cNvSpPr/>
            <p:nvPr/>
          </p:nvSpPr>
          <p:spPr>
            <a:xfrm>
              <a:off x="-59287350" y="2538900"/>
              <a:ext cx="82700" cy="22075"/>
            </a:xfrm>
            <a:custGeom>
              <a:avLst/>
              <a:rect l="l" t="t" r="r" b="b"/>
              <a:pathLst>
                <a:path w="3308" h="883">
                  <a:moveTo>
                    <a:pt x="410" y="0"/>
                  </a:moveTo>
                  <a:cubicBezTo>
                    <a:pt x="189" y="0"/>
                    <a:pt x="0" y="221"/>
                    <a:pt x="0" y="441"/>
                  </a:cubicBezTo>
                  <a:cubicBezTo>
                    <a:pt x="0" y="662"/>
                    <a:pt x="189" y="882"/>
                    <a:pt x="410" y="882"/>
                  </a:cubicBezTo>
                  <a:lnTo>
                    <a:pt x="2899" y="882"/>
                  </a:lnTo>
                  <a:cubicBezTo>
                    <a:pt x="3151" y="882"/>
                    <a:pt x="3308" y="662"/>
                    <a:pt x="3308" y="441"/>
                  </a:cubicBezTo>
                  <a:cubicBezTo>
                    <a:pt x="3308" y="221"/>
                    <a:pt x="3151" y="0"/>
                    <a:pt x="2899" y="0"/>
                  </a:cubicBezTo>
                  <a:lnTo>
                    <a:pt x="4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9" name="Google Shape;4335;p36"/>
            <p:cNvSpPr/>
            <p:nvPr/>
          </p:nvSpPr>
          <p:spPr>
            <a:xfrm>
              <a:off x="-59439375" y="2425425"/>
              <a:ext cx="125250" cy="134750"/>
            </a:xfrm>
            <a:custGeom>
              <a:avLst/>
              <a:rect l="l" t="t" r="r" b="b"/>
              <a:pathLst>
                <a:path w="5010" h="5390">
                  <a:moveTo>
                    <a:pt x="2518" y="855"/>
                  </a:moveTo>
                  <a:cubicBezTo>
                    <a:pt x="2722" y="855"/>
                    <a:pt x="2928" y="925"/>
                    <a:pt x="3088" y="1074"/>
                  </a:cubicBezTo>
                  <a:cubicBezTo>
                    <a:pt x="3277" y="1294"/>
                    <a:pt x="3340" y="1609"/>
                    <a:pt x="3277" y="1924"/>
                  </a:cubicBezTo>
                  <a:cubicBezTo>
                    <a:pt x="3183" y="2176"/>
                    <a:pt x="2994" y="2428"/>
                    <a:pt x="2710" y="2460"/>
                  </a:cubicBezTo>
                  <a:cubicBezTo>
                    <a:pt x="2626" y="2485"/>
                    <a:pt x="2546" y="2497"/>
                    <a:pt x="2469" y="2497"/>
                  </a:cubicBezTo>
                  <a:cubicBezTo>
                    <a:pt x="2260" y="2497"/>
                    <a:pt x="2076" y="2409"/>
                    <a:pt x="1891" y="2271"/>
                  </a:cubicBezTo>
                  <a:cubicBezTo>
                    <a:pt x="1702" y="2019"/>
                    <a:pt x="1607" y="1704"/>
                    <a:pt x="1702" y="1452"/>
                  </a:cubicBezTo>
                  <a:cubicBezTo>
                    <a:pt x="1802" y="1070"/>
                    <a:pt x="2158" y="855"/>
                    <a:pt x="2518" y="855"/>
                  </a:cubicBezTo>
                  <a:close/>
                  <a:moveTo>
                    <a:pt x="2521" y="3342"/>
                  </a:moveTo>
                  <a:cubicBezTo>
                    <a:pt x="3309" y="3342"/>
                    <a:pt x="3939" y="3846"/>
                    <a:pt x="4159" y="4539"/>
                  </a:cubicBezTo>
                  <a:lnTo>
                    <a:pt x="914" y="4539"/>
                  </a:lnTo>
                  <a:cubicBezTo>
                    <a:pt x="1103" y="3846"/>
                    <a:pt x="1733" y="3342"/>
                    <a:pt x="2521" y="3342"/>
                  </a:cubicBezTo>
                  <a:close/>
                  <a:moveTo>
                    <a:pt x="2473" y="0"/>
                  </a:moveTo>
                  <a:cubicBezTo>
                    <a:pt x="1781" y="0"/>
                    <a:pt x="1110" y="436"/>
                    <a:pt x="914" y="1200"/>
                  </a:cubicBezTo>
                  <a:cubicBezTo>
                    <a:pt x="757" y="1798"/>
                    <a:pt x="914" y="2334"/>
                    <a:pt x="1292" y="2775"/>
                  </a:cubicBezTo>
                  <a:cubicBezTo>
                    <a:pt x="568" y="3216"/>
                    <a:pt x="1" y="4004"/>
                    <a:pt x="1" y="4949"/>
                  </a:cubicBezTo>
                  <a:cubicBezTo>
                    <a:pt x="1" y="5169"/>
                    <a:pt x="190" y="5390"/>
                    <a:pt x="410" y="5390"/>
                  </a:cubicBezTo>
                  <a:lnTo>
                    <a:pt x="4537" y="5390"/>
                  </a:lnTo>
                  <a:cubicBezTo>
                    <a:pt x="4758" y="5390"/>
                    <a:pt x="4978" y="5169"/>
                    <a:pt x="4978" y="4949"/>
                  </a:cubicBezTo>
                  <a:cubicBezTo>
                    <a:pt x="5010" y="4035"/>
                    <a:pt x="4506" y="3216"/>
                    <a:pt x="3718" y="2807"/>
                  </a:cubicBezTo>
                  <a:cubicBezTo>
                    <a:pt x="3907" y="2618"/>
                    <a:pt x="4033" y="2397"/>
                    <a:pt x="4096" y="2113"/>
                  </a:cubicBezTo>
                  <a:cubicBezTo>
                    <a:pt x="4254" y="1515"/>
                    <a:pt x="4096" y="916"/>
                    <a:pt x="3655" y="507"/>
                  </a:cubicBezTo>
                  <a:cubicBezTo>
                    <a:pt x="3322" y="161"/>
                    <a:pt x="2894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0" name="Google Shape;4336;p36"/>
            <p:cNvSpPr/>
            <p:nvPr/>
          </p:nvSpPr>
          <p:spPr>
            <a:xfrm>
              <a:off x="-59327525" y="2325450"/>
              <a:ext cx="13400" cy="13425"/>
            </a:xfrm>
            <a:custGeom>
              <a:avLst/>
              <a:rect l="l" t="t" r="r" b="b"/>
              <a:pathLst>
                <a:path w="536" h="537">
                  <a:moveTo>
                    <a:pt x="252" y="1"/>
                  </a:moveTo>
                  <a:cubicBezTo>
                    <a:pt x="95" y="1"/>
                    <a:pt x="0" y="127"/>
                    <a:pt x="0" y="284"/>
                  </a:cubicBezTo>
                  <a:cubicBezTo>
                    <a:pt x="0" y="442"/>
                    <a:pt x="95" y="536"/>
                    <a:pt x="252" y="536"/>
                  </a:cubicBezTo>
                  <a:cubicBezTo>
                    <a:pt x="410" y="536"/>
                    <a:pt x="536" y="442"/>
                    <a:pt x="536" y="284"/>
                  </a:cubicBezTo>
                  <a:cubicBezTo>
                    <a:pt x="536" y="127"/>
                    <a:pt x="410" y="1"/>
                    <a:pt x="2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11" name="Google Shape;4364;p36"/>
          <p:cNvGrpSpPr/>
          <p:nvPr/>
        </p:nvGrpSpPr>
        <p:grpSpPr>
          <a:xfrm>
            <a:off x="9618630" y="3266117"/>
            <a:ext cx="340753" cy="348541"/>
            <a:chOff x="-59475600" y="2658625"/>
            <a:chExt cx="309550" cy="316625"/>
          </a:xfrm>
          <a:solidFill>
            <a:schemeClr val="accent4"/>
          </a:solidFill>
        </p:grpSpPr>
        <p:sp>
          <p:nvSpPr>
            <p:cNvPr id="312" name="Google Shape;4365;p36"/>
            <p:cNvSpPr/>
            <p:nvPr/>
          </p:nvSpPr>
          <p:spPr>
            <a:xfrm>
              <a:off x="-59427550" y="2913025"/>
              <a:ext cx="19700" cy="19700"/>
            </a:xfrm>
            <a:custGeom>
              <a:avLst/>
              <a:rect l="l" t="t" r="r" b="b"/>
              <a:pathLst>
                <a:path w="788" h="788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410" y="788"/>
                  </a:cubicBezTo>
                  <a:cubicBezTo>
                    <a:pt x="630" y="788"/>
                    <a:pt x="788" y="630"/>
                    <a:pt x="788" y="410"/>
                  </a:cubicBezTo>
                  <a:cubicBezTo>
                    <a:pt x="788" y="189"/>
                    <a:pt x="630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3" name="Google Shape;4366;p36"/>
            <p:cNvSpPr/>
            <p:nvPr/>
          </p:nvSpPr>
          <p:spPr>
            <a:xfrm>
              <a:off x="-59428350" y="2699575"/>
              <a:ext cx="20500" cy="152825"/>
            </a:xfrm>
            <a:custGeom>
              <a:avLst/>
              <a:rect l="l" t="t" r="r" b="b"/>
              <a:pathLst>
                <a:path w="820" h="6113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671"/>
                  </a:lnTo>
                  <a:cubicBezTo>
                    <a:pt x="1" y="5923"/>
                    <a:pt x="190" y="6112"/>
                    <a:pt x="442" y="6112"/>
                  </a:cubicBezTo>
                  <a:cubicBezTo>
                    <a:pt x="662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820" y="158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4" name="Google Shape;4367;p36"/>
            <p:cNvSpPr/>
            <p:nvPr/>
          </p:nvSpPr>
          <p:spPr>
            <a:xfrm>
              <a:off x="-59330675" y="2913025"/>
              <a:ext cx="19700" cy="19700"/>
            </a:xfrm>
            <a:custGeom>
              <a:avLst/>
              <a:rect l="l" t="t" r="r" b="b"/>
              <a:pathLst>
                <a:path w="788" h="788">
                  <a:moveTo>
                    <a:pt x="378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30"/>
                    <a:pt x="158" y="788"/>
                    <a:pt x="378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5" name="Google Shape;4368;p36"/>
            <p:cNvSpPr/>
            <p:nvPr/>
          </p:nvSpPr>
          <p:spPr>
            <a:xfrm>
              <a:off x="-59330675" y="2699575"/>
              <a:ext cx="20500" cy="152825"/>
            </a:xfrm>
            <a:custGeom>
              <a:avLst/>
              <a:rect l="l" t="t" r="r" b="b"/>
              <a:pathLst>
                <a:path w="820" h="6113">
                  <a:moveTo>
                    <a:pt x="378" y="0"/>
                  </a:moveTo>
                  <a:cubicBezTo>
                    <a:pt x="158" y="0"/>
                    <a:pt x="0" y="189"/>
                    <a:pt x="0" y="441"/>
                  </a:cubicBezTo>
                  <a:lnTo>
                    <a:pt x="0" y="5671"/>
                  </a:lnTo>
                  <a:cubicBezTo>
                    <a:pt x="0" y="5923"/>
                    <a:pt x="189" y="6112"/>
                    <a:pt x="378" y="6112"/>
                  </a:cubicBezTo>
                  <a:cubicBezTo>
                    <a:pt x="630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788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6" name="Google Shape;4369;p36"/>
            <p:cNvSpPr/>
            <p:nvPr/>
          </p:nvSpPr>
          <p:spPr>
            <a:xfrm>
              <a:off x="-59475600" y="2658625"/>
              <a:ext cx="309550" cy="316625"/>
            </a:xfrm>
            <a:custGeom>
              <a:avLst/>
              <a:rect l="l" t="t" r="r" b="b"/>
              <a:pathLst>
                <a:path w="12382" h="12665">
                  <a:moveTo>
                    <a:pt x="3372" y="788"/>
                  </a:moveTo>
                  <a:cubicBezTo>
                    <a:pt x="3624" y="788"/>
                    <a:pt x="3813" y="977"/>
                    <a:pt x="3813" y="1197"/>
                  </a:cubicBezTo>
                  <a:lnTo>
                    <a:pt x="3813" y="8538"/>
                  </a:lnTo>
                  <a:lnTo>
                    <a:pt x="788" y="8538"/>
                  </a:lnTo>
                  <a:lnTo>
                    <a:pt x="788" y="1197"/>
                  </a:lnTo>
                  <a:cubicBezTo>
                    <a:pt x="788" y="977"/>
                    <a:pt x="977" y="788"/>
                    <a:pt x="1166" y="788"/>
                  </a:cubicBezTo>
                  <a:lnTo>
                    <a:pt x="3372" y="788"/>
                  </a:lnTo>
                  <a:close/>
                  <a:moveTo>
                    <a:pt x="7278" y="788"/>
                  </a:moveTo>
                  <a:cubicBezTo>
                    <a:pt x="7530" y="788"/>
                    <a:pt x="7688" y="977"/>
                    <a:pt x="7688" y="1197"/>
                  </a:cubicBezTo>
                  <a:lnTo>
                    <a:pt x="7688" y="8538"/>
                  </a:lnTo>
                  <a:lnTo>
                    <a:pt x="4632" y="8538"/>
                  </a:lnTo>
                  <a:lnTo>
                    <a:pt x="4632" y="1197"/>
                  </a:lnTo>
                  <a:cubicBezTo>
                    <a:pt x="4632" y="977"/>
                    <a:pt x="4852" y="788"/>
                    <a:pt x="5073" y="788"/>
                  </a:cubicBezTo>
                  <a:lnTo>
                    <a:pt x="7278" y="788"/>
                  </a:lnTo>
                  <a:close/>
                  <a:moveTo>
                    <a:pt x="11122" y="788"/>
                  </a:moveTo>
                  <a:cubicBezTo>
                    <a:pt x="11342" y="788"/>
                    <a:pt x="11500" y="977"/>
                    <a:pt x="11500" y="1197"/>
                  </a:cubicBezTo>
                  <a:lnTo>
                    <a:pt x="11500" y="8538"/>
                  </a:lnTo>
                  <a:lnTo>
                    <a:pt x="8507" y="8538"/>
                  </a:lnTo>
                  <a:lnTo>
                    <a:pt x="8507" y="1197"/>
                  </a:lnTo>
                  <a:cubicBezTo>
                    <a:pt x="8507" y="977"/>
                    <a:pt x="8696" y="788"/>
                    <a:pt x="8885" y="788"/>
                  </a:cubicBezTo>
                  <a:lnTo>
                    <a:pt x="11122" y="788"/>
                  </a:lnTo>
                  <a:close/>
                  <a:moveTo>
                    <a:pt x="3813" y="9325"/>
                  </a:moveTo>
                  <a:lnTo>
                    <a:pt x="3813" y="11405"/>
                  </a:lnTo>
                  <a:cubicBezTo>
                    <a:pt x="3813" y="11657"/>
                    <a:pt x="3624" y="11846"/>
                    <a:pt x="3372" y="11846"/>
                  </a:cubicBezTo>
                  <a:lnTo>
                    <a:pt x="1166" y="11846"/>
                  </a:lnTo>
                  <a:cubicBezTo>
                    <a:pt x="946" y="11846"/>
                    <a:pt x="788" y="11657"/>
                    <a:pt x="788" y="11405"/>
                  </a:cubicBezTo>
                  <a:lnTo>
                    <a:pt x="788" y="9325"/>
                  </a:lnTo>
                  <a:lnTo>
                    <a:pt x="3813" y="9325"/>
                  </a:lnTo>
                  <a:close/>
                  <a:moveTo>
                    <a:pt x="7688" y="9325"/>
                  </a:moveTo>
                  <a:lnTo>
                    <a:pt x="7688" y="11405"/>
                  </a:lnTo>
                  <a:cubicBezTo>
                    <a:pt x="7688" y="11657"/>
                    <a:pt x="7467" y="11846"/>
                    <a:pt x="7278" y="11846"/>
                  </a:cubicBezTo>
                  <a:lnTo>
                    <a:pt x="5073" y="11846"/>
                  </a:lnTo>
                  <a:cubicBezTo>
                    <a:pt x="4852" y="11846"/>
                    <a:pt x="4632" y="11657"/>
                    <a:pt x="4632" y="11405"/>
                  </a:cubicBezTo>
                  <a:lnTo>
                    <a:pt x="4632" y="9325"/>
                  </a:lnTo>
                  <a:lnTo>
                    <a:pt x="7688" y="9325"/>
                  </a:lnTo>
                  <a:close/>
                  <a:moveTo>
                    <a:pt x="11563" y="9325"/>
                  </a:moveTo>
                  <a:lnTo>
                    <a:pt x="11563" y="11405"/>
                  </a:lnTo>
                  <a:lnTo>
                    <a:pt x="11531" y="11405"/>
                  </a:lnTo>
                  <a:cubicBezTo>
                    <a:pt x="11531" y="11657"/>
                    <a:pt x="11342" y="11846"/>
                    <a:pt x="11153" y="11846"/>
                  </a:cubicBezTo>
                  <a:lnTo>
                    <a:pt x="8948" y="11846"/>
                  </a:lnTo>
                  <a:cubicBezTo>
                    <a:pt x="8696" y="11846"/>
                    <a:pt x="8538" y="11657"/>
                    <a:pt x="8538" y="11405"/>
                  </a:cubicBezTo>
                  <a:lnTo>
                    <a:pt x="8538" y="9325"/>
                  </a:lnTo>
                  <a:lnTo>
                    <a:pt x="11563" y="9325"/>
                  </a:lnTo>
                  <a:close/>
                  <a:moveTo>
                    <a:pt x="1229" y="0"/>
                  </a:moveTo>
                  <a:cubicBezTo>
                    <a:pt x="536" y="0"/>
                    <a:pt x="0" y="536"/>
                    <a:pt x="0" y="1197"/>
                  </a:cubicBezTo>
                  <a:lnTo>
                    <a:pt x="0" y="11405"/>
                  </a:lnTo>
                  <a:cubicBezTo>
                    <a:pt x="0" y="12066"/>
                    <a:pt x="536" y="12665"/>
                    <a:pt x="1229" y="12665"/>
                  </a:cubicBezTo>
                  <a:lnTo>
                    <a:pt x="3435" y="12665"/>
                  </a:lnTo>
                  <a:cubicBezTo>
                    <a:pt x="3750" y="12665"/>
                    <a:pt x="4002" y="12539"/>
                    <a:pt x="4254" y="12350"/>
                  </a:cubicBezTo>
                  <a:cubicBezTo>
                    <a:pt x="4474" y="12539"/>
                    <a:pt x="4758" y="12665"/>
                    <a:pt x="5073" y="12665"/>
                  </a:cubicBezTo>
                  <a:lnTo>
                    <a:pt x="7278" y="12665"/>
                  </a:lnTo>
                  <a:cubicBezTo>
                    <a:pt x="7593" y="12665"/>
                    <a:pt x="7877" y="12539"/>
                    <a:pt x="8097" y="12350"/>
                  </a:cubicBezTo>
                  <a:cubicBezTo>
                    <a:pt x="8349" y="12539"/>
                    <a:pt x="8633" y="12665"/>
                    <a:pt x="8948" y="12665"/>
                  </a:cubicBezTo>
                  <a:lnTo>
                    <a:pt x="11153" y="12665"/>
                  </a:lnTo>
                  <a:cubicBezTo>
                    <a:pt x="11815" y="12665"/>
                    <a:pt x="12382" y="12129"/>
                    <a:pt x="12382" y="11405"/>
                  </a:cubicBezTo>
                  <a:lnTo>
                    <a:pt x="12382" y="1197"/>
                  </a:lnTo>
                  <a:cubicBezTo>
                    <a:pt x="12350" y="536"/>
                    <a:pt x="11815" y="0"/>
                    <a:pt x="11153" y="0"/>
                  </a:cubicBezTo>
                  <a:lnTo>
                    <a:pt x="8948" y="0"/>
                  </a:lnTo>
                  <a:cubicBezTo>
                    <a:pt x="8633" y="0"/>
                    <a:pt x="8349" y="95"/>
                    <a:pt x="8097" y="315"/>
                  </a:cubicBezTo>
                  <a:cubicBezTo>
                    <a:pt x="7877" y="95"/>
                    <a:pt x="7593" y="0"/>
                    <a:pt x="7278" y="0"/>
                  </a:cubicBezTo>
                  <a:lnTo>
                    <a:pt x="5073" y="0"/>
                  </a:lnTo>
                  <a:cubicBezTo>
                    <a:pt x="4758" y="0"/>
                    <a:pt x="4474" y="95"/>
                    <a:pt x="4254" y="315"/>
                  </a:cubicBezTo>
                  <a:cubicBezTo>
                    <a:pt x="4002" y="95"/>
                    <a:pt x="3750" y="0"/>
                    <a:pt x="3435" y="0"/>
                  </a:cubicBezTo>
                  <a:lnTo>
                    <a:pt x="12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7" name="Google Shape;4370;p36"/>
            <p:cNvSpPr/>
            <p:nvPr/>
          </p:nvSpPr>
          <p:spPr>
            <a:xfrm>
              <a:off x="-59234600" y="2913025"/>
              <a:ext cx="19725" cy="19700"/>
            </a:xfrm>
            <a:custGeom>
              <a:avLst/>
              <a:rect l="l" t="t" r="r" b="b"/>
              <a:pathLst>
                <a:path w="789" h="788">
                  <a:moveTo>
                    <a:pt x="411" y="0"/>
                  </a:moveTo>
                  <a:cubicBezTo>
                    <a:pt x="190" y="0"/>
                    <a:pt x="1" y="189"/>
                    <a:pt x="1" y="410"/>
                  </a:cubicBezTo>
                  <a:cubicBezTo>
                    <a:pt x="1" y="630"/>
                    <a:pt x="190" y="788"/>
                    <a:pt x="411" y="788"/>
                  </a:cubicBezTo>
                  <a:cubicBezTo>
                    <a:pt x="631" y="788"/>
                    <a:pt x="789" y="630"/>
                    <a:pt x="789" y="410"/>
                  </a:cubicBezTo>
                  <a:cubicBezTo>
                    <a:pt x="789" y="189"/>
                    <a:pt x="631" y="0"/>
                    <a:pt x="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8" name="Google Shape;4371;p36"/>
            <p:cNvSpPr/>
            <p:nvPr/>
          </p:nvSpPr>
          <p:spPr>
            <a:xfrm>
              <a:off x="-59235375" y="2699575"/>
              <a:ext cx="20500" cy="152825"/>
            </a:xfrm>
            <a:custGeom>
              <a:avLst/>
              <a:rect l="l" t="t" r="r" b="b"/>
              <a:pathLst>
                <a:path w="820" h="6113">
                  <a:moveTo>
                    <a:pt x="442" y="0"/>
                  </a:moveTo>
                  <a:cubicBezTo>
                    <a:pt x="190" y="0"/>
                    <a:pt x="0" y="189"/>
                    <a:pt x="0" y="441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cubicBezTo>
                    <a:pt x="662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820" y="158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19" name="Google Shape;8244;p45"/>
          <p:cNvSpPr/>
          <p:nvPr/>
        </p:nvSpPr>
        <p:spPr>
          <a:xfrm>
            <a:off x="9682975" y="3860198"/>
            <a:ext cx="212062" cy="328175"/>
          </a:xfrm>
          <a:custGeom>
            <a:avLst/>
            <a:rect l="l" t="t" r="r" b="b"/>
            <a:pathLst>
              <a:path w="7594" h="11752">
                <a:moveTo>
                  <a:pt x="6585" y="662"/>
                </a:moveTo>
                <a:cubicBezTo>
                  <a:pt x="6774" y="662"/>
                  <a:pt x="6932" y="819"/>
                  <a:pt x="6932" y="1008"/>
                </a:cubicBezTo>
                <a:cubicBezTo>
                  <a:pt x="6932" y="1197"/>
                  <a:pt x="6774" y="1355"/>
                  <a:pt x="6585" y="1355"/>
                </a:cubicBezTo>
                <a:lnTo>
                  <a:pt x="1040" y="1355"/>
                </a:lnTo>
                <a:cubicBezTo>
                  <a:pt x="820" y="1355"/>
                  <a:pt x="662" y="1197"/>
                  <a:pt x="662" y="1008"/>
                </a:cubicBezTo>
                <a:cubicBezTo>
                  <a:pt x="662" y="819"/>
                  <a:pt x="820" y="662"/>
                  <a:pt x="1040" y="662"/>
                </a:cubicBezTo>
                <a:lnTo>
                  <a:pt x="6585" y="662"/>
                </a:lnTo>
                <a:close/>
                <a:moveTo>
                  <a:pt x="6175" y="2048"/>
                </a:moveTo>
                <a:lnTo>
                  <a:pt x="6175" y="2867"/>
                </a:lnTo>
                <a:cubicBezTo>
                  <a:pt x="5435" y="3277"/>
                  <a:pt x="4600" y="3481"/>
                  <a:pt x="3765" y="3481"/>
                </a:cubicBezTo>
                <a:cubicBezTo>
                  <a:pt x="2930" y="3481"/>
                  <a:pt x="2096" y="3277"/>
                  <a:pt x="1355" y="2867"/>
                </a:cubicBezTo>
                <a:lnTo>
                  <a:pt x="1355" y="2048"/>
                </a:lnTo>
                <a:lnTo>
                  <a:pt x="6175" y="2048"/>
                </a:lnTo>
                <a:close/>
                <a:moveTo>
                  <a:pt x="1418" y="3686"/>
                </a:moveTo>
                <a:lnTo>
                  <a:pt x="1418" y="3686"/>
                </a:lnTo>
                <a:cubicBezTo>
                  <a:pt x="2174" y="4001"/>
                  <a:pt x="2962" y="4190"/>
                  <a:pt x="3781" y="4190"/>
                </a:cubicBezTo>
                <a:cubicBezTo>
                  <a:pt x="4600" y="4190"/>
                  <a:pt x="5388" y="4033"/>
                  <a:pt x="6144" y="3686"/>
                </a:cubicBezTo>
                <a:lnTo>
                  <a:pt x="6144" y="3686"/>
                </a:lnTo>
                <a:cubicBezTo>
                  <a:pt x="5860" y="4757"/>
                  <a:pt x="4915" y="5545"/>
                  <a:pt x="3781" y="5545"/>
                </a:cubicBezTo>
                <a:cubicBezTo>
                  <a:pt x="2647" y="5545"/>
                  <a:pt x="1702" y="4757"/>
                  <a:pt x="1418" y="3686"/>
                </a:cubicBezTo>
                <a:close/>
                <a:moveTo>
                  <a:pt x="3435" y="6238"/>
                </a:moveTo>
                <a:lnTo>
                  <a:pt x="3435" y="7813"/>
                </a:lnTo>
                <a:lnTo>
                  <a:pt x="1544" y="9704"/>
                </a:lnTo>
                <a:lnTo>
                  <a:pt x="1355" y="9704"/>
                </a:lnTo>
                <a:lnTo>
                  <a:pt x="1355" y="8695"/>
                </a:lnTo>
                <a:cubicBezTo>
                  <a:pt x="1355" y="7467"/>
                  <a:pt x="2237" y="6427"/>
                  <a:pt x="3435" y="6238"/>
                </a:cubicBezTo>
                <a:close/>
                <a:moveTo>
                  <a:pt x="3781" y="8443"/>
                </a:moveTo>
                <a:lnTo>
                  <a:pt x="5041" y="9704"/>
                </a:lnTo>
                <a:lnTo>
                  <a:pt x="2552" y="9704"/>
                </a:lnTo>
                <a:lnTo>
                  <a:pt x="3781" y="8443"/>
                </a:lnTo>
                <a:close/>
                <a:moveTo>
                  <a:pt x="4128" y="6238"/>
                </a:moveTo>
                <a:cubicBezTo>
                  <a:pt x="5325" y="6396"/>
                  <a:pt x="6207" y="7435"/>
                  <a:pt x="6207" y="8695"/>
                </a:cubicBezTo>
                <a:lnTo>
                  <a:pt x="6207" y="9704"/>
                </a:lnTo>
                <a:lnTo>
                  <a:pt x="6018" y="9704"/>
                </a:lnTo>
                <a:lnTo>
                  <a:pt x="4128" y="7813"/>
                </a:lnTo>
                <a:lnTo>
                  <a:pt x="4128" y="6238"/>
                </a:lnTo>
                <a:close/>
                <a:moveTo>
                  <a:pt x="6553" y="10397"/>
                </a:moveTo>
                <a:cubicBezTo>
                  <a:pt x="6743" y="10428"/>
                  <a:pt x="6900" y="10586"/>
                  <a:pt x="6900" y="10743"/>
                </a:cubicBezTo>
                <a:cubicBezTo>
                  <a:pt x="6900" y="10932"/>
                  <a:pt x="6743" y="11090"/>
                  <a:pt x="6553" y="11090"/>
                </a:cubicBezTo>
                <a:lnTo>
                  <a:pt x="977" y="11090"/>
                </a:lnTo>
                <a:cubicBezTo>
                  <a:pt x="788" y="11090"/>
                  <a:pt x="631" y="10932"/>
                  <a:pt x="631" y="10743"/>
                </a:cubicBezTo>
                <a:cubicBezTo>
                  <a:pt x="631" y="10554"/>
                  <a:pt x="788" y="10397"/>
                  <a:pt x="977" y="10397"/>
                </a:cubicBezTo>
                <a:lnTo>
                  <a:pt x="6553" y="10397"/>
                </a:lnTo>
                <a:close/>
                <a:moveTo>
                  <a:pt x="1009" y="0"/>
                </a:moveTo>
                <a:cubicBezTo>
                  <a:pt x="442" y="0"/>
                  <a:pt x="0" y="473"/>
                  <a:pt x="0" y="1008"/>
                </a:cubicBezTo>
                <a:cubicBezTo>
                  <a:pt x="0" y="1449"/>
                  <a:pt x="284" y="1827"/>
                  <a:pt x="694" y="1985"/>
                </a:cubicBezTo>
                <a:lnTo>
                  <a:pt x="694" y="3088"/>
                </a:lnTo>
                <a:cubicBezTo>
                  <a:pt x="694" y="4316"/>
                  <a:pt x="1387" y="5356"/>
                  <a:pt x="2395" y="5860"/>
                </a:cubicBezTo>
                <a:cubicBezTo>
                  <a:pt x="1387" y="6364"/>
                  <a:pt x="694" y="7435"/>
                  <a:pt x="694" y="8664"/>
                </a:cubicBezTo>
                <a:lnTo>
                  <a:pt x="694" y="9767"/>
                </a:lnTo>
                <a:cubicBezTo>
                  <a:pt x="316" y="9924"/>
                  <a:pt x="0" y="10271"/>
                  <a:pt x="0" y="10743"/>
                </a:cubicBezTo>
                <a:cubicBezTo>
                  <a:pt x="0" y="11342"/>
                  <a:pt x="473" y="11751"/>
                  <a:pt x="1009" y="11751"/>
                </a:cubicBezTo>
                <a:lnTo>
                  <a:pt x="6585" y="11751"/>
                </a:lnTo>
                <a:cubicBezTo>
                  <a:pt x="7152" y="11751"/>
                  <a:pt x="7593" y="11279"/>
                  <a:pt x="7593" y="10743"/>
                </a:cubicBezTo>
                <a:cubicBezTo>
                  <a:pt x="7593" y="10302"/>
                  <a:pt x="7310" y="9924"/>
                  <a:pt x="6900" y="9767"/>
                </a:cubicBezTo>
                <a:lnTo>
                  <a:pt x="6900" y="8664"/>
                </a:lnTo>
                <a:cubicBezTo>
                  <a:pt x="6900" y="7435"/>
                  <a:pt x="6207" y="6364"/>
                  <a:pt x="5199" y="5860"/>
                </a:cubicBezTo>
                <a:cubicBezTo>
                  <a:pt x="6207" y="5387"/>
                  <a:pt x="6900" y="4316"/>
                  <a:pt x="6900" y="3088"/>
                </a:cubicBezTo>
                <a:lnTo>
                  <a:pt x="6900" y="1985"/>
                </a:lnTo>
                <a:cubicBezTo>
                  <a:pt x="7278" y="1827"/>
                  <a:pt x="7593" y="1481"/>
                  <a:pt x="7593" y="1008"/>
                </a:cubicBezTo>
                <a:cubicBezTo>
                  <a:pt x="7593" y="410"/>
                  <a:pt x="7121" y="0"/>
                  <a:pt x="6585" y="0"/>
                </a:cubicBezTo>
                <a:lnTo>
                  <a:pt x="100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20" name="Google Shape;8270;p45"/>
          <p:cNvGrpSpPr/>
          <p:nvPr/>
        </p:nvGrpSpPr>
        <p:grpSpPr>
          <a:xfrm>
            <a:off x="9624039" y="4433818"/>
            <a:ext cx="329934" cy="329068"/>
            <a:chOff x="6131900" y="2301825"/>
            <a:chExt cx="295375" cy="294600"/>
          </a:xfrm>
          <a:solidFill>
            <a:schemeClr val="accent4"/>
          </a:solidFill>
        </p:grpSpPr>
        <p:sp>
          <p:nvSpPr>
            <p:cNvPr id="321" name="Google Shape;8271;p45"/>
            <p:cNvSpPr/>
            <p:nvPr/>
          </p:nvSpPr>
          <p:spPr>
            <a:xfrm>
              <a:off x="6131900" y="2301825"/>
              <a:ext cx="295375" cy="294600"/>
            </a:xfrm>
            <a:custGeom>
              <a:avLst/>
              <a:rect l="l" t="t" r="r" b="b"/>
              <a:pathLst>
                <a:path w="11815" h="11784">
                  <a:moveTo>
                    <a:pt x="3813" y="630"/>
                  </a:moveTo>
                  <a:cubicBezTo>
                    <a:pt x="4002" y="630"/>
                    <a:pt x="4159" y="788"/>
                    <a:pt x="4159" y="977"/>
                  </a:cubicBezTo>
                  <a:lnTo>
                    <a:pt x="4159" y="1355"/>
                  </a:lnTo>
                  <a:lnTo>
                    <a:pt x="1387" y="1355"/>
                  </a:lnTo>
                  <a:lnTo>
                    <a:pt x="1387" y="977"/>
                  </a:lnTo>
                  <a:lnTo>
                    <a:pt x="1355" y="977"/>
                  </a:lnTo>
                  <a:cubicBezTo>
                    <a:pt x="1355" y="788"/>
                    <a:pt x="1513" y="630"/>
                    <a:pt x="1733" y="630"/>
                  </a:cubicBezTo>
                  <a:lnTo>
                    <a:pt x="3813" y="630"/>
                  </a:lnTo>
                  <a:close/>
                  <a:moveTo>
                    <a:pt x="10114" y="1355"/>
                  </a:moveTo>
                  <a:cubicBezTo>
                    <a:pt x="10303" y="1355"/>
                    <a:pt x="10460" y="1513"/>
                    <a:pt x="10460" y="1702"/>
                  </a:cubicBezTo>
                  <a:lnTo>
                    <a:pt x="10460" y="3434"/>
                  </a:lnTo>
                  <a:lnTo>
                    <a:pt x="7688" y="3434"/>
                  </a:lnTo>
                  <a:cubicBezTo>
                    <a:pt x="7656" y="3277"/>
                    <a:pt x="7656" y="1859"/>
                    <a:pt x="7656" y="1702"/>
                  </a:cubicBezTo>
                  <a:cubicBezTo>
                    <a:pt x="7656" y="1513"/>
                    <a:pt x="7814" y="1355"/>
                    <a:pt x="8034" y="1355"/>
                  </a:cubicBezTo>
                  <a:lnTo>
                    <a:pt x="10114" y="1355"/>
                  </a:lnTo>
                  <a:close/>
                  <a:moveTo>
                    <a:pt x="4128" y="2048"/>
                  </a:moveTo>
                  <a:lnTo>
                    <a:pt x="4128" y="4821"/>
                  </a:lnTo>
                  <a:lnTo>
                    <a:pt x="1355" y="4821"/>
                  </a:lnTo>
                  <a:lnTo>
                    <a:pt x="1355" y="2048"/>
                  </a:lnTo>
                  <a:lnTo>
                    <a:pt x="4128" y="2048"/>
                  </a:lnTo>
                  <a:close/>
                  <a:moveTo>
                    <a:pt x="6617" y="2048"/>
                  </a:moveTo>
                  <a:cubicBezTo>
                    <a:pt x="6806" y="2048"/>
                    <a:pt x="6963" y="2206"/>
                    <a:pt x="6963" y="2395"/>
                  </a:cubicBezTo>
                  <a:lnTo>
                    <a:pt x="6963" y="4852"/>
                  </a:lnTo>
                  <a:lnTo>
                    <a:pt x="4821" y="4852"/>
                  </a:lnTo>
                  <a:lnTo>
                    <a:pt x="4821" y="2395"/>
                  </a:lnTo>
                  <a:cubicBezTo>
                    <a:pt x="4821" y="2206"/>
                    <a:pt x="4978" y="2048"/>
                    <a:pt x="5167" y="2048"/>
                  </a:cubicBezTo>
                  <a:lnTo>
                    <a:pt x="6617" y="2048"/>
                  </a:lnTo>
                  <a:close/>
                  <a:moveTo>
                    <a:pt x="10429" y="4127"/>
                  </a:moveTo>
                  <a:lnTo>
                    <a:pt x="10429" y="4852"/>
                  </a:lnTo>
                  <a:lnTo>
                    <a:pt x="7656" y="4852"/>
                  </a:lnTo>
                  <a:lnTo>
                    <a:pt x="7656" y="4127"/>
                  </a:lnTo>
                  <a:lnTo>
                    <a:pt x="10429" y="4127"/>
                  </a:lnTo>
                  <a:close/>
                  <a:moveTo>
                    <a:pt x="10775" y="5514"/>
                  </a:moveTo>
                  <a:cubicBezTo>
                    <a:pt x="10964" y="5514"/>
                    <a:pt x="11122" y="5671"/>
                    <a:pt x="11122" y="5860"/>
                  </a:cubicBezTo>
                  <a:lnTo>
                    <a:pt x="11122" y="10744"/>
                  </a:lnTo>
                  <a:cubicBezTo>
                    <a:pt x="11122" y="10964"/>
                    <a:pt x="10964" y="11122"/>
                    <a:pt x="10775" y="11122"/>
                  </a:cubicBezTo>
                  <a:lnTo>
                    <a:pt x="1009" y="11122"/>
                  </a:lnTo>
                  <a:cubicBezTo>
                    <a:pt x="820" y="11122"/>
                    <a:pt x="662" y="10964"/>
                    <a:pt x="662" y="10744"/>
                  </a:cubicBezTo>
                  <a:lnTo>
                    <a:pt x="662" y="5860"/>
                  </a:lnTo>
                  <a:cubicBezTo>
                    <a:pt x="662" y="5671"/>
                    <a:pt x="820" y="5514"/>
                    <a:pt x="1009" y="5514"/>
                  </a:cubicBezTo>
                  <a:lnTo>
                    <a:pt x="10775" y="5514"/>
                  </a:lnTo>
                  <a:close/>
                  <a:moveTo>
                    <a:pt x="1733" y="0"/>
                  </a:moveTo>
                  <a:cubicBezTo>
                    <a:pt x="1135" y="0"/>
                    <a:pt x="694" y="473"/>
                    <a:pt x="694" y="1040"/>
                  </a:cubicBezTo>
                  <a:lnTo>
                    <a:pt x="694" y="4884"/>
                  </a:lnTo>
                  <a:cubicBezTo>
                    <a:pt x="316" y="5041"/>
                    <a:pt x="1" y="5388"/>
                    <a:pt x="1" y="5860"/>
                  </a:cubicBezTo>
                  <a:lnTo>
                    <a:pt x="1" y="10744"/>
                  </a:lnTo>
                  <a:cubicBezTo>
                    <a:pt x="1" y="11342"/>
                    <a:pt x="473" y="11783"/>
                    <a:pt x="1009" y="11783"/>
                  </a:cubicBezTo>
                  <a:lnTo>
                    <a:pt x="10775" y="11783"/>
                  </a:lnTo>
                  <a:cubicBezTo>
                    <a:pt x="11374" y="11783"/>
                    <a:pt x="11815" y="11311"/>
                    <a:pt x="11815" y="10744"/>
                  </a:cubicBezTo>
                  <a:lnTo>
                    <a:pt x="11815" y="5860"/>
                  </a:lnTo>
                  <a:cubicBezTo>
                    <a:pt x="11815" y="5388"/>
                    <a:pt x="11531" y="5010"/>
                    <a:pt x="11122" y="4884"/>
                  </a:cubicBezTo>
                  <a:lnTo>
                    <a:pt x="11122" y="1702"/>
                  </a:lnTo>
                  <a:cubicBezTo>
                    <a:pt x="11122" y="1103"/>
                    <a:pt x="10649" y="662"/>
                    <a:pt x="10114" y="662"/>
                  </a:cubicBezTo>
                  <a:lnTo>
                    <a:pt x="8034" y="662"/>
                  </a:lnTo>
                  <a:cubicBezTo>
                    <a:pt x="7530" y="662"/>
                    <a:pt x="7152" y="977"/>
                    <a:pt x="7026" y="1418"/>
                  </a:cubicBezTo>
                  <a:cubicBezTo>
                    <a:pt x="6932" y="1387"/>
                    <a:pt x="6806" y="1355"/>
                    <a:pt x="6648" y="1355"/>
                  </a:cubicBezTo>
                  <a:lnTo>
                    <a:pt x="5230" y="1355"/>
                  </a:lnTo>
                  <a:cubicBezTo>
                    <a:pt x="5104" y="1355"/>
                    <a:pt x="4978" y="1387"/>
                    <a:pt x="4884" y="1418"/>
                  </a:cubicBezTo>
                  <a:lnTo>
                    <a:pt x="4884" y="1040"/>
                  </a:lnTo>
                  <a:cubicBezTo>
                    <a:pt x="4884" y="441"/>
                    <a:pt x="4380" y="0"/>
                    <a:pt x="3844" y="0"/>
                  </a:cubicBezTo>
                  <a:lnTo>
                    <a:pt x="17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2" name="Google Shape;8272;p45"/>
            <p:cNvSpPr/>
            <p:nvPr/>
          </p:nvSpPr>
          <p:spPr>
            <a:xfrm>
              <a:off x="6218550" y="2456200"/>
              <a:ext cx="122100" cy="51225"/>
            </a:xfrm>
            <a:custGeom>
              <a:avLst/>
              <a:rect l="l" t="t" r="r" b="b"/>
              <a:pathLst>
                <a:path w="4884" h="2049">
                  <a:moveTo>
                    <a:pt x="3844" y="725"/>
                  </a:moveTo>
                  <a:cubicBezTo>
                    <a:pt x="4033" y="725"/>
                    <a:pt x="4190" y="882"/>
                    <a:pt x="4190" y="1071"/>
                  </a:cubicBezTo>
                  <a:cubicBezTo>
                    <a:pt x="4190" y="1260"/>
                    <a:pt x="4033" y="1418"/>
                    <a:pt x="3844" y="1418"/>
                  </a:cubicBezTo>
                  <a:lnTo>
                    <a:pt x="1008" y="1418"/>
                  </a:lnTo>
                  <a:cubicBezTo>
                    <a:pt x="819" y="1418"/>
                    <a:pt x="662" y="1260"/>
                    <a:pt x="662" y="1071"/>
                  </a:cubicBezTo>
                  <a:cubicBezTo>
                    <a:pt x="662" y="882"/>
                    <a:pt x="819" y="725"/>
                    <a:pt x="1008" y="725"/>
                  </a:cubicBezTo>
                  <a:lnTo>
                    <a:pt x="3844" y="725"/>
                  </a:lnTo>
                  <a:close/>
                  <a:moveTo>
                    <a:pt x="1008" y="0"/>
                  </a:moveTo>
                  <a:cubicBezTo>
                    <a:pt x="410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8" y="2048"/>
                  </a:cubicBezTo>
                  <a:lnTo>
                    <a:pt x="3844" y="2048"/>
                  </a:lnTo>
                  <a:cubicBezTo>
                    <a:pt x="4442" y="2048"/>
                    <a:pt x="4883" y="1576"/>
                    <a:pt x="4883" y="1040"/>
                  </a:cubicBezTo>
                  <a:cubicBezTo>
                    <a:pt x="4852" y="473"/>
                    <a:pt x="4411" y="0"/>
                    <a:pt x="3844" y="0"/>
                  </a:cubicBezTo>
                  <a:lnTo>
                    <a:pt x="10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3" name="Google Shape;8273;p45"/>
            <p:cNvSpPr/>
            <p:nvPr/>
          </p:nvSpPr>
          <p:spPr>
            <a:xfrm>
              <a:off x="6340625" y="2353025"/>
              <a:ext cx="35475" cy="18125"/>
            </a:xfrm>
            <a:custGeom>
              <a:avLst/>
              <a:rect l="l" t="t" r="r" b="b"/>
              <a:pathLst>
                <a:path w="1419" h="725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355" y="158"/>
                    <a:pt x="1198" y="0"/>
                    <a:pt x="1040" y="0"/>
                  </a:cubicBezTo>
                  <a:lnTo>
                    <a:pt x="3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4" name="Google Shape;8274;p45"/>
            <p:cNvSpPr/>
            <p:nvPr/>
          </p:nvSpPr>
          <p:spPr>
            <a:xfrm>
              <a:off x="6183100" y="2369550"/>
              <a:ext cx="35475" cy="18150"/>
            </a:xfrm>
            <a:custGeom>
              <a:avLst/>
              <a:rect l="l" t="t" r="r" b="b"/>
              <a:pathLst>
                <a:path w="1419" h="726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40" y="1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25" name="Google Shape;8382;p45"/>
          <p:cNvGrpSpPr/>
          <p:nvPr/>
        </p:nvGrpSpPr>
        <p:grpSpPr>
          <a:xfrm>
            <a:off x="9643838" y="5042335"/>
            <a:ext cx="290336" cy="330827"/>
            <a:chOff x="5794025" y="2673575"/>
            <a:chExt cx="259925" cy="296175"/>
          </a:xfrm>
          <a:solidFill>
            <a:schemeClr val="accent4"/>
          </a:solidFill>
        </p:grpSpPr>
        <p:sp>
          <p:nvSpPr>
            <p:cNvPr id="326" name="Google Shape;8383;p45"/>
            <p:cNvSpPr/>
            <p:nvPr/>
          </p:nvSpPr>
          <p:spPr>
            <a:xfrm>
              <a:off x="5794025" y="2673575"/>
              <a:ext cx="259925" cy="296175"/>
            </a:xfrm>
            <a:custGeom>
              <a:avLst/>
              <a:rect l="l" t="t" r="r" b="b"/>
              <a:pathLst>
                <a:path w="10397" h="11847">
                  <a:moveTo>
                    <a:pt x="5860" y="694"/>
                  </a:moveTo>
                  <a:cubicBezTo>
                    <a:pt x="7089" y="694"/>
                    <a:pt x="8097" y="1639"/>
                    <a:pt x="8254" y="2805"/>
                  </a:cubicBezTo>
                  <a:cubicBezTo>
                    <a:pt x="8160" y="2773"/>
                    <a:pt x="8065" y="2773"/>
                    <a:pt x="7939" y="2773"/>
                  </a:cubicBezTo>
                  <a:lnTo>
                    <a:pt x="7561" y="2773"/>
                  </a:lnTo>
                  <a:cubicBezTo>
                    <a:pt x="7404" y="1985"/>
                    <a:pt x="6679" y="1387"/>
                    <a:pt x="5860" y="1387"/>
                  </a:cubicBezTo>
                  <a:lnTo>
                    <a:pt x="4474" y="1387"/>
                  </a:lnTo>
                  <a:cubicBezTo>
                    <a:pt x="3655" y="1387"/>
                    <a:pt x="2930" y="1985"/>
                    <a:pt x="2804" y="2773"/>
                  </a:cubicBezTo>
                  <a:lnTo>
                    <a:pt x="2394" y="2773"/>
                  </a:lnTo>
                  <a:cubicBezTo>
                    <a:pt x="2268" y="2773"/>
                    <a:pt x="2142" y="2773"/>
                    <a:pt x="2079" y="2805"/>
                  </a:cubicBezTo>
                  <a:cubicBezTo>
                    <a:pt x="2237" y="1639"/>
                    <a:pt x="3277" y="694"/>
                    <a:pt x="4474" y="694"/>
                  </a:cubicBezTo>
                  <a:lnTo>
                    <a:pt x="5860" y="694"/>
                  </a:lnTo>
                  <a:close/>
                  <a:moveTo>
                    <a:pt x="6206" y="2143"/>
                  </a:moveTo>
                  <a:cubicBezTo>
                    <a:pt x="6616" y="2300"/>
                    <a:pt x="6931" y="2647"/>
                    <a:pt x="6931" y="3120"/>
                  </a:cubicBezTo>
                  <a:lnTo>
                    <a:pt x="6931" y="3403"/>
                  </a:lnTo>
                  <a:cubicBezTo>
                    <a:pt x="6522" y="3246"/>
                    <a:pt x="6206" y="2899"/>
                    <a:pt x="6206" y="2427"/>
                  </a:cubicBezTo>
                  <a:lnTo>
                    <a:pt x="6206" y="2143"/>
                  </a:lnTo>
                  <a:close/>
                  <a:moveTo>
                    <a:pt x="5513" y="2080"/>
                  </a:moveTo>
                  <a:lnTo>
                    <a:pt x="5513" y="2427"/>
                  </a:lnTo>
                  <a:cubicBezTo>
                    <a:pt x="5513" y="3025"/>
                    <a:pt x="5041" y="3435"/>
                    <a:pt x="4474" y="3435"/>
                  </a:cubicBezTo>
                  <a:lnTo>
                    <a:pt x="3466" y="3435"/>
                  </a:lnTo>
                  <a:lnTo>
                    <a:pt x="3466" y="3088"/>
                  </a:lnTo>
                  <a:cubicBezTo>
                    <a:pt x="3466" y="2490"/>
                    <a:pt x="3938" y="2080"/>
                    <a:pt x="4474" y="2080"/>
                  </a:cubicBezTo>
                  <a:lnTo>
                    <a:pt x="5513" y="2080"/>
                  </a:lnTo>
                  <a:close/>
                  <a:moveTo>
                    <a:pt x="2741" y="3435"/>
                  </a:moveTo>
                  <a:lnTo>
                    <a:pt x="2741" y="5451"/>
                  </a:lnTo>
                  <a:cubicBezTo>
                    <a:pt x="2363" y="5293"/>
                    <a:pt x="2048" y="4947"/>
                    <a:pt x="2048" y="4474"/>
                  </a:cubicBezTo>
                  <a:lnTo>
                    <a:pt x="2048" y="3813"/>
                  </a:lnTo>
                  <a:cubicBezTo>
                    <a:pt x="2048" y="3592"/>
                    <a:pt x="2205" y="3435"/>
                    <a:pt x="2394" y="3435"/>
                  </a:cubicBezTo>
                  <a:lnTo>
                    <a:pt x="2741" y="3435"/>
                  </a:lnTo>
                  <a:close/>
                  <a:moveTo>
                    <a:pt x="7939" y="3498"/>
                  </a:moveTo>
                  <a:cubicBezTo>
                    <a:pt x="8160" y="3498"/>
                    <a:pt x="8317" y="3655"/>
                    <a:pt x="8317" y="3844"/>
                  </a:cubicBezTo>
                  <a:lnTo>
                    <a:pt x="8317" y="4506"/>
                  </a:lnTo>
                  <a:cubicBezTo>
                    <a:pt x="8317" y="4947"/>
                    <a:pt x="8034" y="5325"/>
                    <a:pt x="7593" y="5482"/>
                  </a:cubicBezTo>
                  <a:lnTo>
                    <a:pt x="7593" y="3498"/>
                  </a:lnTo>
                  <a:lnTo>
                    <a:pt x="7939" y="3498"/>
                  </a:lnTo>
                  <a:close/>
                  <a:moveTo>
                    <a:pt x="5891" y="3435"/>
                  </a:moveTo>
                  <a:cubicBezTo>
                    <a:pt x="6143" y="3750"/>
                    <a:pt x="6522" y="4033"/>
                    <a:pt x="6931" y="4128"/>
                  </a:cubicBezTo>
                  <a:lnTo>
                    <a:pt x="6931" y="5892"/>
                  </a:lnTo>
                  <a:cubicBezTo>
                    <a:pt x="6931" y="6491"/>
                    <a:pt x="6459" y="6900"/>
                    <a:pt x="5891" y="6900"/>
                  </a:cubicBezTo>
                  <a:lnTo>
                    <a:pt x="4505" y="6900"/>
                  </a:lnTo>
                  <a:cubicBezTo>
                    <a:pt x="3938" y="6900"/>
                    <a:pt x="3497" y="6428"/>
                    <a:pt x="3497" y="5892"/>
                  </a:cubicBezTo>
                  <a:lnTo>
                    <a:pt x="3497" y="4159"/>
                  </a:lnTo>
                  <a:lnTo>
                    <a:pt x="4505" y="4159"/>
                  </a:lnTo>
                  <a:cubicBezTo>
                    <a:pt x="5072" y="4159"/>
                    <a:pt x="5576" y="3876"/>
                    <a:pt x="5891" y="3435"/>
                  </a:cubicBezTo>
                  <a:close/>
                  <a:moveTo>
                    <a:pt x="6238" y="7593"/>
                  </a:moveTo>
                  <a:cubicBezTo>
                    <a:pt x="6333" y="7782"/>
                    <a:pt x="6459" y="7971"/>
                    <a:pt x="6616" y="8097"/>
                  </a:cubicBezTo>
                  <a:lnTo>
                    <a:pt x="5198" y="9547"/>
                  </a:lnTo>
                  <a:lnTo>
                    <a:pt x="3718" y="8097"/>
                  </a:lnTo>
                  <a:cubicBezTo>
                    <a:pt x="3875" y="7971"/>
                    <a:pt x="4033" y="7782"/>
                    <a:pt x="4096" y="7593"/>
                  </a:cubicBezTo>
                  <a:cubicBezTo>
                    <a:pt x="4190" y="7625"/>
                    <a:pt x="4379" y="7625"/>
                    <a:pt x="4474" y="7625"/>
                  </a:cubicBezTo>
                  <a:lnTo>
                    <a:pt x="5860" y="7625"/>
                  </a:lnTo>
                  <a:cubicBezTo>
                    <a:pt x="5986" y="7625"/>
                    <a:pt x="6143" y="7625"/>
                    <a:pt x="6238" y="7593"/>
                  </a:cubicBezTo>
                  <a:close/>
                  <a:moveTo>
                    <a:pt x="2961" y="8318"/>
                  </a:moveTo>
                  <a:lnTo>
                    <a:pt x="4852" y="10177"/>
                  </a:lnTo>
                  <a:lnTo>
                    <a:pt x="4852" y="11122"/>
                  </a:lnTo>
                  <a:lnTo>
                    <a:pt x="662" y="11122"/>
                  </a:lnTo>
                  <a:lnTo>
                    <a:pt x="662" y="9358"/>
                  </a:lnTo>
                  <a:cubicBezTo>
                    <a:pt x="662" y="8759"/>
                    <a:pt x="1134" y="8318"/>
                    <a:pt x="1701" y="8318"/>
                  </a:cubicBezTo>
                  <a:lnTo>
                    <a:pt x="2961" y="8318"/>
                  </a:lnTo>
                  <a:close/>
                  <a:moveTo>
                    <a:pt x="8664" y="8318"/>
                  </a:moveTo>
                  <a:cubicBezTo>
                    <a:pt x="9262" y="8318"/>
                    <a:pt x="9672" y="8790"/>
                    <a:pt x="9672" y="9358"/>
                  </a:cubicBezTo>
                  <a:lnTo>
                    <a:pt x="9672" y="11122"/>
                  </a:lnTo>
                  <a:lnTo>
                    <a:pt x="5513" y="11122"/>
                  </a:lnTo>
                  <a:lnTo>
                    <a:pt x="5513" y="10177"/>
                  </a:lnTo>
                  <a:lnTo>
                    <a:pt x="7404" y="8318"/>
                  </a:lnTo>
                  <a:lnTo>
                    <a:pt x="8664" y="8318"/>
                  </a:lnTo>
                  <a:close/>
                  <a:moveTo>
                    <a:pt x="4537" y="1"/>
                  </a:moveTo>
                  <a:cubicBezTo>
                    <a:pt x="2804" y="1"/>
                    <a:pt x="1418" y="1418"/>
                    <a:pt x="1418" y="3120"/>
                  </a:cubicBezTo>
                  <a:lnTo>
                    <a:pt x="1418" y="4506"/>
                  </a:lnTo>
                  <a:cubicBezTo>
                    <a:pt x="1418" y="5356"/>
                    <a:pt x="2048" y="6050"/>
                    <a:pt x="2835" y="6207"/>
                  </a:cubicBezTo>
                  <a:cubicBezTo>
                    <a:pt x="2898" y="6648"/>
                    <a:pt x="3151" y="7026"/>
                    <a:pt x="3497" y="7278"/>
                  </a:cubicBezTo>
                  <a:cubicBezTo>
                    <a:pt x="3466" y="7467"/>
                    <a:pt x="3308" y="7625"/>
                    <a:pt x="3119" y="7625"/>
                  </a:cubicBezTo>
                  <a:lnTo>
                    <a:pt x="1733" y="7625"/>
                  </a:lnTo>
                  <a:cubicBezTo>
                    <a:pt x="788" y="7625"/>
                    <a:pt x="0" y="8412"/>
                    <a:pt x="0" y="9358"/>
                  </a:cubicBezTo>
                  <a:lnTo>
                    <a:pt x="0" y="11468"/>
                  </a:lnTo>
                  <a:cubicBezTo>
                    <a:pt x="0" y="11689"/>
                    <a:pt x="158" y="11846"/>
                    <a:pt x="347" y="11846"/>
                  </a:cubicBezTo>
                  <a:lnTo>
                    <a:pt x="10050" y="11846"/>
                  </a:lnTo>
                  <a:cubicBezTo>
                    <a:pt x="10239" y="11846"/>
                    <a:pt x="10397" y="11689"/>
                    <a:pt x="10397" y="11468"/>
                  </a:cubicBezTo>
                  <a:lnTo>
                    <a:pt x="10397" y="9358"/>
                  </a:lnTo>
                  <a:cubicBezTo>
                    <a:pt x="10397" y="8412"/>
                    <a:pt x="9609" y="7625"/>
                    <a:pt x="8664" y="7625"/>
                  </a:cubicBezTo>
                  <a:lnTo>
                    <a:pt x="7278" y="7625"/>
                  </a:lnTo>
                  <a:cubicBezTo>
                    <a:pt x="7089" y="7625"/>
                    <a:pt x="6931" y="7467"/>
                    <a:pt x="6931" y="7278"/>
                  </a:cubicBezTo>
                  <a:cubicBezTo>
                    <a:pt x="7278" y="7026"/>
                    <a:pt x="7530" y="6648"/>
                    <a:pt x="7593" y="6207"/>
                  </a:cubicBezTo>
                  <a:cubicBezTo>
                    <a:pt x="8380" y="6050"/>
                    <a:pt x="9010" y="5325"/>
                    <a:pt x="9010" y="4506"/>
                  </a:cubicBezTo>
                  <a:lnTo>
                    <a:pt x="9010" y="3120"/>
                  </a:lnTo>
                  <a:cubicBezTo>
                    <a:pt x="9010" y="1387"/>
                    <a:pt x="7593" y="1"/>
                    <a:pt x="5891" y="1"/>
                  </a:cubicBezTo>
                  <a:lnTo>
                    <a:pt x="453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7" name="Google Shape;8384;p45"/>
            <p:cNvSpPr/>
            <p:nvPr/>
          </p:nvSpPr>
          <p:spPr>
            <a:xfrm>
              <a:off x="5967300" y="2915375"/>
              <a:ext cx="35450" cy="17350"/>
            </a:xfrm>
            <a:custGeom>
              <a:avLst/>
              <a:rect l="l" t="t" r="r" b="b"/>
              <a:pathLst>
                <a:path w="1418" h="694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40" y="1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28" name="Google Shape;4409;p36"/>
          <p:cNvGrpSpPr/>
          <p:nvPr/>
        </p:nvGrpSpPr>
        <p:grpSpPr>
          <a:xfrm>
            <a:off x="10141033" y="2127949"/>
            <a:ext cx="347715" cy="351155"/>
            <a:chOff x="-59100700" y="1911950"/>
            <a:chExt cx="315875" cy="319000"/>
          </a:xfrm>
          <a:solidFill>
            <a:schemeClr val="accent4"/>
          </a:solidFill>
        </p:grpSpPr>
        <p:sp>
          <p:nvSpPr>
            <p:cNvPr id="329" name="Google Shape;4410;p36"/>
            <p:cNvSpPr/>
            <p:nvPr/>
          </p:nvSpPr>
          <p:spPr>
            <a:xfrm>
              <a:off x="-59015625" y="1993850"/>
              <a:ext cx="20500" cy="20525"/>
            </a:xfrm>
            <a:custGeom>
              <a:avLst/>
              <a:rect l="l" t="t" r="r" b="b"/>
              <a:pathLst>
                <a:path w="820" h="821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lnTo>
                    <a:pt x="1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0" name="Google Shape;4411;p36"/>
            <p:cNvSpPr/>
            <p:nvPr/>
          </p:nvSpPr>
          <p:spPr>
            <a:xfrm>
              <a:off x="-58954200" y="1993850"/>
              <a:ext cx="21300" cy="20525"/>
            </a:xfrm>
            <a:custGeom>
              <a:avLst/>
              <a:rect l="l" t="t" r="r" b="b"/>
              <a:pathLst>
                <a:path w="852" h="821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lnTo>
                    <a:pt x="2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1" name="Google Shape;4412;p36"/>
            <p:cNvSpPr/>
            <p:nvPr/>
          </p:nvSpPr>
          <p:spPr>
            <a:xfrm>
              <a:off x="-58891975" y="1993850"/>
              <a:ext cx="21300" cy="20525"/>
            </a:xfrm>
            <a:custGeom>
              <a:avLst/>
              <a:rect l="l" t="t" r="r" b="b"/>
              <a:pathLst>
                <a:path w="852" h="821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lnTo>
                    <a:pt x="1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2" name="Google Shape;4413;p36"/>
            <p:cNvSpPr/>
            <p:nvPr/>
          </p:nvSpPr>
          <p:spPr>
            <a:xfrm>
              <a:off x="-59015625" y="2034825"/>
              <a:ext cx="20500" cy="21275"/>
            </a:xfrm>
            <a:custGeom>
              <a:avLst/>
              <a:rect l="l" t="t" r="r" b="b"/>
              <a:pathLst>
                <a:path w="820" h="851">
                  <a:moveTo>
                    <a:pt x="189" y="0"/>
                  </a:moveTo>
                  <a:cubicBezTo>
                    <a:pt x="63" y="0"/>
                    <a:pt x="0" y="95"/>
                    <a:pt x="0" y="221"/>
                  </a:cubicBezTo>
                  <a:lnTo>
                    <a:pt x="0" y="630"/>
                  </a:lnTo>
                  <a:cubicBezTo>
                    <a:pt x="0" y="756"/>
                    <a:pt x="95" y="851"/>
                    <a:pt x="189" y="851"/>
                  </a:cubicBezTo>
                  <a:lnTo>
                    <a:pt x="630" y="851"/>
                  </a:lnTo>
                  <a:cubicBezTo>
                    <a:pt x="725" y="851"/>
                    <a:pt x="820" y="756"/>
                    <a:pt x="820" y="630"/>
                  </a:cubicBezTo>
                  <a:lnTo>
                    <a:pt x="820" y="221"/>
                  </a:lnTo>
                  <a:cubicBezTo>
                    <a:pt x="820" y="95"/>
                    <a:pt x="725" y="0"/>
                    <a:pt x="630" y="0"/>
                  </a:cubicBezTo>
                  <a:lnTo>
                    <a:pt x="1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3" name="Google Shape;4414;p36"/>
            <p:cNvSpPr/>
            <p:nvPr/>
          </p:nvSpPr>
          <p:spPr>
            <a:xfrm>
              <a:off x="-58954200" y="2034825"/>
              <a:ext cx="21300" cy="21275"/>
            </a:xfrm>
            <a:custGeom>
              <a:avLst/>
              <a:rect l="l" t="t" r="r" b="b"/>
              <a:pathLst>
                <a:path w="852" h="851">
                  <a:moveTo>
                    <a:pt x="221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221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lnTo>
                    <a:pt x="2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4" name="Google Shape;4415;p36"/>
            <p:cNvSpPr/>
            <p:nvPr/>
          </p:nvSpPr>
          <p:spPr>
            <a:xfrm>
              <a:off x="-58891975" y="2034825"/>
              <a:ext cx="21300" cy="21275"/>
            </a:xfrm>
            <a:custGeom>
              <a:avLst/>
              <a:rect l="l" t="t" r="r" b="b"/>
              <a:pathLst>
                <a:path w="852" h="851">
                  <a:moveTo>
                    <a:pt x="190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190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lnTo>
                    <a:pt x="1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5" name="Google Shape;4416;p36"/>
            <p:cNvSpPr/>
            <p:nvPr/>
          </p:nvSpPr>
          <p:spPr>
            <a:xfrm>
              <a:off x="-59015625" y="2076550"/>
              <a:ext cx="20500" cy="20525"/>
            </a:xfrm>
            <a:custGeom>
              <a:avLst/>
              <a:rect l="l" t="t" r="r" b="b"/>
              <a:pathLst>
                <a:path w="820" h="821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lnTo>
                    <a:pt x="1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6" name="Google Shape;4417;p36"/>
            <p:cNvSpPr/>
            <p:nvPr/>
          </p:nvSpPr>
          <p:spPr>
            <a:xfrm>
              <a:off x="-58954200" y="2076550"/>
              <a:ext cx="21300" cy="20525"/>
            </a:xfrm>
            <a:custGeom>
              <a:avLst/>
              <a:rect l="l" t="t" r="r" b="b"/>
              <a:pathLst>
                <a:path w="852" h="821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lnTo>
                    <a:pt x="2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7" name="Google Shape;4418;p36"/>
            <p:cNvSpPr/>
            <p:nvPr/>
          </p:nvSpPr>
          <p:spPr>
            <a:xfrm>
              <a:off x="-58891975" y="2076550"/>
              <a:ext cx="21300" cy="20525"/>
            </a:xfrm>
            <a:custGeom>
              <a:avLst/>
              <a:rect l="l" t="t" r="r" b="b"/>
              <a:pathLst>
                <a:path w="852" h="821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lnTo>
                    <a:pt x="1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8" name="Google Shape;4419;p36"/>
            <p:cNvSpPr/>
            <p:nvPr/>
          </p:nvSpPr>
          <p:spPr>
            <a:xfrm>
              <a:off x="-59100700" y="1911950"/>
              <a:ext cx="315875" cy="319000"/>
            </a:xfrm>
            <a:custGeom>
              <a:avLst/>
              <a:rect l="l" t="t" r="r" b="b"/>
              <a:pathLst>
                <a:path w="12635" h="12760">
                  <a:moveTo>
                    <a:pt x="9169" y="788"/>
                  </a:moveTo>
                  <a:lnTo>
                    <a:pt x="9169" y="1607"/>
                  </a:lnTo>
                  <a:lnTo>
                    <a:pt x="3403" y="1607"/>
                  </a:lnTo>
                  <a:lnTo>
                    <a:pt x="3403" y="788"/>
                  </a:lnTo>
                  <a:lnTo>
                    <a:pt x="9169" y="788"/>
                  </a:lnTo>
                  <a:close/>
                  <a:moveTo>
                    <a:pt x="1734" y="9074"/>
                  </a:moveTo>
                  <a:lnTo>
                    <a:pt x="1734" y="11815"/>
                  </a:lnTo>
                  <a:lnTo>
                    <a:pt x="788" y="11815"/>
                  </a:lnTo>
                  <a:lnTo>
                    <a:pt x="788" y="9074"/>
                  </a:lnTo>
                  <a:lnTo>
                    <a:pt x="1734" y="9074"/>
                  </a:lnTo>
                  <a:close/>
                  <a:moveTo>
                    <a:pt x="5861" y="9074"/>
                  </a:moveTo>
                  <a:lnTo>
                    <a:pt x="5861" y="11815"/>
                  </a:lnTo>
                  <a:lnTo>
                    <a:pt x="4223" y="11815"/>
                  </a:lnTo>
                  <a:lnTo>
                    <a:pt x="4223" y="9074"/>
                  </a:lnTo>
                  <a:lnTo>
                    <a:pt x="5861" y="9074"/>
                  </a:lnTo>
                  <a:close/>
                  <a:moveTo>
                    <a:pt x="8350" y="9074"/>
                  </a:moveTo>
                  <a:lnTo>
                    <a:pt x="8350" y="11815"/>
                  </a:lnTo>
                  <a:lnTo>
                    <a:pt x="6711" y="11815"/>
                  </a:lnTo>
                  <a:lnTo>
                    <a:pt x="6711" y="9074"/>
                  </a:lnTo>
                  <a:lnTo>
                    <a:pt x="8350" y="9074"/>
                  </a:lnTo>
                  <a:close/>
                  <a:moveTo>
                    <a:pt x="10051" y="2458"/>
                  </a:moveTo>
                  <a:lnTo>
                    <a:pt x="10051" y="11815"/>
                  </a:lnTo>
                  <a:lnTo>
                    <a:pt x="9169" y="11815"/>
                  </a:lnTo>
                  <a:lnTo>
                    <a:pt x="9169" y="8664"/>
                  </a:lnTo>
                  <a:cubicBezTo>
                    <a:pt x="9169" y="8444"/>
                    <a:pt x="8980" y="8223"/>
                    <a:pt x="8791" y="8223"/>
                  </a:cubicBezTo>
                  <a:lnTo>
                    <a:pt x="3813" y="8223"/>
                  </a:lnTo>
                  <a:cubicBezTo>
                    <a:pt x="3592" y="8223"/>
                    <a:pt x="3435" y="8444"/>
                    <a:pt x="3435" y="8664"/>
                  </a:cubicBezTo>
                  <a:lnTo>
                    <a:pt x="3435" y="11815"/>
                  </a:lnTo>
                  <a:lnTo>
                    <a:pt x="2616" y="11815"/>
                  </a:lnTo>
                  <a:lnTo>
                    <a:pt x="2616" y="2458"/>
                  </a:lnTo>
                  <a:lnTo>
                    <a:pt x="10051" y="2458"/>
                  </a:lnTo>
                  <a:close/>
                  <a:moveTo>
                    <a:pt x="11815" y="9074"/>
                  </a:moveTo>
                  <a:lnTo>
                    <a:pt x="11815" y="11815"/>
                  </a:lnTo>
                  <a:lnTo>
                    <a:pt x="10839" y="11815"/>
                  </a:lnTo>
                  <a:lnTo>
                    <a:pt x="10839" y="9074"/>
                  </a:lnTo>
                  <a:lnTo>
                    <a:pt x="11815" y="9074"/>
                  </a:lnTo>
                  <a:close/>
                  <a:moveTo>
                    <a:pt x="2994" y="0"/>
                  </a:moveTo>
                  <a:cubicBezTo>
                    <a:pt x="2773" y="0"/>
                    <a:pt x="2616" y="190"/>
                    <a:pt x="2616" y="410"/>
                  </a:cubicBezTo>
                  <a:lnTo>
                    <a:pt x="2616" y="1670"/>
                  </a:lnTo>
                  <a:lnTo>
                    <a:pt x="2206" y="1670"/>
                  </a:lnTo>
                  <a:cubicBezTo>
                    <a:pt x="1986" y="1670"/>
                    <a:pt x="1765" y="1859"/>
                    <a:pt x="1765" y="2080"/>
                  </a:cubicBezTo>
                  <a:lnTo>
                    <a:pt x="1765" y="8318"/>
                  </a:lnTo>
                  <a:lnTo>
                    <a:pt x="410" y="8318"/>
                  </a:lnTo>
                  <a:cubicBezTo>
                    <a:pt x="158" y="8318"/>
                    <a:pt x="1" y="8507"/>
                    <a:pt x="1" y="8727"/>
                  </a:cubicBezTo>
                  <a:lnTo>
                    <a:pt x="1" y="12319"/>
                  </a:lnTo>
                  <a:cubicBezTo>
                    <a:pt x="1" y="12571"/>
                    <a:pt x="190" y="12760"/>
                    <a:pt x="410" y="12760"/>
                  </a:cubicBezTo>
                  <a:lnTo>
                    <a:pt x="12256" y="12760"/>
                  </a:lnTo>
                  <a:cubicBezTo>
                    <a:pt x="12477" y="12760"/>
                    <a:pt x="12634" y="12571"/>
                    <a:pt x="12634" y="12319"/>
                  </a:cubicBezTo>
                  <a:lnTo>
                    <a:pt x="12634" y="8664"/>
                  </a:lnTo>
                  <a:cubicBezTo>
                    <a:pt x="12634" y="8444"/>
                    <a:pt x="12445" y="8223"/>
                    <a:pt x="12225" y="8223"/>
                  </a:cubicBezTo>
                  <a:lnTo>
                    <a:pt x="10839" y="8223"/>
                  </a:lnTo>
                  <a:lnTo>
                    <a:pt x="10839" y="2017"/>
                  </a:lnTo>
                  <a:cubicBezTo>
                    <a:pt x="10839" y="1765"/>
                    <a:pt x="10650" y="1576"/>
                    <a:pt x="10429" y="1576"/>
                  </a:cubicBezTo>
                  <a:lnTo>
                    <a:pt x="10019" y="1576"/>
                  </a:lnTo>
                  <a:lnTo>
                    <a:pt x="10019" y="410"/>
                  </a:lnTo>
                  <a:cubicBezTo>
                    <a:pt x="10019" y="158"/>
                    <a:pt x="9799" y="0"/>
                    <a:pt x="9610" y="0"/>
                  </a:cubicBezTo>
                  <a:lnTo>
                    <a:pt x="29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39" name="Google Shape;4452;p36"/>
          <p:cNvGrpSpPr/>
          <p:nvPr/>
        </p:nvGrpSpPr>
        <p:grpSpPr>
          <a:xfrm>
            <a:off x="10139327" y="2667740"/>
            <a:ext cx="349421" cy="348568"/>
            <a:chOff x="-59092025" y="2296300"/>
            <a:chExt cx="317425" cy="316650"/>
          </a:xfrm>
          <a:solidFill>
            <a:schemeClr val="accent4"/>
          </a:solidFill>
        </p:grpSpPr>
        <p:sp>
          <p:nvSpPr>
            <p:cNvPr id="340" name="Google Shape;4453;p36"/>
            <p:cNvSpPr/>
            <p:nvPr/>
          </p:nvSpPr>
          <p:spPr>
            <a:xfrm>
              <a:off x="-58994350" y="2382950"/>
              <a:ext cx="122875" cy="133925"/>
            </a:xfrm>
            <a:custGeom>
              <a:avLst/>
              <a:rect l="l" t="t" r="r" b="b"/>
              <a:pathLst>
                <a:path w="4915" h="5357">
                  <a:moveTo>
                    <a:pt x="2457" y="819"/>
                  </a:moveTo>
                  <a:cubicBezTo>
                    <a:pt x="2930" y="819"/>
                    <a:pt x="3277" y="1166"/>
                    <a:pt x="3277" y="1639"/>
                  </a:cubicBezTo>
                  <a:cubicBezTo>
                    <a:pt x="3277" y="2111"/>
                    <a:pt x="2930" y="2458"/>
                    <a:pt x="2457" y="2458"/>
                  </a:cubicBezTo>
                  <a:cubicBezTo>
                    <a:pt x="1985" y="2458"/>
                    <a:pt x="1607" y="2111"/>
                    <a:pt x="1607" y="1639"/>
                  </a:cubicBezTo>
                  <a:cubicBezTo>
                    <a:pt x="1607" y="1166"/>
                    <a:pt x="2016" y="819"/>
                    <a:pt x="2457" y="819"/>
                  </a:cubicBezTo>
                  <a:close/>
                  <a:moveTo>
                    <a:pt x="2489" y="3245"/>
                  </a:moveTo>
                  <a:cubicBezTo>
                    <a:pt x="3277" y="3245"/>
                    <a:pt x="3907" y="3781"/>
                    <a:pt x="4096" y="4506"/>
                  </a:cubicBezTo>
                  <a:lnTo>
                    <a:pt x="882" y="4506"/>
                  </a:lnTo>
                  <a:cubicBezTo>
                    <a:pt x="1071" y="3812"/>
                    <a:pt x="1701" y="3245"/>
                    <a:pt x="2489" y="3245"/>
                  </a:cubicBezTo>
                  <a:close/>
                  <a:moveTo>
                    <a:pt x="2489" y="0"/>
                  </a:moveTo>
                  <a:cubicBezTo>
                    <a:pt x="1575" y="0"/>
                    <a:pt x="819" y="725"/>
                    <a:pt x="819" y="1639"/>
                  </a:cubicBezTo>
                  <a:cubicBezTo>
                    <a:pt x="819" y="2080"/>
                    <a:pt x="977" y="2458"/>
                    <a:pt x="1292" y="2773"/>
                  </a:cubicBezTo>
                  <a:cubicBezTo>
                    <a:pt x="567" y="3214"/>
                    <a:pt x="0" y="4001"/>
                    <a:pt x="0" y="4947"/>
                  </a:cubicBezTo>
                  <a:cubicBezTo>
                    <a:pt x="0" y="5199"/>
                    <a:pt x="189" y="5356"/>
                    <a:pt x="410" y="5356"/>
                  </a:cubicBezTo>
                  <a:lnTo>
                    <a:pt x="4537" y="5356"/>
                  </a:lnTo>
                  <a:cubicBezTo>
                    <a:pt x="4757" y="5356"/>
                    <a:pt x="4915" y="5136"/>
                    <a:pt x="4915" y="4947"/>
                  </a:cubicBezTo>
                  <a:cubicBezTo>
                    <a:pt x="4915" y="4001"/>
                    <a:pt x="4411" y="3182"/>
                    <a:pt x="3655" y="2773"/>
                  </a:cubicBezTo>
                  <a:cubicBezTo>
                    <a:pt x="3938" y="2458"/>
                    <a:pt x="4127" y="2080"/>
                    <a:pt x="4127" y="1639"/>
                  </a:cubicBezTo>
                  <a:cubicBezTo>
                    <a:pt x="4127" y="725"/>
                    <a:pt x="3403" y="0"/>
                    <a:pt x="2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1" name="Google Shape;4454;p36"/>
            <p:cNvSpPr/>
            <p:nvPr/>
          </p:nvSpPr>
          <p:spPr>
            <a:xfrm>
              <a:off x="-59092025" y="2296300"/>
              <a:ext cx="317425" cy="316650"/>
            </a:xfrm>
            <a:custGeom>
              <a:avLst/>
              <a:rect l="l" t="t" r="r" b="b"/>
              <a:pathLst>
                <a:path w="12697" h="12666">
                  <a:moveTo>
                    <a:pt x="1261" y="820"/>
                  </a:moveTo>
                  <a:cubicBezTo>
                    <a:pt x="1513" y="820"/>
                    <a:pt x="1702" y="1009"/>
                    <a:pt x="1702" y="1198"/>
                  </a:cubicBezTo>
                  <a:cubicBezTo>
                    <a:pt x="1670" y="1450"/>
                    <a:pt x="1513" y="1639"/>
                    <a:pt x="1261" y="1639"/>
                  </a:cubicBezTo>
                  <a:cubicBezTo>
                    <a:pt x="1040" y="1639"/>
                    <a:pt x="883" y="1450"/>
                    <a:pt x="883" y="1198"/>
                  </a:cubicBezTo>
                  <a:cubicBezTo>
                    <a:pt x="883" y="977"/>
                    <a:pt x="1072" y="820"/>
                    <a:pt x="1261" y="820"/>
                  </a:cubicBezTo>
                  <a:close/>
                  <a:moveTo>
                    <a:pt x="11468" y="820"/>
                  </a:moveTo>
                  <a:cubicBezTo>
                    <a:pt x="11720" y="820"/>
                    <a:pt x="11878" y="1009"/>
                    <a:pt x="11878" y="1198"/>
                  </a:cubicBezTo>
                  <a:cubicBezTo>
                    <a:pt x="11878" y="1450"/>
                    <a:pt x="11657" y="1639"/>
                    <a:pt x="11468" y="1639"/>
                  </a:cubicBezTo>
                  <a:cubicBezTo>
                    <a:pt x="11248" y="1639"/>
                    <a:pt x="11027" y="1450"/>
                    <a:pt x="11027" y="1198"/>
                  </a:cubicBezTo>
                  <a:cubicBezTo>
                    <a:pt x="11027" y="1009"/>
                    <a:pt x="11248" y="820"/>
                    <a:pt x="11468" y="820"/>
                  </a:cubicBezTo>
                  <a:close/>
                  <a:moveTo>
                    <a:pt x="6396" y="2616"/>
                  </a:moveTo>
                  <a:cubicBezTo>
                    <a:pt x="7341" y="2616"/>
                    <a:pt x="8286" y="2994"/>
                    <a:pt x="9042" y="3718"/>
                  </a:cubicBezTo>
                  <a:cubicBezTo>
                    <a:pt x="10492" y="5136"/>
                    <a:pt x="10492" y="7499"/>
                    <a:pt x="9042" y="8917"/>
                  </a:cubicBezTo>
                  <a:cubicBezTo>
                    <a:pt x="8318" y="9641"/>
                    <a:pt x="7373" y="10019"/>
                    <a:pt x="6396" y="10019"/>
                  </a:cubicBezTo>
                  <a:cubicBezTo>
                    <a:pt x="4348" y="10019"/>
                    <a:pt x="2647" y="8381"/>
                    <a:pt x="2647" y="6333"/>
                  </a:cubicBezTo>
                  <a:cubicBezTo>
                    <a:pt x="2647" y="4222"/>
                    <a:pt x="4348" y="2616"/>
                    <a:pt x="6396" y="2616"/>
                  </a:cubicBezTo>
                  <a:close/>
                  <a:moveTo>
                    <a:pt x="1261" y="10965"/>
                  </a:moveTo>
                  <a:cubicBezTo>
                    <a:pt x="1513" y="10965"/>
                    <a:pt x="1702" y="11185"/>
                    <a:pt x="1702" y="11406"/>
                  </a:cubicBezTo>
                  <a:cubicBezTo>
                    <a:pt x="1670" y="11658"/>
                    <a:pt x="1513" y="11847"/>
                    <a:pt x="1261" y="11847"/>
                  </a:cubicBezTo>
                  <a:cubicBezTo>
                    <a:pt x="1040" y="11847"/>
                    <a:pt x="883" y="11658"/>
                    <a:pt x="883" y="11406"/>
                  </a:cubicBezTo>
                  <a:cubicBezTo>
                    <a:pt x="883" y="11185"/>
                    <a:pt x="1072" y="10965"/>
                    <a:pt x="1261" y="10965"/>
                  </a:cubicBezTo>
                  <a:close/>
                  <a:moveTo>
                    <a:pt x="11468" y="11028"/>
                  </a:moveTo>
                  <a:cubicBezTo>
                    <a:pt x="11720" y="11028"/>
                    <a:pt x="11878" y="11217"/>
                    <a:pt x="11878" y="11437"/>
                  </a:cubicBezTo>
                  <a:cubicBezTo>
                    <a:pt x="11878" y="11689"/>
                    <a:pt x="11657" y="11878"/>
                    <a:pt x="11468" y="11878"/>
                  </a:cubicBezTo>
                  <a:cubicBezTo>
                    <a:pt x="11248" y="11878"/>
                    <a:pt x="11027" y="11689"/>
                    <a:pt x="11027" y="11437"/>
                  </a:cubicBezTo>
                  <a:cubicBezTo>
                    <a:pt x="11027" y="11217"/>
                    <a:pt x="11248" y="11028"/>
                    <a:pt x="11468" y="1102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418" y="2458"/>
                    <a:pt x="1576" y="2427"/>
                    <a:pt x="1796" y="2364"/>
                  </a:cubicBezTo>
                  <a:lnTo>
                    <a:pt x="2836" y="3403"/>
                  </a:lnTo>
                  <a:cubicBezTo>
                    <a:pt x="2174" y="4222"/>
                    <a:pt x="1828" y="5231"/>
                    <a:pt x="1828" y="6302"/>
                  </a:cubicBezTo>
                  <a:cubicBezTo>
                    <a:pt x="1828" y="7341"/>
                    <a:pt x="2174" y="8381"/>
                    <a:pt x="2899" y="9200"/>
                  </a:cubicBezTo>
                  <a:lnTo>
                    <a:pt x="1796" y="10303"/>
                  </a:lnTo>
                  <a:cubicBezTo>
                    <a:pt x="1639" y="10240"/>
                    <a:pt x="1418" y="10177"/>
                    <a:pt x="1229" y="10177"/>
                  </a:cubicBezTo>
                  <a:cubicBezTo>
                    <a:pt x="567" y="10177"/>
                    <a:pt x="0" y="10744"/>
                    <a:pt x="0" y="11437"/>
                  </a:cubicBezTo>
                  <a:cubicBezTo>
                    <a:pt x="0" y="12130"/>
                    <a:pt x="567" y="12666"/>
                    <a:pt x="1229" y="12666"/>
                  </a:cubicBezTo>
                  <a:cubicBezTo>
                    <a:pt x="1891" y="12666"/>
                    <a:pt x="2489" y="12130"/>
                    <a:pt x="2489" y="11437"/>
                  </a:cubicBezTo>
                  <a:cubicBezTo>
                    <a:pt x="2489" y="11248"/>
                    <a:pt x="2458" y="11091"/>
                    <a:pt x="2363" y="10901"/>
                  </a:cubicBezTo>
                  <a:lnTo>
                    <a:pt x="3466" y="9799"/>
                  </a:lnTo>
                  <a:cubicBezTo>
                    <a:pt x="4317" y="10460"/>
                    <a:pt x="5325" y="10838"/>
                    <a:pt x="6396" y="10838"/>
                  </a:cubicBezTo>
                  <a:cubicBezTo>
                    <a:pt x="7467" y="10838"/>
                    <a:pt x="8475" y="10492"/>
                    <a:pt x="9263" y="9830"/>
                  </a:cubicBezTo>
                  <a:lnTo>
                    <a:pt x="10334" y="10901"/>
                  </a:lnTo>
                  <a:cubicBezTo>
                    <a:pt x="10240" y="11059"/>
                    <a:pt x="10208" y="11248"/>
                    <a:pt x="10208" y="11437"/>
                  </a:cubicBezTo>
                  <a:cubicBezTo>
                    <a:pt x="10208" y="12099"/>
                    <a:pt x="10775" y="12666"/>
                    <a:pt x="11468" y="12666"/>
                  </a:cubicBezTo>
                  <a:cubicBezTo>
                    <a:pt x="12130" y="12666"/>
                    <a:pt x="12697" y="12099"/>
                    <a:pt x="12697" y="11437"/>
                  </a:cubicBezTo>
                  <a:cubicBezTo>
                    <a:pt x="12697" y="10775"/>
                    <a:pt x="12130" y="10177"/>
                    <a:pt x="11468" y="10177"/>
                  </a:cubicBezTo>
                  <a:cubicBezTo>
                    <a:pt x="11279" y="10177"/>
                    <a:pt x="11122" y="10208"/>
                    <a:pt x="10933" y="10303"/>
                  </a:cubicBezTo>
                  <a:lnTo>
                    <a:pt x="9861" y="9232"/>
                  </a:lnTo>
                  <a:cubicBezTo>
                    <a:pt x="11279" y="7562"/>
                    <a:pt x="11279" y="5073"/>
                    <a:pt x="9861" y="3403"/>
                  </a:cubicBezTo>
                  <a:lnTo>
                    <a:pt x="10933" y="2364"/>
                  </a:lnTo>
                  <a:cubicBezTo>
                    <a:pt x="11122" y="2427"/>
                    <a:pt x="11279" y="2458"/>
                    <a:pt x="11468" y="2458"/>
                  </a:cubicBezTo>
                  <a:cubicBezTo>
                    <a:pt x="12130" y="2458"/>
                    <a:pt x="12697" y="1923"/>
                    <a:pt x="12697" y="1198"/>
                  </a:cubicBezTo>
                  <a:cubicBezTo>
                    <a:pt x="12697" y="536"/>
                    <a:pt x="12130" y="1"/>
                    <a:pt x="11468" y="1"/>
                  </a:cubicBezTo>
                  <a:cubicBezTo>
                    <a:pt x="10807" y="1"/>
                    <a:pt x="10208" y="536"/>
                    <a:pt x="10208" y="1198"/>
                  </a:cubicBezTo>
                  <a:cubicBezTo>
                    <a:pt x="10208" y="1419"/>
                    <a:pt x="10240" y="1576"/>
                    <a:pt x="10334" y="1765"/>
                  </a:cubicBezTo>
                  <a:lnTo>
                    <a:pt x="9263" y="2836"/>
                  </a:lnTo>
                  <a:cubicBezTo>
                    <a:pt x="8412" y="2127"/>
                    <a:pt x="7373" y="1773"/>
                    <a:pt x="6337" y="1773"/>
                  </a:cubicBezTo>
                  <a:cubicBezTo>
                    <a:pt x="5301" y="1773"/>
                    <a:pt x="4269" y="2127"/>
                    <a:pt x="3434" y="2836"/>
                  </a:cubicBezTo>
                  <a:lnTo>
                    <a:pt x="2363" y="1765"/>
                  </a:lnTo>
                  <a:cubicBezTo>
                    <a:pt x="2458" y="1608"/>
                    <a:pt x="2489" y="1419"/>
                    <a:pt x="2489" y="1198"/>
                  </a:cubicBezTo>
                  <a:cubicBezTo>
                    <a:pt x="2489" y="536"/>
                    <a:pt x="1954" y="1"/>
                    <a:pt x="12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42" name="Google Shape;7475;p43"/>
          <p:cNvGrpSpPr/>
          <p:nvPr/>
        </p:nvGrpSpPr>
        <p:grpSpPr>
          <a:xfrm>
            <a:off x="10146420" y="3293007"/>
            <a:ext cx="342328" cy="341579"/>
            <a:chOff x="-9594575" y="2056875"/>
            <a:chExt cx="354450" cy="353675"/>
          </a:xfrm>
          <a:solidFill>
            <a:schemeClr val="accent4"/>
          </a:solidFill>
        </p:grpSpPr>
        <p:sp>
          <p:nvSpPr>
            <p:cNvPr id="343" name="Google Shape;7476;p43"/>
            <p:cNvSpPr/>
            <p:nvPr/>
          </p:nvSpPr>
          <p:spPr>
            <a:xfrm>
              <a:off x="-9594575" y="2056875"/>
              <a:ext cx="354450" cy="353675"/>
            </a:xfrm>
            <a:custGeom>
              <a:avLst/>
              <a:rect l="l" t="t" r="r" b="b"/>
              <a:pathLst>
                <a:path w="14178" h="14147">
                  <a:moveTo>
                    <a:pt x="3781" y="819"/>
                  </a:moveTo>
                  <a:cubicBezTo>
                    <a:pt x="4442" y="819"/>
                    <a:pt x="5041" y="1387"/>
                    <a:pt x="5041" y="2080"/>
                  </a:cubicBezTo>
                  <a:cubicBezTo>
                    <a:pt x="4694" y="1796"/>
                    <a:pt x="4253" y="1639"/>
                    <a:pt x="3812" y="1639"/>
                  </a:cubicBezTo>
                  <a:cubicBezTo>
                    <a:pt x="3340" y="1639"/>
                    <a:pt x="2930" y="1796"/>
                    <a:pt x="2552" y="2048"/>
                  </a:cubicBezTo>
                  <a:cubicBezTo>
                    <a:pt x="2552" y="1387"/>
                    <a:pt x="3119" y="819"/>
                    <a:pt x="3781" y="819"/>
                  </a:cubicBezTo>
                  <a:close/>
                  <a:moveTo>
                    <a:pt x="10491" y="819"/>
                  </a:moveTo>
                  <a:cubicBezTo>
                    <a:pt x="11153" y="819"/>
                    <a:pt x="11688" y="1387"/>
                    <a:pt x="11751" y="2048"/>
                  </a:cubicBezTo>
                  <a:cubicBezTo>
                    <a:pt x="11373" y="1765"/>
                    <a:pt x="10964" y="1639"/>
                    <a:pt x="10491" y="1639"/>
                  </a:cubicBezTo>
                  <a:cubicBezTo>
                    <a:pt x="10019" y="1639"/>
                    <a:pt x="9578" y="1796"/>
                    <a:pt x="9263" y="2080"/>
                  </a:cubicBezTo>
                  <a:cubicBezTo>
                    <a:pt x="9231" y="1387"/>
                    <a:pt x="9767" y="819"/>
                    <a:pt x="10491" y="819"/>
                  </a:cubicBezTo>
                  <a:close/>
                  <a:moveTo>
                    <a:pt x="6742" y="5797"/>
                  </a:moveTo>
                  <a:lnTo>
                    <a:pt x="6742" y="7467"/>
                  </a:lnTo>
                  <a:lnTo>
                    <a:pt x="5860" y="7467"/>
                  </a:lnTo>
                  <a:lnTo>
                    <a:pt x="5860" y="5797"/>
                  </a:lnTo>
                  <a:lnTo>
                    <a:pt x="6742" y="5797"/>
                  </a:lnTo>
                  <a:close/>
                  <a:moveTo>
                    <a:pt x="8380" y="5766"/>
                  </a:moveTo>
                  <a:lnTo>
                    <a:pt x="8380" y="7467"/>
                  </a:lnTo>
                  <a:lnTo>
                    <a:pt x="7530" y="7467"/>
                  </a:lnTo>
                  <a:lnTo>
                    <a:pt x="7530" y="5766"/>
                  </a:lnTo>
                  <a:lnTo>
                    <a:pt x="8380" y="5766"/>
                  </a:lnTo>
                  <a:close/>
                  <a:moveTo>
                    <a:pt x="8380" y="8318"/>
                  </a:moveTo>
                  <a:lnTo>
                    <a:pt x="8380" y="9137"/>
                  </a:lnTo>
                  <a:lnTo>
                    <a:pt x="5860" y="9137"/>
                  </a:lnTo>
                  <a:lnTo>
                    <a:pt x="5860" y="8318"/>
                  </a:lnTo>
                  <a:lnTo>
                    <a:pt x="8380" y="8318"/>
                  </a:lnTo>
                  <a:close/>
                  <a:moveTo>
                    <a:pt x="3781" y="2489"/>
                  </a:moveTo>
                  <a:cubicBezTo>
                    <a:pt x="4442" y="2489"/>
                    <a:pt x="5041" y="3025"/>
                    <a:pt x="5041" y="3686"/>
                  </a:cubicBezTo>
                  <a:lnTo>
                    <a:pt x="5041" y="9168"/>
                  </a:lnTo>
                  <a:cubicBezTo>
                    <a:pt x="4537" y="8633"/>
                    <a:pt x="3781" y="8318"/>
                    <a:pt x="2962" y="8318"/>
                  </a:cubicBezTo>
                  <a:cubicBezTo>
                    <a:pt x="2363" y="8318"/>
                    <a:pt x="1859" y="8475"/>
                    <a:pt x="1386" y="8790"/>
                  </a:cubicBezTo>
                  <a:lnTo>
                    <a:pt x="2552" y="3497"/>
                  </a:lnTo>
                  <a:cubicBezTo>
                    <a:pt x="2678" y="2899"/>
                    <a:pt x="3182" y="2489"/>
                    <a:pt x="3781" y="2489"/>
                  </a:cubicBezTo>
                  <a:close/>
                  <a:moveTo>
                    <a:pt x="10491" y="2489"/>
                  </a:moveTo>
                  <a:cubicBezTo>
                    <a:pt x="11090" y="2489"/>
                    <a:pt x="11594" y="2899"/>
                    <a:pt x="11720" y="3497"/>
                  </a:cubicBezTo>
                  <a:lnTo>
                    <a:pt x="12886" y="8790"/>
                  </a:lnTo>
                  <a:cubicBezTo>
                    <a:pt x="12413" y="8444"/>
                    <a:pt x="11909" y="8318"/>
                    <a:pt x="11310" y="8318"/>
                  </a:cubicBezTo>
                  <a:cubicBezTo>
                    <a:pt x="10491" y="8318"/>
                    <a:pt x="9767" y="8633"/>
                    <a:pt x="9231" y="9168"/>
                  </a:cubicBezTo>
                  <a:lnTo>
                    <a:pt x="9231" y="3686"/>
                  </a:lnTo>
                  <a:cubicBezTo>
                    <a:pt x="9231" y="3025"/>
                    <a:pt x="9767" y="2489"/>
                    <a:pt x="10491" y="2489"/>
                  </a:cubicBezTo>
                  <a:close/>
                  <a:moveTo>
                    <a:pt x="2962" y="9074"/>
                  </a:moveTo>
                  <a:cubicBezTo>
                    <a:pt x="4096" y="9074"/>
                    <a:pt x="5041" y="10019"/>
                    <a:pt x="5041" y="11185"/>
                  </a:cubicBezTo>
                  <a:cubicBezTo>
                    <a:pt x="5041" y="12350"/>
                    <a:pt x="4096" y="13264"/>
                    <a:pt x="2962" y="13264"/>
                  </a:cubicBezTo>
                  <a:cubicBezTo>
                    <a:pt x="1827" y="13264"/>
                    <a:pt x="882" y="12319"/>
                    <a:pt x="882" y="11185"/>
                  </a:cubicBezTo>
                  <a:cubicBezTo>
                    <a:pt x="882" y="10019"/>
                    <a:pt x="1764" y="9074"/>
                    <a:pt x="2962" y="9074"/>
                  </a:cubicBezTo>
                  <a:close/>
                  <a:moveTo>
                    <a:pt x="11310" y="9074"/>
                  </a:moveTo>
                  <a:cubicBezTo>
                    <a:pt x="12445" y="9074"/>
                    <a:pt x="13390" y="9987"/>
                    <a:pt x="13390" y="11185"/>
                  </a:cubicBezTo>
                  <a:cubicBezTo>
                    <a:pt x="13358" y="12350"/>
                    <a:pt x="12445" y="13264"/>
                    <a:pt x="11310" y="13264"/>
                  </a:cubicBezTo>
                  <a:cubicBezTo>
                    <a:pt x="10176" y="13264"/>
                    <a:pt x="9231" y="12319"/>
                    <a:pt x="9231" y="11185"/>
                  </a:cubicBezTo>
                  <a:cubicBezTo>
                    <a:pt x="9231" y="10019"/>
                    <a:pt x="10176" y="9074"/>
                    <a:pt x="11310" y="9074"/>
                  </a:cubicBezTo>
                  <a:close/>
                  <a:moveTo>
                    <a:pt x="3749" y="0"/>
                  </a:moveTo>
                  <a:cubicBezTo>
                    <a:pt x="2615" y="0"/>
                    <a:pt x="1670" y="946"/>
                    <a:pt x="1670" y="2080"/>
                  </a:cubicBezTo>
                  <a:cubicBezTo>
                    <a:pt x="1670" y="2363"/>
                    <a:pt x="1733" y="2647"/>
                    <a:pt x="1827" y="2899"/>
                  </a:cubicBezTo>
                  <a:cubicBezTo>
                    <a:pt x="1733" y="3056"/>
                    <a:pt x="1701" y="3182"/>
                    <a:pt x="1701" y="3340"/>
                  </a:cubicBezTo>
                  <a:lnTo>
                    <a:pt x="63" y="10680"/>
                  </a:lnTo>
                  <a:cubicBezTo>
                    <a:pt x="0" y="10870"/>
                    <a:pt x="0" y="11027"/>
                    <a:pt x="0" y="11216"/>
                  </a:cubicBezTo>
                  <a:cubicBezTo>
                    <a:pt x="0" y="12823"/>
                    <a:pt x="1323" y="14146"/>
                    <a:pt x="2930" y="14146"/>
                  </a:cubicBezTo>
                  <a:cubicBezTo>
                    <a:pt x="4537" y="14146"/>
                    <a:pt x="5797" y="12823"/>
                    <a:pt x="5797" y="11216"/>
                  </a:cubicBezTo>
                  <a:lnTo>
                    <a:pt x="5797" y="9956"/>
                  </a:lnTo>
                  <a:lnTo>
                    <a:pt x="8317" y="9956"/>
                  </a:lnTo>
                  <a:lnTo>
                    <a:pt x="8317" y="11185"/>
                  </a:lnTo>
                  <a:cubicBezTo>
                    <a:pt x="8317" y="12791"/>
                    <a:pt x="9609" y="14083"/>
                    <a:pt x="11184" y="14083"/>
                  </a:cubicBezTo>
                  <a:cubicBezTo>
                    <a:pt x="12760" y="14083"/>
                    <a:pt x="14114" y="12791"/>
                    <a:pt x="14114" y="11185"/>
                  </a:cubicBezTo>
                  <a:cubicBezTo>
                    <a:pt x="14177" y="11027"/>
                    <a:pt x="14177" y="10870"/>
                    <a:pt x="14146" y="10680"/>
                  </a:cubicBezTo>
                  <a:cubicBezTo>
                    <a:pt x="14146" y="10680"/>
                    <a:pt x="12539" y="3466"/>
                    <a:pt x="12476" y="3340"/>
                  </a:cubicBezTo>
                  <a:cubicBezTo>
                    <a:pt x="12445" y="3182"/>
                    <a:pt x="12413" y="3025"/>
                    <a:pt x="12382" y="2899"/>
                  </a:cubicBezTo>
                  <a:cubicBezTo>
                    <a:pt x="12476" y="2647"/>
                    <a:pt x="12539" y="2363"/>
                    <a:pt x="12539" y="2080"/>
                  </a:cubicBezTo>
                  <a:cubicBezTo>
                    <a:pt x="12539" y="946"/>
                    <a:pt x="11594" y="0"/>
                    <a:pt x="10428" y="0"/>
                  </a:cubicBezTo>
                  <a:cubicBezTo>
                    <a:pt x="9294" y="0"/>
                    <a:pt x="8349" y="946"/>
                    <a:pt x="8349" y="2080"/>
                  </a:cubicBezTo>
                  <a:cubicBezTo>
                    <a:pt x="8349" y="2363"/>
                    <a:pt x="8443" y="2647"/>
                    <a:pt x="8506" y="2899"/>
                  </a:cubicBezTo>
                  <a:cubicBezTo>
                    <a:pt x="8412" y="3151"/>
                    <a:pt x="8349" y="3466"/>
                    <a:pt x="8349" y="3749"/>
                  </a:cubicBezTo>
                  <a:lnTo>
                    <a:pt x="8349" y="5010"/>
                  </a:lnTo>
                  <a:lnTo>
                    <a:pt x="5828" y="5010"/>
                  </a:lnTo>
                  <a:lnTo>
                    <a:pt x="5828" y="3749"/>
                  </a:lnTo>
                  <a:cubicBezTo>
                    <a:pt x="5828" y="3466"/>
                    <a:pt x="5765" y="3151"/>
                    <a:pt x="5671" y="2899"/>
                  </a:cubicBezTo>
                  <a:cubicBezTo>
                    <a:pt x="5797" y="2647"/>
                    <a:pt x="5828" y="2363"/>
                    <a:pt x="5828" y="2080"/>
                  </a:cubicBezTo>
                  <a:cubicBezTo>
                    <a:pt x="5828" y="946"/>
                    <a:pt x="4883" y="0"/>
                    <a:pt x="3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4" name="Google Shape;7477;p43"/>
            <p:cNvSpPr/>
            <p:nvPr/>
          </p:nvSpPr>
          <p:spPr>
            <a:xfrm>
              <a:off x="-9342550" y="2305750"/>
              <a:ext cx="62250" cy="62250"/>
            </a:xfrm>
            <a:custGeom>
              <a:avLst/>
              <a:rect l="l" t="t" r="r" b="b"/>
              <a:pathLst>
                <a:path w="2490" h="2490">
                  <a:moveTo>
                    <a:pt x="1229" y="820"/>
                  </a:moveTo>
                  <a:cubicBezTo>
                    <a:pt x="1450" y="820"/>
                    <a:pt x="1670" y="1041"/>
                    <a:pt x="1670" y="1230"/>
                  </a:cubicBezTo>
                  <a:cubicBezTo>
                    <a:pt x="1607" y="1450"/>
                    <a:pt x="1418" y="1639"/>
                    <a:pt x="1229" y="1639"/>
                  </a:cubicBezTo>
                  <a:cubicBezTo>
                    <a:pt x="977" y="1639"/>
                    <a:pt x="820" y="1450"/>
                    <a:pt x="820" y="1230"/>
                  </a:cubicBezTo>
                  <a:cubicBezTo>
                    <a:pt x="820" y="978"/>
                    <a:pt x="1040" y="820"/>
                    <a:pt x="1229" y="820"/>
                  </a:cubicBezTo>
                  <a:close/>
                  <a:moveTo>
                    <a:pt x="1229" y="1"/>
                  </a:moveTo>
                  <a:cubicBezTo>
                    <a:pt x="568" y="1"/>
                    <a:pt x="1" y="568"/>
                    <a:pt x="1" y="1230"/>
                  </a:cubicBezTo>
                  <a:cubicBezTo>
                    <a:pt x="1" y="1891"/>
                    <a:pt x="568" y="2490"/>
                    <a:pt x="1229" y="2490"/>
                  </a:cubicBezTo>
                  <a:cubicBezTo>
                    <a:pt x="1891" y="2490"/>
                    <a:pt x="2490" y="1923"/>
                    <a:pt x="2490" y="1230"/>
                  </a:cubicBezTo>
                  <a:cubicBezTo>
                    <a:pt x="2458" y="568"/>
                    <a:pt x="1891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5" name="Google Shape;7478;p43"/>
            <p:cNvSpPr/>
            <p:nvPr/>
          </p:nvSpPr>
          <p:spPr>
            <a:xfrm>
              <a:off x="-9552050" y="2305750"/>
              <a:ext cx="63025" cy="62250"/>
            </a:xfrm>
            <a:custGeom>
              <a:avLst/>
              <a:rect l="l" t="t" r="r" b="b"/>
              <a:pathLst>
                <a:path w="2521" h="2490">
                  <a:moveTo>
                    <a:pt x="1261" y="820"/>
                  </a:moveTo>
                  <a:cubicBezTo>
                    <a:pt x="1481" y="820"/>
                    <a:pt x="1639" y="1041"/>
                    <a:pt x="1639" y="1230"/>
                  </a:cubicBezTo>
                  <a:cubicBezTo>
                    <a:pt x="1702" y="1450"/>
                    <a:pt x="1481" y="1639"/>
                    <a:pt x="1261" y="1639"/>
                  </a:cubicBezTo>
                  <a:cubicBezTo>
                    <a:pt x="1009" y="1639"/>
                    <a:pt x="819" y="1450"/>
                    <a:pt x="819" y="1230"/>
                  </a:cubicBezTo>
                  <a:cubicBezTo>
                    <a:pt x="819" y="978"/>
                    <a:pt x="1009" y="820"/>
                    <a:pt x="1261" y="820"/>
                  </a:cubicBezTo>
                  <a:close/>
                  <a:moveTo>
                    <a:pt x="1261" y="1"/>
                  </a:moveTo>
                  <a:cubicBezTo>
                    <a:pt x="599" y="1"/>
                    <a:pt x="0" y="568"/>
                    <a:pt x="0" y="1230"/>
                  </a:cubicBezTo>
                  <a:cubicBezTo>
                    <a:pt x="0" y="1891"/>
                    <a:pt x="536" y="2490"/>
                    <a:pt x="1261" y="2490"/>
                  </a:cubicBezTo>
                  <a:cubicBezTo>
                    <a:pt x="1922" y="2490"/>
                    <a:pt x="2489" y="1923"/>
                    <a:pt x="2489" y="1230"/>
                  </a:cubicBezTo>
                  <a:cubicBezTo>
                    <a:pt x="2521" y="568"/>
                    <a:pt x="1954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46" name="Google Shape;8295;p45"/>
          <p:cNvGrpSpPr/>
          <p:nvPr/>
        </p:nvGrpSpPr>
        <p:grpSpPr>
          <a:xfrm>
            <a:off x="10156161" y="5042781"/>
            <a:ext cx="332587" cy="329934"/>
            <a:chOff x="6167350" y="2672800"/>
            <a:chExt cx="297750" cy="295375"/>
          </a:xfrm>
          <a:solidFill>
            <a:schemeClr val="accent4"/>
          </a:solidFill>
        </p:grpSpPr>
        <p:sp>
          <p:nvSpPr>
            <p:cNvPr id="347" name="Google Shape;8296;p45"/>
            <p:cNvSpPr/>
            <p:nvPr/>
          </p:nvSpPr>
          <p:spPr>
            <a:xfrm>
              <a:off x="6167350" y="2672800"/>
              <a:ext cx="226850" cy="295375"/>
            </a:xfrm>
            <a:custGeom>
              <a:avLst/>
              <a:rect l="l" t="t" r="r" b="b"/>
              <a:pathLst>
                <a:path w="9074" h="11815">
                  <a:moveTo>
                    <a:pt x="4537" y="725"/>
                  </a:moveTo>
                  <a:cubicBezTo>
                    <a:pt x="4758" y="725"/>
                    <a:pt x="4915" y="882"/>
                    <a:pt x="4915" y="1071"/>
                  </a:cubicBezTo>
                  <a:cubicBezTo>
                    <a:pt x="4915" y="1260"/>
                    <a:pt x="5073" y="1418"/>
                    <a:pt x="5262" y="1418"/>
                  </a:cubicBezTo>
                  <a:lnTo>
                    <a:pt x="5955" y="1418"/>
                  </a:lnTo>
                  <a:cubicBezTo>
                    <a:pt x="6175" y="1418"/>
                    <a:pt x="6333" y="1575"/>
                    <a:pt x="6333" y="1796"/>
                  </a:cubicBezTo>
                  <a:cubicBezTo>
                    <a:pt x="6333" y="1985"/>
                    <a:pt x="6175" y="2142"/>
                    <a:pt x="5955" y="2142"/>
                  </a:cubicBezTo>
                  <a:lnTo>
                    <a:pt x="3119" y="2142"/>
                  </a:lnTo>
                  <a:cubicBezTo>
                    <a:pt x="2930" y="2142"/>
                    <a:pt x="2773" y="1985"/>
                    <a:pt x="2773" y="1796"/>
                  </a:cubicBezTo>
                  <a:cubicBezTo>
                    <a:pt x="2773" y="1575"/>
                    <a:pt x="2930" y="1418"/>
                    <a:pt x="3151" y="1418"/>
                  </a:cubicBezTo>
                  <a:lnTo>
                    <a:pt x="3844" y="1418"/>
                  </a:lnTo>
                  <a:cubicBezTo>
                    <a:pt x="4033" y="1418"/>
                    <a:pt x="4191" y="1260"/>
                    <a:pt x="4191" y="1071"/>
                  </a:cubicBezTo>
                  <a:cubicBezTo>
                    <a:pt x="4191" y="882"/>
                    <a:pt x="4348" y="725"/>
                    <a:pt x="4537" y="725"/>
                  </a:cubicBezTo>
                  <a:close/>
                  <a:moveTo>
                    <a:pt x="8066" y="2111"/>
                  </a:moveTo>
                  <a:cubicBezTo>
                    <a:pt x="8255" y="2111"/>
                    <a:pt x="8412" y="2268"/>
                    <a:pt x="8412" y="2458"/>
                  </a:cubicBezTo>
                  <a:lnTo>
                    <a:pt x="8412" y="10806"/>
                  </a:lnTo>
                  <a:lnTo>
                    <a:pt x="8381" y="10806"/>
                  </a:lnTo>
                  <a:cubicBezTo>
                    <a:pt x="8381" y="10995"/>
                    <a:pt x="8223" y="11153"/>
                    <a:pt x="8034" y="11153"/>
                  </a:cubicBezTo>
                  <a:lnTo>
                    <a:pt x="1040" y="11153"/>
                  </a:lnTo>
                  <a:cubicBezTo>
                    <a:pt x="851" y="11153"/>
                    <a:pt x="693" y="10995"/>
                    <a:pt x="693" y="10806"/>
                  </a:cubicBezTo>
                  <a:lnTo>
                    <a:pt x="693" y="2458"/>
                  </a:lnTo>
                  <a:cubicBezTo>
                    <a:pt x="693" y="2268"/>
                    <a:pt x="851" y="2111"/>
                    <a:pt x="1040" y="2111"/>
                  </a:cubicBezTo>
                  <a:lnTo>
                    <a:pt x="2143" y="2111"/>
                  </a:lnTo>
                  <a:cubicBezTo>
                    <a:pt x="2300" y="2489"/>
                    <a:pt x="2647" y="2804"/>
                    <a:pt x="3119" y="2804"/>
                  </a:cubicBezTo>
                  <a:lnTo>
                    <a:pt x="5986" y="2804"/>
                  </a:lnTo>
                  <a:cubicBezTo>
                    <a:pt x="6396" y="2804"/>
                    <a:pt x="6805" y="2521"/>
                    <a:pt x="6963" y="2111"/>
                  </a:cubicBezTo>
                  <a:lnTo>
                    <a:pt x="8066" y="2111"/>
                  </a:lnTo>
                  <a:close/>
                  <a:moveTo>
                    <a:pt x="4506" y="0"/>
                  </a:moveTo>
                  <a:cubicBezTo>
                    <a:pt x="4096" y="0"/>
                    <a:pt x="3686" y="284"/>
                    <a:pt x="3529" y="725"/>
                  </a:cubicBezTo>
                  <a:lnTo>
                    <a:pt x="3088" y="725"/>
                  </a:lnTo>
                  <a:cubicBezTo>
                    <a:pt x="2678" y="725"/>
                    <a:pt x="2269" y="1008"/>
                    <a:pt x="2111" y="1418"/>
                  </a:cubicBezTo>
                  <a:lnTo>
                    <a:pt x="1009" y="1418"/>
                  </a:lnTo>
                  <a:cubicBezTo>
                    <a:pt x="410" y="1418"/>
                    <a:pt x="0" y="1890"/>
                    <a:pt x="0" y="2458"/>
                  </a:cubicBezTo>
                  <a:lnTo>
                    <a:pt x="0" y="10806"/>
                  </a:lnTo>
                  <a:cubicBezTo>
                    <a:pt x="0" y="11405"/>
                    <a:pt x="473" y="11814"/>
                    <a:pt x="1009" y="11814"/>
                  </a:cubicBezTo>
                  <a:lnTo>
                    <a:pt x="7971" y="11814"/>
                  </a:lnTo>
                  <a:cubicBezTo>
                    <a:pt x="8570" y="11814"/>
                    <a:pt x="9011" y="11342"/>
                    <a:pt x="9011" y="10806"/>
                  </a:cubicBezTo>
                  <a:lnTo>
                    <a:pt x="9011" y="2458"/>
                  </a:lnTo>
                  <a:cubicBezTo>
                    <a:pt x="9074" y="1859"/>
                    <a:pt x="8601" y="1418"/>
                    <a:pt x="8034" y="1418"/>
                  </a:cubicBezTo>
                  <a:lnTo>
                    <a:pt x="6931" y="1418"/>
                  </a:lnTo>
                  <a:cubicBezTo>
                    <a:pt x="6774" y="1040"/>
                    <a:pt x="6396" y="725"/>
                    <a:pt x="5923" y="725"/>
                  </a:cubicBezTo>
                  <a:lnTo>
                    <a:pt x="5545" y="725"/>
                  </a:lnTo>
                  <a:cubicBezTo>
                    <a:pt x="5514" y="567"/>
                    <a:pt x="5388" y="441"/>
                    <a:pt x="5262" y="315"/>
                  </a:cubicBezTo>
                  <a:cubicBezTo>
                    <a:pt x="5073" y="126"/>
                    <a:pt x="4789" y="0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8" name="Google Shape;8297;p45"/>
            <p:cNvSpPr/>
            <p:nvPr/>
          </p:nvSpPr>
          <p:spPr>
            <a:xfrm>
              <a:off x="6201225" y="2762575"/>
              <a:ext cx="52775" cy="49650"/>
            </a:xfrm>
            <a:custGeom>
              <a:avLst/>
              <a:rect l="l" t="t" r="r" b="b"/>
              <a:pathLst>
                <a:path w="2111" h="1986">
                  <a:moveTo>
                    <a:pt x="406" y="1"/>
                  </a:moveTo>
                  <a:cubicBezTo>
                    <a:pt x="315" y="1"/>
                    <a:pt x="221" y="32"/>
                    <a:pt x="158" y="95"/>
                  </a:cubicBezTo>
                  <a:cubicBezTo>
                    <a:pt x="63" y="190"/>
                    <a:pt x="63" y="442"/>
                    <a:pt x="158" y="568"/>
                  </a:cubicBezTo>
                  <a:lnTo>
                    <a:pt x="599" y="977"/>
                  </a:lnTo>
                  <a:lnTo>
                    <a:pt x="158" y="1418"/>
                  </a:lnTo>
                  <a:cubicBezTo>
                    <a:pt x="0" y="1544"/>
                    <a:pt x="0" y="1733"/>
                    <a:pt x="158" y="1891"/>
                  </a:cubicBezTo>
                  <a:cubicBezTo>
                    <a:pt x="221" y="1954"/>
                    <a:pt x="315" y="1985"/>
                    <a:pt x="406" y="1985"/>
                  </a:cubicBezTo>
                  <a:cubicBezTo>
                    <a:pt x="496" y="1985"/>
                    <a:pt x="583" y="1954"/>
                    <a:pt x="630" y="1891"/>
                  </a:cubicBezTo>
                  <a:lnTo>
                    <a:pt x="1071" y="1450"/>
                  </a:lnTo>
                  <a:lnTo>
                    <a:pt x="1512" y="1891"/>
                  </a:lnTo>
                  <a:cubicBezTo>
                    <a:pt x="1575" y="1954"/>
                    <a:pt x="1662" y="1985"/>
                    <a:pt x="1749" y="1985"/>
                  </a:cubicBezTo>
                  <a:cubicBezTo>
                    <a:pt x="1835" y="1985"/>
                    <a:pt x="1922" y="1954"/>
                    <a:pt x="1985" y="1891"/>
                  </a:cubicBezTo>
                  <a:cubicBezTo>
                    <a:pt x="2111" y="1765"/>
                    <a:pt x="2111" y="1544"/>
                    <a:pt x="1985" y="1418"/>
                  </a:cubicBezTo>
                  <a:lnTo>
                    <a:pt x="1544" y="977"/>
                  </a:lnTo>
                  <a:lnTo>
                    <a:pt x="1985" y="568"/>
                  </a:lnTo>
                  <a:cubicBezTo>
                    <a:pt x="2111" y="442"/>
                    <a:pt x="2111" y="190"/>
                    <a:pt x="1985" y="95"/>
                  </a:cubicBezTo>
                  <a:cubicBezTo>
                    <a:pt x="1922" y="32"/>
                    <a:pt x="1835" y="1"/>
                    <a:pt x="1749" y="1"/>
                  </a:cubicBezTo>
                  <a:cubicBezTo>
                    <a:pt x="1662" y="1"/>
                    <a:pt x="1575" y="32"/>
                    <a:pt x="1512" y="95"/>
                  </a:cubicBezTo>
                  <a:lnTo>
                    <a:pt x="1071" y="505"/>
                  </a:lnTo>
                  <a:lnTo>
                    <a:pt x="630" y="95"/>
                  </a:lnTo>
                  <a:cubicBezTo>
                    <a:pt x="583" y="32"/>
                    <a:pt x="496" y="1"/>
                    <a:pt x="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9" name="Google Shape;8298;p45"/>
            <p:cNvSpPr/>
            <p:nvPr/>
          </p:nvSpPr>
          <p:spPr>
            <a:xfrm>
              <a:off x="6308325" y="2882300"/>
              <a:ext cx="51225" cy="49650"/>
            </a:xfrm>
            <a:custGeom>
              <a:avLst/>
              <a:rect l="l" t="t" r="r" b="b"/>
              <a:pathLst>
                <a:path w="2049" h="1986">
                  <a:moveTo>
                    <a:pt x="363" y="0"/>
                  </a:moveTo>
                  <a:cubicBezTo>
                    <a:pt x="276" y="0"/>
                    <a:pt x="190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lnTo>
                    <a:pt x="568" y="1009"/>
                  </a:lnTo>
                  <a:lnTo>
                    <a:pt x="127" y="1450"/>
                  </a:lnTo>
                  <a:cubicBezTo>
                    <a:pt x="1" y="1544"/>
                    <a:pt x="1" y="1796"/>
                    <a:pt x="127" y="1891"/>
                  </a:cubicBezTo>
                  <a:cubicBezTo>
                    <a:pt x="190" y="1954"/>
                    <a:pt x="276" y="1985"/>
                    <a:pt x="363" y="1985"/>
                  </a:cubicBezTo>
                  <a:cubicBezTo>
                    <a:pt x="450" y="1985"/>
                    <a:pt x="536" y="1954"/>
                    <a:pt x="599" y="1891"/>
                  </a:cubicBezTo>
                  <a:lnTo>
                    <a:pt x="1040" y="1481"/>
                  </a:lnTo>
                  <a:lnTo>
                    <a:pt x="1481" y="1891"/>
                  </a:lnTo>
                  <a:cubicBezTo>
                    <a:pt x="1529" y="1954"/>
                    <a:pt x="1615" y="1985"/>
                    <a:pt x="1706" y="1985"/>
                  </a:cubicBezTo>
                  <a:cubicBezTo>
                    <a:pt x="1797" y="1985"/>
                    <a:pt x="1891" y="1954"/>
                    <a:pt x="1954" y="1891"/>
                  </a:cubicBezTo>
                  <a:cubicBezTo>
                    <a:pt x="2049" y="1796"/>
                    <a:pt x="2049" y="1544"/>
                    <a:pt x="1954" y="1450"/>
                  </a:cubicBezTo>
                  <a:lnTo>
                    <a:pt x="1513" y="1009"/>
                  </a:lnTo>
                  <a:lnTo>
                    <a:pt x="1954" y="567"/>
                  </a:lnTo>
                  <a:cubicBezTo>
                    <a:pt x="2049" y="441"/>
                    <a:pt x="2049" y="252"/>
                    <a:pt x="1954" y="95"/>
                  </a:cubicBezTo>
                  <a:cubicBezTo>
                    <a:pt x="1891" y="32"/>
                    <a:pt x="1804" y="0"/>
                    <a:pt x="1718" y="0"/>
                  </a:cubicBezTo>
                  <a:cubicBezTo>
                    <a:pt x="1631" y="0"/>
                    <a:pt x="1544" y="32"/>
                    <a:pt x="1481" y="95"/>
                  </a:cubicBezTo>
                  <a:lnTo>
                    <a:pt x="1040" y="536"/>
                  </a:lnTo>
                  <a:lnTo>
                    <a:pt x="599" y="95"/>
                  </a:lnTo>
                  <a:cubicBezTo>
                    <a:pt x="536" y="32"/>
                    <a:pt x="450" y="0"/>
                    <a:pt x="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0" name="Google Shape;8299;p45"/>
            <p:cNvSpPr/>
            <p:nvPr/>
          </p:nvSpPr>
          <p:spPr>
            <a:xfrm>
              <a:off x="6200425" y="2759425"/>
              <a:ext cx="156775" cy="174875"/>
            </a:xfrm>
            <a:custGeom>
              <a:avLst/>
              <a:rect l="l" t="t" r="r" b="b"/>
              <a:pathLst>
                <a:path w="6271" h="6995">
                  <a:moveTo>
                    <a:pt x="1103" y="5609"/>
                  </a:moveTo>
                  <a:cubicBezTo>
                    <a:pt x="1292" y="5609"/>
                    <a:pt x="1450" y="5766"/>
                    <a:pt x="1450" y="5955"/>
                  </a:cubicBezTo>
                  <a:cubicBezTo>
                    <a:pt x="1450" y="6144"/>
                    <a:pt x="1292" y="6302"/>
                    <a:pt x="1103" y="6302"/>
                  </a:cubicBezTo>
                  <a:cubicBezTo>
                    <a:pt x="914" y="6302"/>
                    <a:pt x="757" y="6144"/>
                    <a:pt x="757" y="5955"/>
                  </a:cubicBezTo>
                  <a:cubicBezTo>
                    <a:pt x="757" y="5766"/>
                    <a:pt x="914" y="5609"/>
                    <a:pt x="1103" y="5609"/>
                  </a:cubicBezTo>
                  <a:close/>
                  <a:moveTo>
                    <a:pt x="5325" y="1"/>
                  </a:moveTo>
                  <a:cubicBezTo>
                    <a:pt x="5230" y="1"/>
                    <a:pt x="5136" y="64"/>
                    <a:pt x="5073" y="127"/>
                  </a:cubicBezTo>
                  <a:lnTo>
                    <a:pt x="4380" y="851"/>
                  </a:lnTo>
                  <a:cubicBezTo>
                    <a:pt x="4254" y="946"/>
                    <a:pt x="4254" y="1198"/>
                    <a:pt x="4380" y="1324"/>
                  </a:cubicBezTo>
                  <a:cubicBezTo>
                    <a:pt x="4443" y="1371"/>
                    <a:pt x="4529" y="1395"/>
                    <a:pt x="4616" y="1395"/>
                  </a:cubicBezTo>
                  <a:cubicBezTo>
                    <a:pt x="4703" y="1395"/>
                    <a:pt x="4789" y="1371"/>
                    <a:pt x="4852" y="1324"/>
                  </a:cubicBezTo>
                  <a:lnTo>
                    <a:pt x="4978" y="1198"/>
                  </a:lnTo>
                  <a:lnTo>
                    <a:pt x="4978" y="2458"/>
                  </a:lnTo>
                  <a:cubicBezTo>
                    <a:pt x="4978" y="2647"/>
                    <a:pt x="4821" y="2805"/>
                    <a:pt x="4600" y="2805"/>
                  </a:cubicBezTo>
                  <a:lnTo>
                    <a:pt x="1765" y="2805"/>
                  </a:lnTo>
                  <a:cubicBezTo>
                    <a:pt x="1513" y="2805"/>
                    <a:pt x="1229" y="2931"/>
                    <a:pt x="1040" y="3120"/>
                  </a:cubicBezTo>
                  <a:cubicBezTo>
                    <a:pt x="820" y="3309"/>
                    <a:pt x="725" y="3592"/>
                    <a:pt x="725" y="3876"/>
                  </a:cubicBezTo>
                  <a:lnTo>
                    <a:pt x="725" y="4978"/>
                  </a:lnTo>
                  <a:cubicBezTo>
                    <a:pt x="316" y="5136"/>
                    <a:pt x="1" y="5482"/>
                    <a:pt x="1" y="5955"/>
                  </a:cubicBezTo>
                  <a:cubicBezTo>
                    <a:pt x="1" y="6554"/>
                    <a:pt x="473" y="6995"/>
                    <a:pt x="1040" y="6995"/>
                  </a:cubicBezTo>
                  <a:cubicBezTo>
                    <a:pt x="1607" y="6995"/>
                    <a:pt x="2048" y="6522"/>
                    <a:pt x="2048" y="5955"/>
                  </a:cubicBezTo>
                  <a:cubicBezTo>
                    <a:pt x="2048" y="5514"/>
                    <a:pt x="1765" y="5136"/>
                    <a:pt x="1355" y="4978"/>
                  </a:cubicBezTo>
                  <a:lnTo>
                    <a:pt x="1355" y="3876"/>
                  </a:lnTo>
                  <a:cubicBezTo>
                    <a:pt x="1355" y="3687"/>
                    <a:pt x="1513" y="3529"/>
                    <a:pt x="1702" y="3529"/>
                  </a:cubicBezTo>
                  <a:lnTo>
                    <a:pt x="4537" y="3529"/>
                  </a:lnTo>
                  <a:cubicBezTo>
                    <a:pt x="5136" y="3529"/>
                    <a:pt x="5545" y="3057"/>
                    <a:pt x="5545" y="2490"/>
                  </a:cubicBezTo>
                  <a:lnTo>
                    <a:pt x="5545" y="1229"/>
                  </a:lnTo>
                  <a:lnTo>
                    <a:pt x="5671" y="1355"/>
                  </a:lnTo>
                  <a:cubicBezTo>
                    <a:pt x="5734" y="1418"/>
                    <a:pt x="5821" y="1450"/>
                    <a:pt x="5908" y="1450"/>
                  </a:cubicBezTo>
                  <a:cubicBezTo>
                    <a:pt x="5994" y="1450"/>
                    <a:pt x="6081" y="1418"/>
                    <a:pt x="6144" y="1355"/>
                  </a:cubicBezTo>
                  <a:cubicBezTo>
                    <a:pt x="6270" y="1229"/>
                    <a:pt x="6270" y="1009"/>
                    <a:pt x="6144" y="883"/>
                  </a:cubicBezTo>
                  <a:lnTo>
                    <a:pt x="5545" y="127"/>
                  </a:lnTo>
                  <a:cubicBezTo>
                    <a:pt x="5482" y="64"/>
                    <a:pt x="5388" y="1"/>
                    <a:pt x="53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1" name="Google Shape;8300;p45"/>
            <p:cNvSpPr/>
            <p:nvPr/>
          </p:nvSpPr>
          <p:spPr>
            <a:xfrm>
              <a:off x="6412300" y="2742900"/>
              <a:ext cx="52800" cy="208725"/>
            </a:xfrm>
            <a:custGeom>
              <a:avLst/>
              <a:rect l="l" t="t" r="r" b="b"/>
              <a:pathLst>
                <a:path w="2112" h="8349">
                  <a:moveTo>
                    <a:pt x="1009" y="662"/>
                  </a:moveTo>
                  <a:cubicBezTo>
                    <a:pt x="1229" y="662"/>
                    <a:pt x="1387" y="819"/>
                    <a:pt x="1387" y="1040"/>
                  </a:cubicBezTo>
                  <a:lnTo>
                    <a:pt x="1387" y="1386"/>
                  </a:lnTo>
                  <a:lnTo>
                    <a:pt x="662" y="1386"/>
                  </a:lnTo>
                  <a:lnTo>
                    <a:pt x="662" y="1040"/>
                  </a:ln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387" y="2048"/>
                  </a:moveTo>
                  <a:lnTo>
                    <a:pt x="1387" y="6017"/>
                  </a:lnTo>
                  <a:cubicBezTo>
                    <a:pt x="1261" y="5986"/>
                    <a:pt x="1142" y="5970"/>
                    <a:pt x="1024" y="5970"/>
                  </a:cubicBezTo>
                  <a:cubicBezTo>
                    <a:pt x="906" y="5970"/>
                    <a:pt x="788" y="5986"/>
                    <a:pt x="662" y="6017"/>
                  </a:cubicBezTo>
                  <a:lnTo>
                    <a:pt x="662" y="2048"/>
                  </a:lnTo>
                  <a:lnTo>
                    <a:pt x="1387" y="2048"/>
                  </a:lnTo>
                  <a:close/>
                  <a:moveTo>
                    <a:pt x="1009" y="6711"/>
                  </a:moveTo>
                  <a:cubicBezTo>
                    <a:pt x="1103" y="6711"/>
                    <a:pt x="1166" y="6711"/>
                    <a:pt x="1261" y="6742"/>
                  </a:cubicBezTo>
                  <a:lnTo>
                    <a:pt x="1009" y="7246"/>
                  </a:lnTo>
                  <a:lnTo>
                    <a:pt x="788" y="6742"/>
                  </a:lnTo>
                  <a:cubicBezTo>
                    <a:pt x="851" y="6711"/>
                    <a:pt x="946" y="6711"/>
                    <a:pt x="1009" y="6711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6616"/>
                  </a:lnTo>
                  <a:cubicBezTo>
                    <a:pt x="0" y="6648"/>
                    <a:pt x="0" y="6742"/>
                    <a:pt x="32" y="6774"/>
                  </a:cubicBezTo>
                  <a:lnTo>
                    <a:pt x="757" y="8160"/>
                  </a:lnTo>
                  <a:cubicBezTo>
                    <a:pt x="788" y="8286"/>
                    <a:pt x="946" y="8349"/>
                    <a:pt x="1040" y="8349"/>
                  </a:cubicBezTo>
                  <a:cubicBezTo>
                    <a:pt x="1166" y="8349"/>
                    <a:pt x="1292" y="8286"/>
                    <a:pt x="1355" y="8160"/>
                  </a:cubicBezTo>
                  <a:lnTo>
                    <a:pt x="2080" y="6774"/>
                  </a:lnTo>
                  <a:cubicBezTo>
                    <a:pt x="2111" y="6742"/>
                    <a:pt x="2111" y="6648"/>
                    <a:pt x="2111" y="6616"/>
                  </a:cubicBezTo>
                  <a:lnTo>
                    <a:pt x="2111" y="1040"/>
                  </a:ln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52" name="Google Shape;8331;p45"/>
          <p:cNvGrpSpPr/>
          <p:nvPr/>
        </p:nvGrpSpPr>
        <p:grpSpPr>
          <a:xfrm>
            <a:off x="10156189" y="3869793"/>
            <a:ext cx="332559" cy="308990"/>
            <a:chOff x="6524150" y="1938725"/>
            <a:chExt cx="297725" cy="276625"/>
          </a:xfrm>
          <a:solidFill>
            <a:schemeClr val="accent4"/>
          </a:solidFill>
        </p:grpSpPr>
        <p:sp>
          <p:nvSpPr>
            <p:cNvPr id="353" name="Google Shape;8332;p45"/>
            <p:cNvSpPr/>
            <p:nvPr/>
          </p:nvSpPr>
          <p:spPr>
            <a:xfrm>
              <a:off x="6524150" y="2025375"/>
              <a:ext cx="297725" cy="189975"/>
            </a:xfrm>
            <a:custGeom>
              <a:avLst/>
              <a:rect l="l" t="t" r="r" b="b"/>
              <a:pathLst>
                <a:path w="11909" h="7599">
                  <a:moveTo>
                    <a:pt x="9767" y="2079"/>
                  </a:moveTo>
                  <a:lnTo>
                    <a:pt x="9767" y="5198"/>
                  </a:lnTo>
                  <a:cubicBezTo>
                    <a:pt x="9735" y="5041"/>
                    <a:pt x="9672" y="4915"/>
                    <a:pt x="9546" y="4789"/>
                  </a:cubicBezTo>
                  <a:lnTo>
                    <a:pt x="7813" y="3056"/>
                  </a:lnTo>
                  <a:cubicBezTo>
                    <a:pt x="7624" y="2867"/>
                    <a:pt x="7341" y="2741"/>
                    <a:pt x="7057" y="2741"/>
                  </a:cubicBezTo>
                  <a:lnTo>
                    <a:pt x="6018" y="2741"/>
                  </a:lnTo>
                  <a:cubicBezTo>
                    <a:pt x="5923" y="2741"/>
                    <a:pt x="5797" y="2836"/>
                    <a:pt x="5734" y="2930"/>
                  </a:cubicBezTo>
                  <a:lnTo>
                    <a:pt x="5482" y="3403"/>
                  </a:lnTo>
                  <a:cubicBezTo>
                    <a:pt x="5293" y="3812"/>
                    <a:pt x="4883" y="4001"/>
                    <a:pt x="4505" y="4001"/>
                  </a:cubicBezTo>
                  <a:lnTo>
                    <a:pt x="5356" y="2269"/>
                  </a:lnTo>
                  <a:cubicBezTo>
                    <a:pt x="5419" y="2143"/>
                    <a:pt x="5576" y="2079"/>
                    <a:pt x="5671" y="2079"/>
                  </a:cubicBezTo>
                  <a:lnTo>
                    <a:pt x="9767" y="2079"/>
                  </a:lnTo>
                  <a:close/>
                  <a:moveTo>
                    <a:pt x="1418" y="2079"/>
                  </a:moveTo>
                  <a:lnTo>
                    <a:pt x="1418" y="5545"/>
                  </a:lnTo>
                  <a:lnTo>
                    <a:pt x="725" y="5545"/>
                  </a:lnTo>
                  <a:lnTo>
                    <a:pt x="725" y="2079"/>
                  </a:lnTo>
                  <a:lnTo>
                    <a:pt x="1418" y="2079"/>
                  </a:lnTo>
                  <a:close/>
                  <a:moveTo>
                    <a:pt x="11153" y="2079"/>
                  </a:moveTo>
                  <a:lnTo>
                    <a:pt x="11153" y="5545"/>
                  </a:lnTo>
                  <a:lnTo>
                    <a:pt x="10460" y="5545"/>
                  </a:lnTo>
                  <a:lnTo>
                    <a:pt x="10460" y="2079"/>
                  </a:lnTo>
                  <a:lnTo>
                    <a:pt x="11153" y="2079"/>
                  </a:lnTo>
                  <a:close/>
                  <a:moveTo>
                    <a:pt x="6931" y="630"/>
                  </a:moveTo>
                  <a:cubicBezTo>
                    <a:pt x="6774" y="1008"/>
                    <a:pt x="6427" y="1323"/>
                    <a:pt x="5955" y="1323"/>
                  </a:cubicBezTo>
                  <a:lnTo>
                    <a:pt x="5671" y="1323"/>
                  </a:lnTo>
                  <a:cubicBezTo>
                    <a:pt x="5293" y="1323"/>
                    <a:pt x="4946" y="1575"/>
                    <a:pt x="4726" y="1922"/>
                  </a:cubicBezTo>
                  <a:lnTo>
                    <a:pt x="3655" y="4064"/>
                  </a:lnTo>
                  <a:cubicBezTo>
                    <a:pt x="3623" y="4127"/>
                    <a:pt x="3623" y="4253"/>
                    <a:pt x="3655" y="4316"/>
                  </a:cubicBezTo>
                  <a:cubicBezTo>
                    <a:pt x="3718" y="4411"/>
                    <a:pt x="3781" y="4474"/>
                    <a:pt x="3875" y="4537"/>
                  </a:cubicBezTo>
                  <a:cubicBezTo>
                    <a:pt x="4088" y="4627"/>
                    <a:pt x="4310" y="4670"/>
                    <a:pt x="4532" y="4670"/>
                  </a:cubicBezTo>
                  <a:cubicBezTo>
                    <a:pt x="5165" y="4670"/>
                    <a:pt x="5785" y="4316"/>
                    <a:pt x="6112" y="3686"/>
                  </a:cubicBezTo>
                  <a:lnTo>
                    <a:pt x="6238" y="3434"/>
                  </a:lnTo>
                  <a:lnTo>
                    <a:pt x="7026" y="3434"/>
                  </a:lnTo>
                  <a:cubicBezTo>
                    <a:pt x="7089" y="3434"/>
                    <a:pt x="7215" y="3466"/>
                    <a:pt x="7246" y="3529"/>
                  </a:cubicBezTo>
                  <a:lnTo>
                    <a:pt x="8979" y="5261"/>
                  </a:lnTo>
                  <a:cubicBezTo>
                    <a:pt x="9137" y="5419"/>
                    <a:pt x="9137" y="5545"/>
                    <a:pt x="9105" y="5640"/>
                  </a:cubicBezTo>
                  <a:cubicBezTo>
                    <a:pt x="9105" y="5671"/>
                    <a:pt x="9042" y="5829"/>
                    <a:pt x="8885" y="5860"/>
                  </a:cubicBezTo>
                  <a:lnTo>
                    <a:pt x="5576" y="6805"/>
                  </a:lnTo>
                  <a:cubicBezTo>
                    <a:pt x="5543" y="6814"/>
                    <a:pt x="5507" y="6818"/>
                    <a:pt x="5470" y="6818"/>
                  </a:cubicBezTo>
                  <a:cubicBezTo>
                    <a:pt x="5371" y="6818"/>
                    <a:pt x="5268" y="6788"/>
                    <a:pt x="5198" y="6742"/>
                  </a:cubicBezTo>
                  <a:lnTo>
                    <a:pt x="4096" y="5640"/>
                  </a:lnTo>
                  <a:cubicBezTo>
                    <a:pt x="4033" y="5545"/>
                    <a:pt x="3938" y="5514"/>
                    <a:pt x="3875" y="5514"/>
                  </a:cubicBezTo>
                  <a:lnTo>
                    <a:pt x="2111" y="5514"/>
                  </a:lnTo>
                  <a:lnTo>
                    <a:pt x="2111" y="2048"/>
                  </a:lnTo>
                  <a:lnTo>
                    <a:pt x="2741" y="2048"/>
                  </a:lnTo>
                  <a:cubicBezTo>
                    <a:pt x="3119" y="2048"/>
                    <a:pt x="3466" y="1796"/>
                    <a:pt x="3686" y="1449"/>
                  </a:cubicBezTo>
                  <a:lnTo>
                    <a:pt x="4001" y="819"/>
                  </a:lnTo>
                  <a:cubicBezTo>
                    <a:pt x="4064" y="693"/>
                    <a:pt x="4190" y="630"/>
                    <a:pt x="4316" y="630"/>
                  </a:cubicBezTo>
                  <a:lnTo>
                    <a:pt x="6931" y="630"/>
                  </a:lnTo>
                  <a:close/>
                  <a:moveTo>
                    <a:pt x="4316" y="0"/>
                  </a:moveTo>
                  <a:cubicBezTo>
                    <a:pt x="3907" y="0"/>
                    <a:pt x="3560" y="221"/>
                    <a:pt x="3371" y="599"/>
                  </a:cubicBezTo>
                  <a:lnTo>
                    <a:pt x="3056" y="1229"/>
                  </a:lnTo>
                  <a:cubicBezTo>
                    <a:pt x="2962" y="1323"/>
                    <a:pt x="2836" y="1418"/>
                    <a:pt x="2741" y="1418"/>
                  </a:cubicBezTo>
                  <a:lnTo>
                    <a:pt x="378" y="1418"/>
                  </a:lnTo>
                  <a:cubicBezTo>
                    <a:pt x="158" y="1418"/>
                    <a:pt x="0" y="1575"/>
                    <a:pt x="0" y="1764"/>
                  </a:cubicBezTo>
                  <a:lnTo>
                    <a:pt x="0" y="5955"/>
                  </a:lnTo>
                  <a:cubicBezTo>
                    <a:pt x="0" y="6144"/>
                    <a:pt x="158" y="6301"/>
                    <a:pt x="378" y="6301"/>
                  </a:cubicBezTo>
                  <a:lnTo>
                    <a:pt x="3718" y="6301"/>
                  </a:lnTo>
                  <a:lnTo>
                    <a:pt x="4694" y="7278"/>
                  </a:lnTo>
                  <a:cubicBezTo>
                    <a:pt x="4894" y="7477"/>
                    <a:pt x="5139" y="7598"/>
                    <a:pt x="5410" y="7598"/>
                  </a:cubicBezTo>
                  <a:cubicBezTo>
                    <a:pt x="5525" y="7598"/>
                    <a:pt x="5644" y="7577"/>
                    <a:pt x="5766" y="7530"/>
                  </a:cubicBezTo>
                  <a:lnTo>
                    <a:pt x="9074" y="6553"/>
                  </a:lnTo>
                  <a:cubicBezTo>
                    <a:pt x="9263" y="6522"/>
                    <a:pt x="9420" y="6396"/>
                    <a:pt x="9578" y="6238"/>
                  </a:cubicBezTo>
                  <a:lnTo>
                    <a:pt x="11562" y="6238"/>
                  </a:lnTo>
                  <a:cubicBezTo>
                    <a:pt x="11751" y="6238"/>
                    <a:pt x="11909" y="6081"/>
                    <a:pt x="11909" y="5892"/>
                  </a:cubicBezTo>
                  <a:lnTo>
                    <a:pt x="11909" y="1733"/>
                  </a:lnTo>
                  <a:cubicBezTo>
                    <a:pt x="11877" y="1544"/>
                    <a:pt x="11720" y="1386"/>
                    <a:pt x="11499" y="1386"/>
                  </a:cubicBezTo>
                  <a:lnTo>
                    <a:pt x="7341" y="1386"/>
                  </a:lnTo>
                  <a:cubicBezTo>
                    <a:pt x="7561" y="1103"/>
                    <a:pt x="7687" y="693"/>
                    <a:pt x="7687" y="347"/>
                  </a:cubicBezTo>
                  <a:cubicBezTo>
                    <a:pt x="7687" y="158"/>
                    <a:pt x="7530" y="0"/>
                    <a:pt x="7341" y="0"/>
                  </a:cubicBezTo>
                  <a:lnTo>
                    <a:pt x="43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4" name="Google Shape;8333;p45"/>
            <p:cNvSpPr/>
            <p:nvPr/>
          </p:nvSpPr>
          <p:spPr>
            <a:xfrm>
              <a:off x="6664325" y="1938725"/>
              <a:ext cx="17375" cy="43350"/>
            </a:xfrm>
            <a:custGeom>
              <a:avLst/>
              <a:rect l="l" t="t" r="r" b="b"/>
              <a:pathLst>
                <a:path w="695" h="1734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1355"/>
                  </a:lnTo>
                  <a:cubicBezTo>
                    <a:pt x="1" y="1576"/>
                    <a:pt x="159" y="1733"/>
                    <a:pt x="348" y="1733"/>
                  </a:cubicBezTo>
                  <a:cubicBezTo>
                    <a:pt x="537" y="1733"/>
                    <a:pt x="694" y="1576"/>
                    <a:pt x="694" y="1355"/>
                  </a:cubicBezTo>
                  <a:lnTo>
                    <a:pt x="694" y="347"/>
                  </a:ln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5" name="Google Shape;8334;p45"/>
            <p:cNvSpPr/>
            <p:nvPr/>
          </p:nvSpPr>
          <p:spPr>
            <a:xfrm>
              <a:off x="6594250" y="1972800"/>
              <a:ext cx="35450" cy="35275"/>
            </a:xfrm>
            <a:custGeom>
              <a:avLst/>
              <a:rect l="l" t="t" r="r" b="b"/>
              <a:pathLst>
                <a:path w="1418" h="1411">
                  <a:moveTo>
                    <a:pt x="374" y="0"/>
                  </a:moveTo>
                  <a:cubicBezTo>
                    <a:pt x="291" y="0"/>
                    <a:pt x="205" y="40"/>
                    <a:pt x="126" y="118"/>
                  </a:cubicBezTo>
                  <a:cubicBezTo>
                    <a:pt x="0" y="244"/>
                    <a:pt x="0" y="496"/>
                    <a:pt x="126" y="591"/>
                  </a:cubicBezTo>
                  <a:lnTo>
                    <a:pt x="819" y="1316"/>
                  </a:lnTo>
                  <a:cubicBezTo>
                    <a:pt x="882" y="1379"/>
                    <a:pt x="969" y="1410"/>
                    <a:pt x="1055" y="1410"/>
                  </a:cubicBezTo>
                  <a:cubicBezTo>
                    <a:pt x="1142" y="1410"/>
                    <a:pt x="1229" y="1379"/>
                    <a:pt x="1292" y="1316"/>
                  </a:cubicBezTo>
                  <a:cubicBezTo>
                    <a:pt x="1418" y="1190"/>
                    <a:pt x="1418" y="969"/>
                    <a:pt x="1292" y="843"/>
                  </a:cubicBezTo>
                  <a:lnTo>
                    <a:pt x="599" y="118"/>
                  </a:lnTo>
                  <a:cubicBezTo>
                    <a:pt x="536" y="40"/>
                    <a:pt x="457" y="0"/>
                    <a:pt x="3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6" name="Google Shape;8335;p45"/>
            <p:cNvSpPr/>
            <p:nvPr/>
          </p:nvSpPr>
          <p:spPr>
            <a:xfrm>
              <a:off x="6715525" y="1972800"/>
              <a:ext cx="35475" cy="35275"/>
            </a:xfrm>
            <a:custGeom>
              <a:avLst/>
              <a:rect l="l" t="t" r="r" b="b"/>
              <a:pathLst>
                <a:path w="1419" h="1411">
                  <a:moveTo>
                    <a:pt x="1056" y="0"/>
                  </a:moveTo>
                  <a:cubicBezTo>
                    <a:pt x="970" y="0"/>
                    <a:pt x="883" y="40"/>
                    <a:pt x="820" y="118"/>
                  </a:cubicBezTo>
                  <a:lnTo>
                    <a:pt x="127" y="843"/>
                  </a:lnTo>
                  <a:cubicBezTo>
                    <a:pt x="1" y="969"/>
                    <a:pt x="1" y="1190"/>
                    <a:pt x="127" y="1316"/>
                  </a:cubicBezTo>
                  <a:cubicBezTo>
                    <a:pt x="174" y="1379"/>
                    <a:pt x="261" y="1410"/>
                    <a:pt x="351" y="1410"/>
                  </a:cubicBezTo>
                  <a:cubicBezTo>
                    <a:pt x="442" y="1410"/>
                    <a:pt x="536" y="1379"/>
                    <a:pt x="599" y="1316"/>
                  </a:cubicBezTo>
                  <a:lnTo>
                    <a:pt x="1293" y="591"/>
                  </a:lnTo>
                  <a:cubicBezTo>
                    <a:pt x="1419" y="496"/>
                    <a:pt x="1419" y="244"/>
                    <a:pt x="1293" y="118"/>
                  </a:cubicBezTo>
                  <a:cubicBezTo>
                    <a:pt x="1230" y="40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57" name="Google Shape;8385;p45"/>
          <p:cNvSpPr/>
          <p:nvPr/>
        </p:nvSpPr>
        <p:spPr>
          <a:xfrm>
            <a:off x="10157921" y="4433381"/>
            <a:ext cx="330827" cy="329934"/>
          </a:xfrm>
          <a:custGeom>
            <a:avLst/>
            <a:rect l="l" t="t" r="r" b="b"/>
            <a:pathLst>
              <a:path w="11847" h="11815">
                <a:moveTo>
                  <a:pt x="5892" y="693"/>
                </a:moveTo>
                <a:cubicBezTo>
                  <a:pt x="6491" y="693"/>
                  <a:pt x="6932" y="1134"/>
                  <a:pt x="6932" y="1701"/>
                </a:cubicBezTo>
                <a:cubicBezTo>
                  <a:pt x="6932" y="2269"/>
                  <a:pt x="6459" y="2710"/>
                  <a:pt x="5892" y="2710"/>
                </a:cubicBezTo>
                <a:cubicBezTo>
                  <a:pt x="5325" y="2710"/>
                  <a:pt x="4884" y="2269"/>
                  <a:pt x="4884" y="1701"/>
                </a:cubicBezTo>
                <a:cubicBezTo>
                  <a:pt x="4884" y="1134"/>
                  <a:pt x="5325" y="693"/>
                  <a:pt x="5892" y="693"/>
                </a:cubicBezTo>
                <a:close/>
                <a:moveTo>
                  <a:pt x="5892" y="3466"/>
                </a:moveTo>
                <a:cubicBezTo>
                  <a:pt x="6176" y="3466"/>
                  <a:pt x="6428" y="3497"/>
                  <a:pt x="6680" y="3592"/>
                </a:cubicBezTo>
                <a:lnTo>
                  <a:pt x="5892" y="4631"/>
                </a:lnTo>
                <a:lnTo>
                  <a:pt x="5104" y="3592"/>
                </a:lnTo>
                <a:cubicBezTo>
                  <a:pt x="5357" y="3529"/>
                  <a:pt x="5609" y="3466"/>
                  <a:pt x="5892" y="3466"/>
                </a:cubicBezTo>
                <a:close/>
                <a:moveTo>
                  <a:pt x="4222" y="2048"/>
                </a:moveTo>
                <a:cubicBezTo>
                  <a:pt x="4285" y="2426"/>
                  <a:pt x="4474" y="2710"/>
                  <a:pt x="4726" y="2962"/>
                </a:cubicBezTo>
                <a:cubicBezTo>
                  <a:pt x="4632" y="2993"/>
                  <a:pt x="4537" y="3056"/>
                  <a:pt x="4443" y="3088"/>
                </a:cubicBezTo>
                <a:cubicBezTo>
                  <a:pt x="4443" y="3088"/>
                  <a:pt x="4411" y="3088"/>
                  <a:pt x="4411" y="3119"/>
                </a:cubicBezTo>
                <a:cubicBezTo>
                  <a:pt x="3403" y="3623"/>
                  <a:pt x="2773" y="4694"/>
                  <a:pt x="2773" y="5829"/>
                </a:cubicBezTo>
                <a:lnTo>
                  <a:pt x="2773" y="6207"/>
                </a:lnTo>
                <a:lnTo>
                  <a:pt x="2143" y="6207"/>
                </a:lnTo>
                <a:lnTo>
                  <a:pt x="2647" y="2300"/>
                </a:lnTo>
                <a:cubicBezTo>
                  <a:pt x="2679" y="2174"/>
                  <a:pt x="2836" y="2048"/>
                  <a:pt x="2962" y="2048"/>
                </a:cubicBezTo>
                <a:lnTo>
                  <a:pt x="4222" y="2048"/>
                </a:lnTo>
                <a:close/>
                <a:moveTo>
                  <a:pt x="4474" y="3907"/>
                </a:moveTo>
                <a:lnTo>
                  <a:pt x="5546" y="5325"/>
                </a:lnTo>
                <a:lnTo>
                  <a:pt x="5546" y="6238"/>
                </a:lnTo>
                <a:lnTo>
                  <a:pt x="3466" y="6238"/>
                </a:lnTo>
                <a:lnTo>
                  <a:pt x="3466" y="5892"/>
                </a:lnTo>
                <a:cubicBezTo>
                  <a:pt x="3466" y="5041"/>
                  <a:pt x="3844" y="4348"/>
                  <a:pt x="4474" y="3907"/>
                </a:cubicBezTo>
                <a:close/>
                <a:moveTo>
                  <a:pt x="7278" y="3907"/>
                </a:moveTo>
                <a:cubicBezTo>
                  <a:pt x="7908" y="4348"/>
                  <a:pt x="8318" y="5104"/>
                  <a:pt x="8318" y="5892"/>
                </a:cubicBezTo>
                <a:lnTo>
                  <a:pt x="8318" y="6238"/>
                </a:lnTo>
                <a:lnTo>
                  <a:pt x="6207" y="6238"/>
                </a:lnTo>
                <a:lnTo>
                  <a:pt x="6207" y="5325"/>
                </a:lnTo>
                <a:lnTo>
                  <a:pt x="7278" y="3907"/>
                </a:lnTo>
                <a:close/>
                <a:moveTo>
                  <a:pt x="8854" y="2048"/>
                </a:moveTo>
                <a:cubicBezTo>
                  <a:pt x="9011" y="2048"/>
                  <a:pt x="9137" y="2143"/>
                  <a:pt x="9169" y="2300"/>
                </a:cubicBezTo>
                <a:lnTo>
                  <a:pt x="9673" y="6238"/>
                </a:lnTo>
                <a:lnTo>
                  <a:pt x="9043" y="6238"/>
                </a:lnTo>
                <a:lnTo>
                  <a:pt x="9043" y="5860"/>
                </a:lnTo>
                <a:cubicBezTo>
                  <a:pt x="9043" y="4694"/>
                  <a:pt x="8381" y="3655"/>
                  <a:pt x="7436" y="3151"/>
                </a:cubicBezTo>
                <a:cubicBezTo>
                  <a:pt x="7436" y="3151"/>
                  <a:pt x="7404" y="3151"/>
                  <a:pt x="7404" y="3119"/>
                </a:cubicBezTo>
                <a:cubicBezTo>
                  <a:pt x="7310" y="3088"/>
                  <a:pt x="7184" y="3056"/>
                  <a:pt x="7121" y="2993"/>
                </a:cubicBezTo>
                <a:cubicBezTo>
                  <a:pt x="7310" y="2773"/>
                  <a:pt x="7530" y="2458"/>
                  <a:pt x="7593" y="2048"/>
                </a:cubicBezTo>
                <a:lnTo>
                  <a:pt x="8854" y="2048"/>
                </a:lnTo>
                <a:close/>
                <a:moveTo>
                  <a:pt x="10744" y="6900"/>
                </a:moveTo>
                <a:cubicBezTo>
                  <a:pt x="10933" y="6900"/>
                  <a:pt x="11090" y="7057"/>
                  <a:pt x="11090" y="7246"/>
                </a:cubicBezTo>
                <a:cubicBezTo>
                  <a:pt x="11090" y="7435"/>
                  <a:pt x="10933" y="7624"/>
                  <a:pt x="10744" y="7624"/>
                </a:cubicBezTo>
                <a:lnTo>
                  <a:pt x="1009" y="7624"/>
                </a:lnTo>
                <a:cubicBezTo>
                  <a:pt x="820" y="7624"/>
                  <a:pt x="662" y="7435"/>
                  <a:pt x="662" y="7246"/>
                </a:cubicBezTo>
                <a:cubicBezTo>
                  <a:pt x="662" y="7057"/>
                  <a:pt x="820" y="6900"/>
                  <a:pt x="1009" y="6900"/>
                </a:cubicBezTo>
                <a:lnTo>
                  <a:pt x="10744" y="6900"/>
                </a:lnTo>
                <a:close/>
                <a:moveTo>
                  <a:pt x="10397" y="8317"/>
                </a:moveTo>
                <a:lnTo>
                  <a:pt x="10397" y="11121"/>
                </a:lnTo>
                <a:lnTo>
                  <a:pt x="1387" y="11121"/>
                </a:lnTo>
                <a:lnTo>
                  <a:pt x="1387" y="8317"/>
                </a:lnTo>
                <a:lnTo>
                  <a:pt x="10397" y="8317"/>
                </a:lnTo>
                <a:close/>
                <a:moveTo>
                  <a:pt x="5892" y="0"/>
                </a:moveTo>
                <a:cubicBezTo>
                  <a:pt x="5073" y="0"/>
                  <a:pt x="4380" y="599"/>
                  <a:pt x="4222" y="1386"/>
                </a:cubicBezTo>
                <a:lnTo>
                  <a:pt x="2962" y="1386"/>
                </a:lnTo>
                <a:cubicBezTo>
                  <a:pt x="2458" y="1386"/>
                  <a:pt x="2080" y="1701"/>
                  <a:pt x="1954" y="2143"/>
                </a:cubicBezTo>
                <a:lnTo>
                  <a:pt x="1954" y="2174"/>
                </a:lnTo>
                <a:lnTo>
                  <a:pt x="1450" y="6238"/>
                </a:lnTo>
                <a:lnTo>
                  <a:pt x="1072" y="6238"/>
                </a:lnTo>
                <a:cubicBezTo>
                  <a:pt x="473" y="6238"/>
                  <a:pt x="1" y="6711"/>
                  <a:pt x="1" y="7246"/>
                </a:cubicBezTo>
                <a:cubicBezTo>
                  <a:pt x="1" y="7719"/>
                  <a:pt x="316" y="8065"/>
                  <a:pt x="694" y="8254"/>
                </a:cubicBezTo>
                <a:lnTo>
                  <a:pt x="694" y="11468"/>
                </a:lnTo>
                <a:cubicBezTo>
                  <a:pt x="694" y="11657"/>
                  <a:pt x="851" y="11815"/>
                  <a:pt x="1040" y="11815"/>
                </a:cubicBezTo>
                <a:lnTo>
                  <a:pt x="10775" y="11815"/>
                </a:lnTo>
                <a:cubicBezTo>
                  <a:pt x="10996" y="11815"/>
                  <a:pt x="11153" y="11657"/>
                  <a:pt x="11153" y="11468"/>
                </a:cubicBezTo>
                <a:lnTo>
                  <a:pt x="11153" y="8254"/>
                </a:lnTo>
                <a:cubicBezTo>
                  <a:pt x="11531" y="8065"/>
                  <a:pt x="11847" y="7719"/>
                  <a:pt x="11847" y="7246"/>
                </a:cubicBezTo>
                <a:cubicBezTo>
                  <a:pt x="11815" y="6711"/>
                  <a:pt x="11342" y="6238"/>
                  <a:pt x="10744" y="6238"/>
                </a:cubicBezTo>
                <a:lnTo>
                  <a:pt x="10366" y="6238"/>
                </a:lnTo>
                <a:lnTo>
                  <a:pt x="9830" y="2174"/>
                </a:lnTo>
                <a:lnTo>
                  <a:pt x="9830" y="2143"/>
                </a:lnTo>
                <a:cubicBezTo>
                  <a:pt x="9736" y="1701"/>
                  <a:pt x="9295" y="1386"/>
                  <a:pt x="8854" y="1386"/>
                </a:cubicBezTo>
                <a:lnTo>
                  <a:pt x="7593" y="1386"/>
                </a:lnTo>
                <a:cubicBezTo>
                  <a:pt x="7436" y="599"/>
                  <a:pt x="6711" y="0"/>
                  <a:pt x="589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imes New Roman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Hans" typeface="等线 Light"/>
        <a:font script="Hant" typeface="新細明體"/>
        <a:font script="Jpan" typeface="游ゴシック Light"/>
      </a:majorFont>
      <a:minorFont>
        <a:latin typeface="Calibri" panose="020F0502020204030204"/>
        <a:ea typeface=""/>
        <a:cs typeface=""/>
        <a:font script="Arab" typeface="Arial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Hans" typeface="等线"/>
        <a:font script="Hant" typeface="新細明體"/>
        <a:font script="Jpan" typeface="游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9">
      <a:dk1>
        <a:sysClr val="windowText" lastClr="000000"/>
      </a:dk1>
      <a:lt1>
        <a:srgbClr val="E7E6E6"/>
      </a:lt1>
      <a:dk2>
        <a:srgbClr val="44546A"/>
      </a:dk2>
      <a:lt2>
        <a:srgbClr val="E7E6E6"/>
      </a:lt2>
      <a:accent1>
        <a:srgbClr val="A5A5A5"/>
      </a:accent1>
      <a:accent2>
        <a:srgbClr val="E8C440"/>
      </a:accent2>
      <a:accent3>
        <a:srgbClr val="B5C0CF"/>
      </a:accent3>
      <a:accent4>
        <a:srgbClr val="2A8EA6"/>
      </a:accent4>
      <a:accent5>
        <a:srgbClr val="E8C440"/>
      </a:accent5>
      <a:accent6>
        <a:srgbClr val="C490AA"/>
      </a:accent6>
      <a:hlink>
        <a:srgbClr val="0563C1"/>
      </a:hlink>
      <a:folHlink>
        <a:srgbClr val="954F72"/>
      </a:folHlink>
    </a:clrScheme>
    <a:fontScheme name="Custom 3">
      <a:majorFont>
        <a:latin typeface="Playfair Display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XS4XF4A3DKMX-2098062730-9142</_dlc_DocId>
    <_dlc_DocIdUrl xmlns="db968b43-d2b1-4462-bd48-3f76b647c15b">
      <Url>https://mobisystems1.sharepoint.com/sites/FileStorage/_layouts/15/DocIdRedir.aspx?ID=XS4XF4A3DKMX-2098062730-9142</Url>
      <Description>XS4XF4A3DKMX-2098062730-9142</Description>
    </_dlc_DocIdUrl>
  </documentManagement>
</p:properties>
</file>

<file path=customXml/itemProps1.xml><?xml version="1.0" encoding="utf-8"?>
<ds:datastoreItem xmlns:ds="http://schemas.openxmlformats.org/officeDocument/2006/customXml" ds:itemID="{A460A914-95A3-46F0-91C1-3454C851AEC1}"/>
</file>

<file path=customXml/itemProps2.xml><?xml version="1.0" encoding="utf-8"?>
<ds:datastoreItem xmlns:ds="http://schemas.openxmlformats.org/officeDocument/2006/customXml" ds:itemID="{32CD2EB7-3F20-471A-8D20-A13B8CAA1824}"/>
</file>

<file path=customXml/itemProps3.xml><?xml version="1.0" encoding="utf-8"?>
<ds:datastoreItem xmlns:ds="http://schemas.openxmlformats.org/officeDocument/2006/customXml" ds:itemID="{346456B0-E155-41C3-9DF0-D995FE319747}"/>
</file>

<file path=customXml/itemProps4.xml><?xml version="1.0" encoding="utf-8"?>
<ds:datastoreItem xmlns:ds="http://schemas.openxmlformats.org/officeDocument/2006/customXml" ds:itemID="{8B2D0C0D-671B-4F85-B4FF-6DE3AEB0FCF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424</Words>
  <Application>Microsoft Office PowerPoint</Application>
  <PresentationFormat>Widescreen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Avenir Book</vt:lpstr>
      <vt:lpstr>Calibri</vt:lpstr>
      <vt:lpstr>Calibri Light</vt:lpstr>
      <vt:lpstr>Playfair Display SemiBold</vt:lpstr>
      <vt:lpstr>Poppins Light</vt:lpstr>
      <vt:lpstr>Raleway</vt:lpstr>
      <vt:lpstr>Source Sans Pro</vt:lpstr>
      <vt:lpstr>Times New Roman</vt:lpstr>
      <vt:lpstr>Office Theme</vt:lpstr>
      <vt:lpstr>Business Investment Plan</vt:lpstr>
      <vt:lpstr>Whoa!</vt:lpstr>
      <vt:lpstr>Type your title here.</vt:lpstr>
      <vt:lpstr>Contributors</vt:lpstr>
      <vt:lpstr>Company Name</vt:lpstr>
      <vt:lpstr>Competitors</vt:lpstr>
      <vt:lpstr>Our goals</vt:lpstr>
      <vt:lpstr>148,000</vt:lpstr>
      <vt:lpstr>Company Timeline</vt:lpstr>
      <vt:lpstr>Company Timeline</vt:lpstr>
      <vt:lpstr>London</vt:lpstr>
      <vt:lpstr>Icons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Investment Plan</dc:title>
  <dc:creator>Yana Raycheva</dc:creator>
  <cp:lastModifiedBy>Yana Raycheva</cp:lastModifiedBy>
  <cp:revision>10</cp:revision>
  <dcterms:created xsi:type="dcterms:W3CDTF">2022-10-18T13:39:14Z</dcterms:created>
  <dcterms:modified xsi:type="dcterms:W3CDTF">2026-09-17T08:09:19Z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1d318d42-bb4d-4b80-8af6-2c4faddde881</vt:lpwstr>
  </property>
</Properties>
</file>